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9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1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1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8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2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40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7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1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3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F07C-8CAB-4409-A790-A5F75F9D0B8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9BB76-8978-4646-98AB-F609B396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4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53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862136" y="767750"/>
            <a:ext cx="10235517" cy="5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0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46830" y="474453"/>
            <a:ext cx="11469899" cy="61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56247" y="439947"/>
            <a:ext cx="11559138" cy="62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70936" y="271193"/>
            <a:ext cx="11378771" cy="62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8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9698" y="552675"/>
            <a:ext cx="808870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Pathogenic Microorganisms</a:t>
            </a:r>
          </a:p>
          <a:p>
            <a:pPr lvl="0"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 Module</a:t>
            </a:r>
          </a:p>
          <a:p>
            <a:pPr lvl="0"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Host-Pathogen Interaction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Assist. </a:t>
            </a:r>
            <a:r>
              <a:rPr lang="en-GB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Halah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Al-Haideri</a:t>
            </a:r>
          </a:p>
          <a:p>
            <a:pPr lvl="0" algn="ctr"/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en-GB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2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4" y="521280"/>
            <a:ext cx="8027830" cy="58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12" y="534838"/>
            <a:ext cx="10182158" cy="48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4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5" y="671698"/>
            <a:ext cx="10067213" cy="49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6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11184" y="759124"/>
            <a:ext cx="10160000" cy="53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94093" y="646982"/>
            <a:ext cx="10623638" cy="55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57633" y="439947"/>
            <a:ext cx="10869925" cy="57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2" y="422694"/>
            <a:ext cx="11328921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AHHM</dc:creator>
  <cp:lastModifiedBy>AHHM</cp:lastModifiedBy>
  <cp:revision>1</cp:revision>
  <dcterms:created xsi:type="dcterms:W3CDTF">2024-11-10T22:53:54Z</dcterms:created>
  <dcterms:modified xsi:type="dcterms:W3CDTF">2024-11-10T22:54:19Z</dcterms:modified>
</cp:coreProperties>
</file>