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879DD2-22C4-4C68-8327-F1AD15A4BB7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A1F90CE-2B66-480A-9C08-C47CA78C942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81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9DD2-22C4-4C68-8327-F1AD15A4BB7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0CE-2B66-480A-9C08-C47CA78C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6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9DD2-22C4-4C68-8327-F1AD15A4BB7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0CE-2B66-480A-9C08-C47CA78C942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256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9DD2-22C4-4C68-8327-F1AD15A4BB7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0CE-2B66-480A-9C08-C47CA78C942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537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9DD2-22C4-4C68-8327-F1AD15A4BB7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0CE-2B66-480A-9C08-C47CA78C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3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9DD2-22C4-4C68-8327-F1AD15A4BB7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0CE-2B66-480A-9C08-C47CA78C942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62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9DD2-22C4-4C68-8327-F1AD15A4BB7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0CE-2B66-480A-9C08-C47CA78C942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3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9DD2-22C4-4C68-8327-F1AD15A4BB7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0CE-2B66-480A-9C08-C47CA78C942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058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9DD2-22C4-4C68-8327-F1AD15A4BB7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0CE-2B66-480A-9C08-C47CA78C942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48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9DD2-22C4-4C68-8327-F1AD15A4BB7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0CE-2B66-480A-9C08-C47CA78C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7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9DD2-22C4-4C68-8327-F1AD15A4BB7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0CE-2B66-480A-9C08-C47CA78C942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05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9DD2-22C4-4C68-8327-F1AD15A4BB7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0CE-2B66-480A-9C08-C47CA78C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8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9DD2-22C4-4C68-8327-F1AD15A4BB7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0CE-2B66-480A-9C08-C47CA78C942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36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9DD2-22C4-4C68-8327-F1AD15A4BB7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0CE-2B66-480A-9C08-C47CA78C942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22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9DD2-22C4-4C68-8327-F1AD15A4BB7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0CE-2B66-480A-9C08-C47CA78C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0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9DD2-22C4-4C68-8327-F1AD15A4BB7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0CE-2B66-480A-9C08-C47CA78C942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40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9DD2-22C4-4C68-8327-F1AD15A4BB7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0CE-2B66-480A-9C08-C47CA78C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7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879DD2-22C4-4C68-8327-F1AD15A4BB7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1F90CE-2B66-480A-9C08-C47CA78C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2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193800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Protozoa 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1285" y="160649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Phylum: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Apicomplexa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Class: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Sporozoa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Plasmodium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306" y="4764040"/>
            <a:ext cx="341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Dr. 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Maysoon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Merdaw</a:t>
            </a:r>
            <a:endParaRPr lang="ar-IQ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98"/>
    </mc:Choice>
    <mc:Fallback xmlns="">
      <p:transition spd="slow" advTm="1819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11" x="7983538" y="4991100"/>
          <p14:tracePt t="1089" x="7974013" y="4983163"/>
          <p14:tracePt t="1099" x="7966075" y="4973638"/>
          <p14:tracePt t="1109" x="7939088" y="4946650"/>
          <p14:tracePt t="1130" x="7858125" y="4911725"/>
          <p14:tracePt t="1150" x="7804150" y="4884738"/>
          <p14:tracePt t="1170" x="7670800" y="4813300"/>
          <p14:tracePt t="1190" x="7466013" y="4652963"/>
          <p14:tracePt t="1210" x="7313613" y="4500563"/>
          <p14:tracePt t="1220" x="7232650" y="4411663"/>
          <p14:tracePt t="1237" x="7143750" y="4313238"/>
          <p14:tracePt t="1252" x="7018338" y="4143375"/>
          <p14:tracePt t="1268" x="6991350" y="4071938"/>
          <p14:tracePt t="1285" x="6919913" y="3983038"/>
          <p14:tracePt t="1302" x="6884988" y="3929063"/>
          <p14:tracePt t="1317" x="6875463" y="3919538"/>
          <p14:tracePt t="1333" x="6875463" y="3902075"/>
          <p14:tracePt t="1823" x="6858000" y="3902075"/>
          <p14:tracePt t="1833" x="6804025" y="3894138"/>
          <p14:tracePt t="1844" x="6751638" y="3884613"/>
          <p14:tracePt t="1860" x="6661150" y="3840163"/>
          <p14:tracePt t="1880" x="6456363" y="3751263"/>
          <p14:tracePt t="1900" x="6224588" y="3598863"/>
          <p14:tracePt t="1920" x="5956300" y="3367088"/>
          <p14:tracePt t="1940" x="5813425" y="3251200"/>
          <p14:tracePt t="1960" x="5751513" y="3187700"/>
          <p14:tracePt t="1980" x="5670550" y="3054350"/>
          <p14:tracePt t="2000" x="5581650" y="2919413"/>
          <p14:tracePt t="2020" x="5554663" y="2847975"/>
          <p14:tracePt t="2040" x="5554663" y="2803525"/>
          <p14:tracePt t="2060" x="5554663" y="2776538"/>
          <p14:tracePt t="2083" x="5554663" y="2768600"/>
          <p14:tracePt t="2106" x="5554663" y="2759075"/>
          <p14:tracePt t="2125" x="5554663" y="2751138"/>
          <p14:tracePt t="2140" x="5554663" y="2732088"/>
          <p14:tracePt t="2176" x="5554663" y="2724150"/>
          <p14:tracePt t="2186" x="5554663" y="2714625"/>
          <p14:tracePt t="2200" x="5554663" y="2697163"/>
          <p14:tracePt t="2220" x="5608638" y="2670175"/>
          <p14:tracePt t="2237" x="5626100" y="2652713"/>
          <p14:tracePt t="2254" x="5670550" y="2633663"/>
          <p14:tracePt t="2271" x="5705475" y="2616200"/>
          <p14:tracePt t="2288" x="5848350" y="2562225"/>
          <p14:tracePt t="2305" x="5911850" y="2536825"/>
          <p14:tracePt t="2322" x="6054725" y="2527300"/>
          <p14:tracePt t="2339" x="6161088" y="2527300"/>
          <p14:tracePt t="2373" x="6313488" y="2517775"/>
          <p14:tracePt t="2379" x="6348413" y="2517775"/>
          <p14:tracePt t="2392" x="6384925" y="2517775"/>
          <p14:tracePt t="2404" x="6419850" y="2517775"/>
          <p14:tracePt t="2419" x="6446838" y="2517775"/>
          <p14:tracePt t="2435" x="6491288" y="2536825"/>
          <p14:tracePt t="2452" x="6510338" y="2544763"/>
          <p14:tracePt t="2468" x="6545263" y="2544763"/>
          <p14:tracePt t="2484" x="6554788" y="2544763"/>
          <p14:tracePt t="2500" x="6572250" y="2554288"/>
          <p14:tracePt t="2516" x="6581775" y="2562225"/>
          <p14:tracePt t="2532" x="6599238" y="2562225"/>
          <p14:tracePt t="2547" x="6626225" y="2581275"/>
          <p14:tracePt t="2564" x="6643688" y="2581275"/>
          <p14:tracePt t="2580" x="6661150" y="2589213"/>
          <p14:tracePt t="2596" x="6661150" y="2598738"/>
          <p14:tracePt t="2613" x="6670675" y="2598738"/>
          <p14:tracePt t="2633" x="6680200" y="2598738"/>
          <p14:tracePt t="2741" x="6670675" y="2598738"/>
          <p14:tracePt t="2753" x="6626225" y="2598738"/>
          <p14:tracePt t="2764" x="6562725" y="2598738"/>
          <p14:tracePt t="2775" x="6500813" y="2598738"/>
          <p14:tracePt t="2788" x="6411913" y="2598738"/>
          <p14:tracePt t="2811" x="6313488" y="2598738"/>
          <p14:tracePt t="2820" x="6251575" y="2598738"/>
          <p14:tracePt t="2841" x="6143625" y="2598738"/>
          <p14:tracePt t="2861" x="6072188" y="2598738"/>
          <p14:tracePt t="2881" x="6000750" y="2598738"/>
          <p14:tracePt t="2901" x="5965825" y="2598738"/>
          <p14:tracePt t="2921" x="5929313" y="2598738"/>
          <p14:tracePt t="2941" x="5919788" y="2598738"/>
          <p14:tracePt t="2961" x="5911850" y="2598738"/>
          <p14:tracePt t="2981" x="5902325" y="2598738"/>
          <p14:tracePt t="3061" x="5919788" y="2598738"/>
          <p14:tracePt t="3072" x="5973763" y="2608263"/>
          <p14:tracePt t="3085" x="6018213" y="2608263"/>
          <p14:tracePt t="3101" x="6099175" y="2616200"/>
          <p14:tracePt t="3121" x="6296025" y="2633663"/>
          <p14:tracePt t="3141" x="6438900" y="2633663"/>
          <p14:tracePt t="3161" x="6599238" y="2633663"/>
          <p14:tracePt t="3181" x="6724650" y="2633663"/>
          <p14:tracePt t="3201" x="6823075" y="2633663"/>
          <p14:tracePt t="3221" x="6894513" y="2633663"/>
          <p14:tracePt t="3234" x="6919913" y="2633663"/>
          <p14:tracePt t="3252" x="6946900" y="2633663"/>
          <p14:tracePt t="3817" x="6938963" y="2633663"/>
          <p14:tracePt t="3837" x="6929438" y="2633663"/>
          <p14:tracePt t="3857" x="6919913" y="2633663"/>
          <p14:tracePt t="3867" x="6911975" y="2633663"/>
          <p14:tracePt t="3877" x="6894513" y="2633663"/>
          <p14:tracePt t="3891" x="6884988" y="2633663"/>
          <p14:tracePt t="3911" x="6848475" y="2633663"/>
          <p14:tracePt t="3932" x="6813550" y="2633663"/>
          <p14:tracePt t="3954" x="6786563" y="2633663"/>
          <p14:tracePt t="3971" x="6769100" y="2625725"/>
          <p14:tracePt t="3991" x="6732588" y="2616200"/>
          <p14:tracePt t="4011" x="6680200" y="2608263"/>
          <p14:tracePt t="4031" x="6626225" y="2581275"/>
          <p14:tracePt t="4051" x="6589713" y="2562225"/>
          <p14:tracePt t="4072" x="6572250" y="2554288"/>
          <p14:tracePt t="4091" x="6562725" y="2554288"/>
          <p14:tracePt t="4111" x="6545263" y="2536825"/>
          <p14:tracePt t="6432" x="6537325" y="2536825"/>
          <p14:tracePt t="6444" x="6527800" y="2536825"/>
          <p14:tracePt t="6454" x="6491288" y="2517775"/>
          <p14:tracePt t="6468" x="6456363" y="2500313"/>
          <p14:tracePt t="6481" x="6375400" y="2473325"/>
          <p14:tracePt t="6497" x="6313488" y="2446338"/>
          <p14:tracePt t="6514" x="6126163" y="2374900"/>
          <p14:tracePt t="6530" x="5983288" y="2339975"/>
          <p14:tracePt t="6546" x="5599113" y="2276475"/>
          <p14:tracePt t="6562" x="5483225" y="2268538"/>
          <p14:tracePt t="6578" x="5295900" y="2268538"/>
          <p14:tracePt t="6593" x="5232400" y="2268538"/>
          <p14:tracePt t="6610" x="5108575" y="2286000"/>
          <p14:tracePt t="6626" x="5081588" y="2295525"/>
          <p14:tracePt t="6642" x="5045075" y="2330450"/>
          <p14:tracePt t="7137" x="5037138" y="2330450"/>
          <p14:tracePt t="7149" x="5000625" y="2366963"/>
          <p14:tracePt t="7161" x="4946650" y="2419350"/>
          <p14:tracePt t="7173" x="4902200" y="2465388"/>
          <p14:tracePt t="7185" x="4848225" y="2527300"/>
          <p14:tracePt t="7203" x="4803775" y="2598738"/>
          <p14:tracePt t="7223" x="4741863" y="2679700"/>
          <p14:tracePt t="7233" x="4714875" y="2724150"/>
          <p14:tracePt t="7253" x="4687888" y="2759075"/>
          <p14:tracePt t="7265" x="4652963" y="2795588"/>
          <p14:tracePt t="7283" x="4608513" y="2867025"/>
          <p14:tracePt t="7303" x="4598988" y="2928938"/>
          <p14:tracePt t="7323" x="4598988" y="2973388"/>
          <p14:tracePt t="7343" x="4598988" y="3027363"/>
          <p14:tracePt t="7363" x="4598988" y="3036888"/>
          <p14:tracePt t="7383" x="4633913" y="3071813"/>
          <p14:tracePt t="7393" x="4643438" y="3089275"/>
          <p14:tracePt t="7409" x="4660900" y="3108325"/>
          <p14:tracePt t="7433" x="4670425" y="3108325"/>
          <p14:tracePt t="7690" x="4633913" y="3108325"/>
          <p14:tracePt t="7702" x="4554538" y="3108325"/>
          <p14:tracePt t="7712" x="4446588" y="3125788"/>
          <p14:tracePt t="7722" x="4303713" y="3170238"/>
          <p14:tracePt t="7733" x="4098925" y="3251200"/>
          <p14:tracePt t="7753" x="3751263" y="3465513"/>
          <p14:tracePt t="7776" x="3571875" y="3608388"/>
          <p14:tracePt t="7793" x="3482975" y="3687763"/>
          <p14:tracePt t="7813" x="3402013" y="3759200"/>
          <p14:tracePt t="7833" x="3348038" y="3813175"/>
          <p14:tracePt t="7856" x="3322638" y="3848100"/>
          <p14:tracePt t="7873" x="3313113" y="3867150"/>
          <p14:tracePt t="7893" x="3303588" y="3867150"/>
          <p14:tracePt t="7955" x="3303588" y="3875088"/>
          <p14:tracePt t="7991" x="3303588" y="3884613"/>
          <p14:tracePt t="8009" x="3303588" y="3894138"/>
          <p14:tracePt t="8048" x="3313113" y="3902075"/>
          <p14:tracePt t="8058" x="3330575" y="3902075"/>
          <p14:tracePt t="8068" x="3340100" y="3902075"/>
          <p14:tracePt t="8083" x="3367088" y="3902075"/>
          <p14:tracePt t="8103" x="3438525" y="3894138"/>
          <p14:tracePt t="8113" x="3465513" y="3875088"/>
          <p14:tracePt t="8129" x="3536950" y="3840163"/>
          <p14:tracePt t="8153" x="3598863" y="3822700"/>
          <p14:tracePt t="8159" x="3633788" y="3813175"/>
          <p14:tracePt t="8173" x="3679825" y="3803650"/>
          <p14:tracePt t="8193" x="3724275" y="3786188"/>
          <p14:tracePt t="8213" x="3776663" y="3776663"/>
          <p14:tracePt t="8225" x="3822700" y="3759200"/>
          <p14:tracePt t="8241" x="3929063" y="3714750"/>
          <p14:tracePt t="8257" x="3983038" y="3697288"/>
          <p14:tracePt t="8273" x="4071938" y="3670300"/>
          <p14:tracePt t="8289" x="4125913" y="3652838"/>
          <p14:tracePt t="8305" x="4241800" y="3643313"/>
          <p14:tracePt t="8321" x="4340225" y="3625850"/>
          <p14:tracePt t="8337" x="4375150" y="3625850"/>
          <p14:tracePt t="8353" x="4456113" y="3625850"/>
          <p14:tracePt t="8369" x="4518025" y="3625850"/>
          <p14:tracePt t="8385" x="4608513" y="3608388"/>
          <p14:tracePt t="8401" x="4643438" y="3608388"/>
          <p14:tracePt t="8417" x="4679950" y="3608388"/>
          <p14:tracePt t="8433" x="4732338" y="3608388"/>
          <p14:tracePt t="8449" x="4776788" y="3608388"/>
          <p14:tracePt t="8465" x="4786313" y="3608388"/>
          <p14:tracePt t="8483" x="4822825" y="3608388"/>
          <p14:tracePt t="8496" x="4830763" y="3608388"/>
          <p14:tracePt t="8513" x="4840288" y="3608388"/>
          <p14:tracePt t="8529" x="4848225" y="3608388"/>
          <p14:tracePt t="8545" x="4867275" y="3608388"/>
          <p14:tracePt t="8562" x="4875213" y="3608388"/>
          <p14:tracePt t="8924" x="4884738" y="3608388"/>
          <p14:tracePt t="8934" x="4911725" y="3608388"/>
          <p14:tracePt t="8944" x="4956175" y="3608388"/>
          <p14:tracePt t="8966" x="5089525" y="3608388"/>
          <p14:tracePt t="8985" x="5251450" y="3581400"/>
          <p14:tracePt t="9006" x="5340350" y="3571875"/>
          <p14:tracePt t="9026" x="5491163" y="3562350"/>
          <p14:tracePt t="9046" x="5661025" y="3554413"/>
          <p14:tracePt t="9066" x="5759450" y="3544888"/>
          <p14:tracePt t="9086" x="5848350" y="3544888"/>
          <p14:tracePt t="9106" x="5911850" y="3544888"/>
          <p14:tracePt t="9126" x="5956300" y="3544888"/>
          <p14:tracePt t="9146" x="5991225" y="3544888"/>
          <p14:tracePt t="9166" x="6010275" y="3554413"/>
          <p14:tracePt t="9186" x="6054725" y="3562350"/>
          <p14:tracePt t="9206" x="6081713" y="3562350"/>
          <p14:tracePt t="9226" x="6116638" y="3562350"/>
          <p14:tracePt t="9243" x="6143625" y="3562350"/>
          <p14:tracePt t="9259" x="6161088" y="3562350"/>
          <p14:tracePt t="9277" x="6197600" y="3562350"/>
          <p14:tracePt t="9294" x="6224588" y="3562350"/>
          <p14:tracePt t="9311" x="6259513" y="3562350"/>
          <p14:tracePt t="9328" x="6286500" y="3554413"/>
          <p14:tracePt t="9361" x="6296025" y="3554413"/>
          <p14:tracePt t="9371" x="6303963" y="3554413"/>
          <p14:tracePt t="9432" x="6313488" y="3554413"/>
          <p14:tracePt t="9823" x="6323013" y="3554413"/>
          <p14:tracePt t="9834" x="6340475" y="3554413"/>
          <p14:tracePt t="9846" x="6367463" y="3544888"/>
          <p14:tracePt t="9857" x="6402388" y="3536950"/>
          <p14:tracePt t="9876" x="6456363" y="3517900"/>
          <p14:tracePt t="9888" x="6518275" y="3517900"/>
          <p14:tracePt t="9906" x="6653213" y="3517900"/>
          <p14:tracePt t="9926" x="6769100" y="3517900"/>
          <p14:tracePt t="9937" x="6823075" y="3517900"/>
          <p14:tracePt t="9956" x="6884988" y="3517900"/>
          <p14:tracePt t="9976" x="7037388" y="3517900"/>
          <p14:tracePt t="10000" x="7143750" y="3517900"/>
          <p14:tracePt t="10017" x="7269163" y="3517900"/>
          <p14:tracePt t="10036" x="7367588" y="3517900"/>
          <p14:tracePt t="10048" x="7419975" y="3517900"/>
          <p14:tracePt t="10066" x="7446963" y="3517900"/>
          <p14:tracePt t="10086" x="7527925" y="3517900"/>
          <p14:tracePt t="10096" x="7581900" y="3517900"/>
          <p14:tracePt t="10112" x="7634288" y="3509963"/>
          <p14:tracePt t="10136" x="7732713" y="3490913"/>
          <p14:tracePt t="10139" x="7786688" y="3490913"/>
          <p14:tracePt t="10159" x="7885113" y="3490913"/>
          <p14:tracePt t="10176" x="7912100" y="3490913"/>
          <p14:tracePt t="10196" x="7966075" y="3490913"/>
          <p14:tracePt t="10216" x="7991475" y="3490913"/>
          <p14:tracePt t="10239" x="8001000" y="3490913"/>
          <p14:tracePt t="10523" x="8010525" y="3490913"/>
          <p14:tracePt t="10533" x="8027988" y="3490913"/>
          <p14:tracePt t="10543" x="8054975" y="3490913"/>
          <p14:tracePt t="10559" x="8108950" y="3482975"/>
          <p14:tracePt t="10576" x="8215313" y="3455988"/>
          <p14:tracePt t="10593" x="8340725" y="3446463"/>
          <p14:tracePt t="10608" x="8385175" y="3446463"/>
          <p14:tracePt t="10624" x="8466138" y="3446463"/>
          <p14:tracePt t="10640" x="8501063" y="3438525"/>
          <p14:tracePt t="10656" x="8562975" y="3438525"/>
          <p14:tracePt t="10672" x="8582025" y="3438525"/>
          <p14:tracePt t="10688" x="8634413" y="3438525"/>
          <p14:tracePt t="10704" x="8653463" y="3438525"/>
          <p14:tracePt t="10720" x="8680450" y="3438525"/>
          <p14:tracePt t="10737" x="8697913" y="3438525"/>
          <p14:tracePt t="10753" x="8724900" y="3438525"/>
          <p14:tracePt t="10769" x="8759825" y="3446463"/>
          <p14:tracePt t="10784" x="8777288" y="3455988"/>
          <p14:tracePt t="10799" x="8823325" y="3455988"/>
          <p14:tracePt t="10817" x="8848725" y="3455988"/>
          <p14:tracePt t="10837" x="8885238" y="3455988"/>
          <p14:tracePt t="10857" x="8920163" y="3455988"/>
          <p14:tracePt t="10877" x="8974138" y="3455988"/>
          <p14:tracePt t="10897" x="9018588" y="3455988"/>
          <p14:tracePt t="10917" x="9045575" y="3455988"/>
          <p14:tracePt t="10937" x="9090025" y="3455988"/>
          <p14:tracePt t="10957" x="9109075" y="3455988"/>
          <p14:tracePt t="10977" x="9134475" y="3455988"/>
          <p14:tracePt t="10997" x="9153525" y="3455988"/>
          <p14:tracePt t="11017" x="9180513" y="3455988"/>
          <p14:tracePt t="11037" x="9197975" y="3455988"/>
          <p14:tracePt t="11057" x="9215438" y="3455988"/>
          <p14:tracePt t="11076" x="9232900" y="3455988"/>
          <p14:tracePt t="11096" x="9242425" y="3455988"/>
          <p14:tracePt t="11132" x="9251950" y="3455988"/>
          <p14:tracePt t="13607" x="9242425" y="3455988"/>
          <p14:tracePt t="13617" x="9232900" y="3455988"/>
          <p14:tracePt t="13627" x="9224963" y="3465513"/>
          <p14:tracePt t="13637" x="9215438" y="3465513"/>
          <p14:tracePt t="13655" x="9197975" y="3465513"/>
          <p14:tracePt t="13675" x="9170988" y="3473450"/>
          <p14:tracePt t="13695" x="9126538" y="3490913"/>
          <p14:tracePt t="13715" x="9109075" y="3490913"/>
          <p14:tracePt t="13735" x="9090025" y="3490913"/>
          <p14:tracePt t="13755" x="9082088" y="3500438"/>
          <p14:tracePt t="14039" x="9082088" y="3509963"/>
          <p14:tracePt t="14059" x="9082088" y="3517900"/>
          <p14:tracePt t="14070" x="9090025" y="3517900"/>
          <p14:tracePt t="14082" x="9099550" y="3517900"/>
          <p14:tracePt t="14461" x="9109075" y="3517900"/>
          <p14:tracePt t="14473" x="9126538" y="3517900"/>
          <p14:tracePt t="14484" x="9170988" y="3536950"/>
          <p14:tracePt t="14502" x="9224963" y="3554413"/>
          <p14:tracePt t="14523" x="9358313" y="3625850"/>
          <p14:tracePt t="14542" x="9483725" y="3705225"/>
          <p14:tracePt t="14562" x="9555163" y="3768725"/>
          <p14:tracePt t="14582" x="9590088" y="3822700"/>
          <p14:tracePt t="14605" x="9609138" y="3884613"/>
          <p14:tracePt t="14622" x="9626600" y="3946525"/>
          <p14:tracePt t="14642" x="9626600" y="3983038"/>
          <p14:tracePt t="14663" x="9626600" y="4027488"/>
          <p14:tracePt t="14685" x="9626600" y="4125913"/>
          <p14:tracePt t="14703" x="9626600" y="4205288"/>
          <p14:tracePt t="14723" x="9609138" y="4268788"/>
          <p14:tracePt t="14742" x="9572625" y="4313238"/>
          <p14:tracePt t="14763" x="9483725" y="4375150"/>
          <p14:tracePt t="14782" x="9420225" y="4419600"/>
          <p14:tracePt t="14802" x="9375775" y="4419600"/>
          <p14:tracePt t="14823" x="9224963" y="4429125"/>
          <p14:tracePt t="14842" x="9109075" y="4429125"/>
          <p14:tracePt t="14862" x="8875713" y="4429125"/>
          <p14:tracePt t="14883" x="8643938" y="4429125"/>
          <p14:tracePt t="14903" x="8447088" y="4446588"/>
          <p14:tracePt t="14923" x="8304213" y="4473575"/>
          <p14:tracePt t="14943" x="8197850" y="4500563"/>
          <p14:tracePt t="14963" x="8153400" y="4518025"/>
          <p14:tracePt t="14982" x="8134350" y="4518025"/>
          <p14:tracePt t="15298" x="8126413" y="4518025"/>
          <p14:tracePt t="15310" x="8108950" y="4518025"/>
          <p14:tracePt t="15322" x="8081963" y="4518025"/>
          <p14:tracePt t="15332" x="8018463" y="4491038"/>
          <p14:tracePt t="15343" x="7912100" y="4465638"/>
          <p14:tracePt t="15363" x="7804150" y="4438650"/>
          <p14:tracePt t="15363" x="7643813" y="4402138"/>
          <p14:tracePt t="15382" x="7456488" y="4367213"/>
          <p14:tracePt t="15403" x="6991350" y="4276725"/>
          <p14:tracePt t="15423" x="6527800" y="4241800"/>
          <p14:tracePt t="15443" x="6323013" y="4241800"/>
          <p14:tracePt t="15463" x="6143625" y="4241800"/>
          <p14:tracePt t="15483" x="6010275" y="4241800"/>
          <p14:tracePt t="15503" x="5911850" y="4251325"/>
          <p14:tracePt t="15523" x="5875338" y="4268788"/>
          <p14:tracePt t="15543" x="5786438" y="4303713"/>
          <p14:tracePt t="15563" x="5724525" y="4313238"/>
          <p14:tracePt t="15583" x="5705475" y="4313238"/>
          <p14:tracePt t="15603" x="5661025" y="4322763"/>
          <p14:tracePt t="15623" x="5634038" y="4330700"/>
          <p14:tracePt t="15643" x="5608638" y="4340225"/>
          <p14:tracePt t="15663" x="5599113" y="4348163"/>
          <p14:tracePt t="15827" x="5599113" y="4357688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786" y="1745673"/>
            <a:ext cx="4521263" cy="2930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03418" y="485150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banana-shaped gametocytes are typically seen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 falciparum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infections.</a:t>
            </a:r>
          </a:p>
        </p:txBody>
      </p:sp>
    </p:spTree>
    <p:extLst>
      <p:ext uri="{BB962C8B-B14F-4D97-AF65-F5344CB8AC3E}">
        <p14:creationId xmlns:p14="http://schemas.microsoft.com/office/powerpoint/2010/main" val="184396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5"/>
    </mc:Choice>
    <mc:Fallback xmlns="">
      <p:transition spd="slow" advTm="1524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500" x="10367963" y="3857625"/>
          <p14:tracePt t="1512" x="10323513" y="3830638"/>
          <p14:tracePt t="1537" x="10171113" y="3776663"/>
          <p14:tracePt t="1547" x="10072688" y="3741738"/>
          <p14:tracePt t="1561" x="9929813" y="3714750"/>
          <p14:tracePt t="1587" x="9474200" y="3625850"/>
          <p14:tracePt t="1617" x="8831263" y="3589338"/>
          <p14:tracePt t="1625" x="8724900" y="3581400"/>
          <p14:tracePt t="1642" x="8528050" y="3581400"/>
          <p14:tracePt t="1667" x="8402638" y="3581400"/>
          <p14:tracePt t="1697" x="8323263" y="3581400"/>
          <p14:tracePt t="1705" x="8286750" y="3581400"/>
          <p14:tracePt t="1721" x="8269288" y="3581400"/>
          <p14:tracePt t="1738" x="8251825" y="3581400"/>
          <p14:tracePt t="1767" x="8232775" y="3581400"/>
          <p14:tracePt t="1797" x="8224838" y="3571875"/>
          <p14:tracePt t="2132" x="8215313" y="3571875"/>
          <p14:tracePt t="2143" x="8188325" y="3571875"/>
          <p14:tracePt t="2153" x="8153400" y="3571875"/>
          <p14:tracePt t="2185" x="7956550" y="3571875"/>
          <p14:tracePt t="2201" x="7885113" y="3581400"/>
          <p14:tracePt t="2217" x="7742238" y="3616325"/>
          <p14:tracePt t="2233" x="7688263" y="3625850"/>
          <p14:tracePt t="2266" x="7626350" y="3633788"/>
          <p14:tracePt t="2297" x="7572375" y="3633788"/>
          <p14:tracePt t="2313" x="7562850" y="3633788"/>
          <p14:tracePt t="2348" x="7537450" y="3633788"/>
          <p14:tracePt t="2361" x="7527925" y="3633788"/>
          <p14:tracePt t="2377" x="7510463" y="3633788"/>
          <p14:tracePt t="2393" x="7500938" y="3633788"/>
          <p14:tracePt t="2418" x="7473950" y="3616325"/>
          <p14:tracePt t="2448" x="7419975" y="3581400"/>
          <p14:tracePt t="2457" x="7402513" y="3571875"/>
          <p14:tracePt t="2473" x="7385050" y="3562350"/>
          <p14:tracePt t="2490" x="7367588" y="3554413"/>
          <p14:tracePt t="2505" x="7358063" y="3544888"/>
          <p14:tracePt t="2538" x="7340600" y="3544888"/>
          <p14:tracePt t="2568" x="7313613" y="3536950"/>
          <p14:tracePt t="2758" x="7313613" y="3554413"/>
          <p14:tracePt t="2769" x="7313613" y="3571875"/>
          <p14:tracePt t="2779" x="7340600" y="3598863"/>
          <p14:tracePt t="2793" x="7367588" y="3633788"/>
          <p14:tracePt t="2818" x="7446963" y="3697288"/>
          <p14:tracePt t="2850" x="7581900" y="3830638"/>
          <p14:tracePt t="2857" x="7608888" y="3857625"/>
          <p14:tracePt t="2873" x="7697788" y="3894138"/>
          <p14:tracePt t="2889" x="7732713" y="3929063"/>
          <p14:tracePt t="2922" x="7796213" y="3990975"/>
          <p14:tracePt t="2953" x="7840663" y="4044950"/>
          <p14:tracePt t="2985" x="7867650" y="4062413"/>
          <p14:tracePt t="3017" x="7902575" y="4062413"/>
          <p14:tracePt t="3020" x="7912100" y="4062413"/>
          <p14:tracePt t="3053" x="7939088" y="4062413"/>
          <p14:tracePt t="3065" x="7947025" y="4062413"/>
          <p14:tracePt t="3081" x="7983538" y="4062413"/>
          <p14:tracePt t="3113" x="8001000" y="4062413"/>
          <p14:tracePt t="3229" x="7991475" y="4044950"/>
          <p14:tracePt t="3239" x="7947025" y="4037013"/>
          <p14:tracePt t="3249" x="7920038" y="4027488"/>
          <p14:tracePt t="3259" x="7894638" y="4017963"/>
          <p14:tracePt t="3273" x="7848600" y="4000500"/>
          <p14:tracePt t="3289" x="7769225" y="3973513"/>
          <p14:tracePt t="3305" x="7732713" y="3965575"/>
          <p14:tracePt t="3321" x="7653338" y="3938588"/>
          <p14:tracePt t="3337" x="7608888" y="3919538"/>
          <p14:tracePt t="3368" x="7491413" y="3875088"/>
          <p14:tracePt t="3398" x="7446963" y="3857625"/>
          <p14:tracePt t="3400" x="7429500" y="3848100"/>
          <p14:tracePt t="3416" x="7402513" y="3830638"/>
          <p14:tracePt t="3433" x="7385050" y="3822700"/>
          <p14:tracePt t="3458" x="7313613" y="3786188"/>
          <p14:tracePt t="3488" x="7286625" y="3759200"/>
          <p14:tracePt t="3496" x="7277100" y="3751263"/>
          <p14:tracePt t="3513" x="7259638" y="3732213"/>
          <p14:tracePt t="3538" x="7251700" y="3714750"/>
          <p14:tracePt t="3568" x="7224713" y="3660775"/>
          <p14:tracePt t="3576" x="7215188" y="3652838"/>
          <p14:tracePt t="3593" x="7205663" y="3633788"/>
          <p14:tracePt t="3618" x="7197725" y="3608388"/>
          <p14:tracePt t="3648" x="7180263" y="3571875"/>
          <p14:tracePt t="3657" x="7170738" y="3562350"/>
          <p14:tracePt t="3672" x="7170738" y="3554413"/>
          <p14:tracePt t="3698" x="7170738" y="3536950"/>
          <p14:tracePt t="3721" x="7161213" y="3509963"/>
          <p14:tracePt t="3741" x="7161213" y="3490913"/>
          <p14:tracePt t="3791" x="7161213" y="3482975"/>
          <p14:tracePt t="3881" x="7161213" y="3490913"/>
          <p14:tracePt t="3891" x="7161213" y="3509963"/>
          <p14:tracePt t="3901" x="7161213" y="3517900"/>
          <p14:tracePt t="3933" x="7197725" y="3571875"/>
          <p14:tracePt t="3961" x="7215188" y="3608388"/>
          <p14:tracePt t="3961" x="7215188" y="3633788"/>
          <p14:tracePt t="3993" x="7251700" y="3705225"/>
          <p14:tracePt t="4025" x="7296150" y="3776663"/>
          <p14:tracePt t="4040" x="7313613" y="3786188"/>
          <p14:tracePt t="4057" x="7331075" y="3830638"/>
          <p14:tracePt t="4092" x="7367588" y="3875088"/>
          <p14:tracePt t="4104" x="7385050" y="3894138"/>
          <p14:tracePt t="4120" x="7394575" y="3902075"/>
          <p14:tracePt t="4136" x="7402513" y="3919538"/>
          <p14:tracePt t="4168" x="7429500" y="3938588"/>
          <p14:tracePt t="4200" x="7466013" y="3946525"/>
          <p14:tracePt t="4216" x="7483475" y="3946525"/>
          <p14:tracePt t="4249" x="7527925" y="3956050"/>
          <p14:tracePt t="4280" x="7599363" y="3956050"/>
          <p14:tracePt t="4297" x="7653338" y="3956050"/>
          <p14:tracePt t="4313" x="7670800" y="3956050"/>
          <p14:tracePt t="4352" x="7724775" y="3956050"/>
          <p14:tracePt t="4376" x="7742238" y="3956050"/>
          <p14:tracePt t="4392" x="7759700" y="3956050"/>
          <p14:tracePt t="4422" x="7769225" y="3946525"/>
          <p14:tracePt t="4452" x="7786688" y="3946525"/>
          <p14:tracePt t="4456" x="7796213" y="3938588"/>
          <p14:tracePt t="4476" x="7804150" y="3929063"/>
          <p14:tracePt t="4502" x="7823200" y="3929063"/>
          <p14:tracePt t="4532" x="7858125" y="3911600"/>
          <p14:tracePt t="4536" x="7867650" y="3911600"/>
          <p14:tracePt t="4552" x="7867650" y="3902075"/>
          <p14:tracePt t="4576" x="7875588" y="3902075"/>
          <p14:tracePt t="4668" x="7875588" y="3894138"/>
          <p14:tracePt t="4698" x="7848600" y="3884613"/>
          <p14:tracePt t="4708" x="7823200" y="3875088"/>
          <p14:tracePt t="4732" x="7777163" y="3867150"/>
          <p14:tracePt t="4744" x="7751763" y="3867150"/>
          <p14:tracePt t="4760" x="7697788" y="3867150"/>
          <p14:tracePt t="4776" x="7661275" y="3867150"/>
          <p14:tracePt t="4792" x="7589838" y="3848100"/>
          <p14:tracePt t="4822" x="7518400" y="3830638"/>
          <p14:tracePt t="4854" x="7446963" y="3813175"/>
          <p14:tracePt t="4860" x="7429500" y="3803650"/>
          <p14:tracePt t="4872" x="7402513" y="3795713"/>
          <p14:tracePt t="4888" x="7385050" y="3776663"/>
          <p14:tracePt t="4920" x="7296150" y="3741738"/>
          <p14:tracePt t="4936" x="7259638" y="3705225"/>
          <p14:tracePt t="4952" x="7242175" y="3697288"/>
          <p14:tracePt t="4968" x="7215188" y="3679825"/>
          <p14:tracePt t="5000" x="7197725" y="3652838"/>
          <p14:tracePt t="5016" x="7197725" y="3633788"/>
          <p14:tracePt t="5032" x="7188200" y="3616325"/>
          <p14:tracePt t="5048" x="7180263" y="3608388"/>
          <p14:tracePt t="5080" x="7180263" y="3598863"/>
          <p14:tracePt t="5096" x="7180263" y="3589338"/>
          <p14:tracePt t="5112" x="7180263" y="3571875"/>
          <p14:tracePt t="5144" x="7180263" y="3562350"/>
          <p14:tracePt t="5175" x="7180263" y="3544888"/>
          <p14:tracePt t="5192" x="7180263" y="3536950"/>
          <p14:tracePt t="5224" x="7180263" y="3527425"/>
          <p14:tracePt t="5436" x="7180263" y="3536950"/>
          <p14:tracePt t="5446" x="7180263" y="3544888"/>
          <p14:tracePt t="5476" x="7180263" y="3554413"/>
          <p14:tracePt t="5508" x="7180263" y="3562350"/>
          <p14:tracePt t="5528" x="7188200" y="3571875"/>
          <p14:tracePt t="5548" x="7188200" y="3581400"/>
          <p14:tracePt t="5573" x="7188200" y="3598863"/>
          <p14:tracePt t="5602" x="7197725" y="3608388"/>
          <p14:tracePt t="5623" x="7197725" y="3616325"/>
          <p14:tracePt t="5643" x="7197725" y="3625850"/>
          <p14:tracePt t="5653" x="7205663" y="3633788"/>
          <p14:tracePt t="5682" x="7224713" y="3670300"/>
          <p14:tracePt t="5692" x="7232650" y="3687763"/>
          <p14:tracePt t="5713" x="7242175" y="3705225"/>
          <p14:tracePt t="5742" x="7286625" y="3751263"/>
          <p14:tracePt t="5768" x="7313613" y="3786188"/>
          <p14:tracePt t="5784" x="7340600" y="3795713"/>
          <p14:tracePt t="5800" x="7358063" y="3813175"/>
          <p14:tracePt t="5832" x="7412038" y="3840163"/>
          <p14:tracePt t="5863" x="7491413" y="3867150"/>
          <p14:tracePt t="5880" x="7527925" y="3875088"/>
          <p14:tracePt t="5911" x="7589838" y="3884613"/>
          <p14:tracePt t="5943" x="7653338" y="3894138"/>
          <p14:tracePt t="5952" x="7680325" y="3902075"/>
          <p14:tracePt t="5962" x="7697788" y="3902075"/>
          <p14:tracePt t="5993" x="7715250" y="3902075"/>
          <p14:tracePt t="6023" x="7751763" y="3902075"/>
          <p14:tracePt t="6040" x="7769225" y="3902075"/>
          <p14:tracePt t="6071" x="7777163" y="3911600"/>
          <p14:tracePt t="6222" x="7769225" y="3911600"/>
          <p14:tracePt t="6232" x="7759700" y="3911600"/>
          <p14:tracePt t="6242" x="7742238" y="3911600"/>
          <p14:tracePt t="6252" x="7705725" y="3911600"/>
          <p14:tracePt t="6285" x="7608888" y="3902075"/>
          <p14:tracePt t="6311" x="7527925" y="3894138"/>
          <p14:tracePt t="6327" x="7491413" y="3894138"/>
          <p14:tracePt t="6363" x="7331075" y="3848100"/>
          <p14:tracePt t="6375" x="7296150" y="3822700"/>
          <p14:tracePt t="6391" x="7286625" y="3813175"/>
          <p14:tracePt t="6407" x="7242175" y="3776663"/>
          <p14:tracePt t="6423" x="7224713" y="3759200"/>
          <p14:tracePt t="6453" x="7188200" y="3705225"/>
          <p14:tracePt t="6483" x="7170738" y="3643313"/>
          <p14:tracePt t="6488" x="7170738" y="3616325"/>
          <p14:tracePt t="6504" x="7161213" y="3598863"/>
          <p14:tracePt t="6533" x="7153275" y="3554413"/>
          <p14:tracePt t="6563" x="7153275" y="3527425"/>
          <p14:tracePt t="6567" x="7153275" y="3517900"/>
          <p14:tracePt t="6583" x="7153275" y="3509963"/>
          <p14:tracePt t="6608" x="7153275" y="3500438"/>
          <p14:tracePt t="6637" x="7153275" y="3490913"/>
          <p14:tracePt t="9740" x="7161213" y="3490913"/>
          <p14:tracePt t="9750" x="7170738" y="3490913"/>
          <p14:tracePt t="9760" x="7180263" y="3500438"/>
          <p14:tracePt t="9787" x="7205663" y="3527425"/>
          <p14:tracePt t="9814" x="7242175" y="3562350"/>
          <p14:tracePt t="9830" x="7259638" y="3571875"/>
          <p14:tracePt t="9862" x="7277100" y="3598863"/>
          <p14:tracePt t="9894" x="7304088" y="3616325"/>
          <p14:tracePt t="9926" x="7331075" y="3625850"/>
          <p14:tracePt t="9958" x="7348538" y="3643313"/>
          <p14:tracePt t="9976" x="7358063" y="3652838"/>
          <p14:tracePt t="10015" x="7358063" y="3660775"/>
          <p14:tracePt t="10056" x="7367588" y="3660775"/>
          <p14:tracePt t="10066" x="7375525" y="3660775"/>
          <p14:tracePt t="10098" x="7385050" y="3660775"/>
          <p14:tracePt t="10105" x="7394575" y="3660775"/>
          <p14:tracePt t="10125" x="7402513" y="3660775"/>
          <p14:tracePt t="10156" x="7412038" y="3660775"/>
          <p14:tracePt t="10166" x="7419975" y="3660775"/>
          <p14:tracePt t="10181" x="7439025" y="3660775"/>
          <p14:tracePt t="10198" x="7456488" y="3670300"/>
          <p14:tracePt t="10214" x="7473950" y="3670300"/>
          <p14:tracePt t="10230" x="7491413" y="3670300"/>
          <p14:tracePt t="10246" x="7518400" y="3679825"/>
          <p14:tracePt t="10278" x="7572375" y="3705225"/>
          <p14:tracePt t="10293" x="7581900" y="3714750"/>
          <p14:tracePt t="10309" x="7599363" y="3724275"/>
          <p14:tracePt t="10325" x="7599363" y="3732213"/>
          <p14:tracePt t="10426" x="7599363" y="3741738"/>
          <p14:tracePt t="10546" x="7589838" y="3741738"/>
          <p14:tracePt t="10556" x="7562850" y="3741738"/>
          <p14:tracePt t="10566" x="7527925" y="3732213"/>
          <p14:tracePt t="10581" x="7491413" y="3714750"/>
          <p14:tracePt t="10597" x="7412038" y="3687763"/>
          <p14:tracePt t="10628" x="7304088" y="3643313"/>
          <p14:tracePt t="10658" x="7224713" y="3616325"/>
          <p14:tracePt t="10661" x="7188200" y="3608388"/>
          <p14:tracePt t="10677" x="7153275" y="3589338"/>
          <p14:tracePt t="10693" x="7126288" y="3581400"/>
          <p14:tracePt t="10718" x="7054850" y="3554413"/>
          <p14:tracePt t="10741" x="7037388" y="3544888"/>
          <p14:tracePt t="10757" x="7027863" y="3536950"/>
          <p14:tracePt t="10773" x="7018338" y="3517900"/>
          <p14:tracePt t="10798" x="7010400" y="3500438"/>
          <p14:tracePt t="10821" x="7000875" y="3490913"/>
          <p14:tracePt t="10837" x="7000875" y="3482975"/>
          <p14:tracePt t="11028" x="7000875" y="3490913"/>
          <p14:tracePt t="11038" x="7010400" y="3500438"/>
          <p14:tracePt t="11049" x="7018338" y="3517900"/>
          <p14:tracePt t="11081" x="7037388" y="3536950"/>
          <p14:tracePt t="11093" x="7072313" y="3571875"/>
          <p14:tracePt t="11109" x="7081838" y="3598863"/>
          <p14:tracePt t="11125" x="7126288" y="3625850"/>
          <p14:tracePt t="11158" x="7188200" y="3679825"/>
          <p14:tracePt t="11173" x="7224713" y="3714750"/>
          <p14:tracePt t="11189" x="7242175" y="3724275"/>
          <p14:tracePt t="11205" x="7277100" y="3741738"/>
          <p14:tracePt t="11238" x="7313613" y="3768725"/>
          <p14:tracePt t="11253" x="7331075" y="3768725"/>
          <p14:tracePt t="11273" x="7340600" y="3768725"/>
          <p14:tracePt t="11305" x="7367588" y="3768725"/>
          <p14:tracePt t="11323" x="7375525" y="3768725"/>
          <p14:tracePt t="11333" x="7385050" y="3776663"/>
          <p14:tracePt t="11349" x="7402513" y="3776663"/>
          <p14:tracePt t="11378" x="7419975" y="3776663"/>
          <p14:tracePt t="11408" x="7466013" y="3786188"/>
          <p14:tracePt t="11412" x="7491413" y="3795713"/>
          <p14:tracePt t="11429" x="7500938" y="3795713"/>
          <p14:tracePt t="11445" x="7510463" y="3795713"/>
          <p14:tracePt t="11478" x="7545388" y="3803650"/>
          <p14:tracePt t="11509" x="7581900" y="3822700"/>
          <p14:tracePt t="11516" x="7589838" y="3822700"/>
          <p14:tracePt t="11536" x="7599363" y="3822700"/>
          <p14:tracePt t="11558" x="7599363" y="3830638"/>
          <p14:tracePt t="11588" x="7608888" y="3830638"/>
          <p14:tracePt t="12298" x="7599363" y="3830638"/>
          <p14:tracePt t="12310" x="7581900" y="3830638"/>
          <p14:tracePt t="12321" x="7554913" y="3830638"/>
          <p14:tracePt t="12331" x="7527925" y="3830638"/>
          <p14:tracePt t="12372" x="7419975" y="3830638"/>
          <p14:tracePt t="12382" x="7375525" y="3830638"/>
          <p14:tracePt t="12393" x="7348538" y="3830638"/>
          <p14:tracePt t="12404" x="7323138" y="3830638"/>
          <p14:tracePt t="12432" x="7296150" y="3830638"/>
          <p14:tracePt t="12462" x="7251700" y="3830638"/>
          <p14:tracePt t="12471" x="7242175" y="3830638"/>
          <p14:tracePt t="12484" x="7224713" y="3822700"/>
          <p14:tracePt t="12512" x="7180263" y="3759200"/>
          <p14:tracePt t="12542" x="7143750" y="3697288"/>
          <p14:tracePt t="12552" x="7134225" y="3687763"/>
          <p14:tracePt t="12564" x="7126288" y="3660775"/>
          <p14:tracePt t="12592" x="7116763" y="3643313"/>
          <p14:tracePt t="12622" x="7099300" y="3616325"/>
          <p14:tracePt t="12628" x="7099300" y="3608388"/>
          <p14:tracePt t="12645" x="7089775" y="3598863"/>
          <p14:tracePt t="12671" x="7081838" y="3562350"/>
          <p14:tracePt t="12702" x="7081838" y="3544888"/>
          <p14:tracePt t="12719" x="7081838" y="3536950"/>
          <p14:tracePt t="12761" x="7081838" y="3527425"/>
          <p14:tracePt t="12901" x="7081838" y="3517900"/>
          <p14:tracePt t="12945" x="7081838" y="3509963"/>
          <p14:tracePt t="13117" x="7099300" y="3509963"/>
          <p14:tracePt t="13137" x="7116763" y="3509963"/>
          <p14:tracePt t="13156" x="7126288" y="3509963"/>
          <p14:tracePt t="13172" x="7143750" y="3536950"/>
          <p14:tracePt t="13204" x="7180263" y="3562350"/>
          <p14:tracePt t="13220" x="7205663" y="3589338"/>
          <p14:tracePt t="13236" x="7215188" y="3608388"/>
          <p14:tracePt t="13268" x="7286625" y="3652838"/>
          <p14:tracePt t="13300" x="7340600" y="3697288"/>
          <p14:tracePt t="13316" x="7375525" y="3724275"/>
          <p14:tracePt t="13349" x="7419975" y="3759200"/>
          <p14:tracePt t="13364" x="7439025" y="3768725"/>
          <p14:tracePt t="13380" x="7466013" y="3776663"/>
          <p14:tracePt t="13396" x="7491413" y="3786188"/>
          <p14:tracePt t="13422" x="7510463" y="3795713"/>
          <p14:tracePt t="13452" x="7518400" y="3795713"/>
          <p14:tracePt t="13570" x="7527925" y="3795713"/>
          <p14:tracePt t="13592" x="7527925" y="3803650"/>
          <p14:tracePt t="13612" x="7537450" y="3803650"/>
          <p14:tracePt t="13622" x="7545388" y="3803650"/>
          <p14:tracePt t="13652" x="7554913" y="3803650"/>
          <p14:tracePt t="13667" x="7562850" y="3803650"/>
          <p14:tracePt t="13684" x="7572375" y="3803650"/>
          <p14:tracePt t="13712" x="7589838" y="3803650"/>
          <p14:tracePt t="13742" x="7599363" y="3803650"/>
          <p14:tracePt t="13754" x="7608888" y="3813175"/>
          <p14:tracePt t="13800" x="7616825" y="3813175"/>
          <p14:tracePt t="13938" x="7599363" y="3813175"/>
          <p14:tracePt t="13948" x="7581900" y="3813175"/>
          <p14:tracePt t="13972" x="7537450" y="3813175"/>
          <p14:tracePt t="14004" x="7491413" y="3813175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709" y="92952"/>
            <a:ext cx="11249891" cy="583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Pathogenicity and symptoms: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Signs and symptoms are due to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erythrocytic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infection, not due to the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Exo-erythrocytic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Destruction of RBCs due to rupture method by parasite and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lysis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non-parasitized cells due to debris and toxins metabolic byproducts of ruptured cells cause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anemia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Erythrocytes containing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P. falciparum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adhere to one another and to lining of blood vessels causing blockage of blood capillaries in vital area such as brain, lung, and kidney.</a:t>
            </a:r>
            <a:endParaRPr lang="en-US" sz="2400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Spleen is typically enlarged and congested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splenomegaly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), its color get darkened as amount of pigment increase and hard in chronic stage and soft and hemorrhagic in acute stage.</a:t>
            </a:r>
            <a:endParaRPr lang="en-US" sz="2400" dirty="0"/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The liver hypertrophic and congested in acute malaria and contains deposits of pigments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88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83"/>
    </mc:Choice>
    <mc:Fallback xmlns="">
      <p:transition spd="slow" advTm="16498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519" x="7473950" y="3813175"/>
          <p14:tracePt t="1528" x="7446963" y="3795713"/>
          <p14:tracePt t="1552" x="7323138" y="3705225"/>
          <p14:tracePt t="1558" x="7232650" y="3643313"/>
          <p14:tracePt t="1573" x="7116763" y="3562350"/>
          <p14:tracePt t="1589" x="7000875" y="3455988"/>
          <p14:tracePt t="1605" x="6848475" y="3340100"/>
          <p14:tracePt t="1621" x="6367463" y="3089275"/>
          <p14:tracePt t="1637" x="6188075" y="2982913"/>
          <p14:tracePt t="1671" x="5822950" y="2822575"/>
          <p14:tracePt t="1685" x="5751513" y="2795588"/>
          <p14:tracePt t="1701" x="5688013" y="2759075"/>
          <p14:tracePt t="1717" x="5680075" y="2759075"/>
          <p14:tracePt t="2059" x="5670550" y="2759075"/>
          <p14:tracePt t="2069" x="5653088" y="2759075"/>
          <p14:tracePt t="2085" x="5599113" y="2751138"/>
          <p14:tracePt t="2101" x="5438775" y="2679700"/>
          <p14:tracePt t="2117" x="5322888" y="2625725"/>
          <p14:tracePt t="2142" x="5116513" y="2517775"/>
          <p14:tracePt t="2172" x="4786313" y="2322513"/>
          <p14:tracePt t="2181" x="4697413" y="2259013"/>
          <p14:tracePt t="2197" x="4625975" y="2224088"/>
          <p14:tracePt t="2222" x="4510088" y="2160588"/>
          <p14:tracePt t="2252" x="4465638" y="2125663"/>
          <p14:tracePt t="2497" x="4473575" y="2125663"/>
          <p14:tracePt t="2506" x="4483100" y="2125663"/>
          <p14:tracePt t="2517" x="4510088" y="2125663"/>
          <p14:tracePt t="2533" x="4537075" y="2125663"/>
          <p14:tracePt t="2562" x="4633913" y="2125663"/>
          <p14:tracePt t="2581" x="4697413" y="2125663"/>
          <p14:tracePt t="2597" x="4759325" y="2098675"/>
          <p14:tracePt t="2630" x="4830763" y="2089150"/>
          <p14:tracePt t="2644" x="4840288" y="2081213"/>
          <p14:tracePt t="2661" x="4857750" y="2062163"/>
          <p14:tracePt t="2694" x="4884738" y="2044700"/>
          <p14:tracePt t="2708" x="4902200" y="2036763"/>
          <p14:tracePt t="2724" x="4919663" y="2027238"/>
          <p14:tracePt t="2757" x="4946650" y="2009775"/>
          <p14:tracePt t="2787" x="4956175" y="2009775"/>
          <p14:tracePt t="2797" x="4965700" y="2000250"/>
          <p14:tracePt t="2830" x="4973638" y="1990725"/>
          <p14:tracePt t="2837" x="4983163" y="1990725"/>
          <p14:tracePt t="2853" x="4983163" y="1982788"/>
          <p14:tracePt t="2886" x="5010150" y="1973263"/>
          <p14:tracePt t="2900" x="5027613" y="1965325"/>
          <p14:tracePt t="2932" x="5037138" y="1965325"/>
          <p14:tracePt t="2964" x="5045075" y="1955800"/>
          <p14:tracePt t="2985" x="5054600" y="1955800"/>
          <p14:tracePt t="3030" x="5062538" y="1955800"/>
          <p14:tracePt t="3258" x="5072063" y="1955800"/>
          <p14:tracePt t="3803" x="5062538" y="1955800"/>
          <p14:tracePt t="3813" x="5045075" y="1955800"/>
          <p14:tracePt t="3823" x="5018088" y="1946275"/>
          <p14:tracePt t="3833" x="4973638" y="1928813"/>
          <p14:tracePt t="3867" x="4822825" y="1857375"/>
          <p14:tracePt t="3876" x="4751388" y="1822450"/>
          <p14:tracePt t="3892" x="4679950" y="1795463"/>
          <p14:tracePt t="3926" x="4500563" y="1751013"/>
          <p14:tracePt t="3940" x="4465638" y="1751013"/>
          <p14:tracePt t="3956" x="4429125" y="1741488"/>
          <p14:tracePt t="3990" x="4411663" y="1741488"/>
          <p14:tracePt t="4314" x="4394200" y="1741488"/>
          <p14:tracePt t="4325" x="4375150" y="1741488"/>
          <p14:tracePt t="4340" x="4330700" y="1731963"/>
          <p14:tracePt t="4373" x="4062413" y="1697038"/>
          <p14:tracePt t="4388" x="3938588" y="1697038"/>
          <p14:tracePt t="4405" x="3697288" y="1687513"/>
          <p14:tracePt t="4433" x="3375025" y="1679575"/>
          <p14:tracePt t="4452" x="3313113" y="1670050"/>
          <p14:tracePt t="4468" x="3197225" y="1670050"/>
          <p14:tracePt t="4493" x="3125788" y="1670050"/>
          <p14:tracePt t="4516" x="3071813" y="1687513"/>
          <p14:tracePt t="4532" x="3071813" y="1697038"/>
          <p14:tracePt t="4585" x="3071813" y="1704975"/>
          <p14:tracePt t="4608" x="3071813" y="1714500"/>
          <p14:tracePt t="4620" x="3081338" y="1724025"/>
          <p14:tracePt t="4644" x="3089275" y="1731963"/>
          <p14:tracePt t="4660" x="3098800" y="1731963"/>
          <p14:tracePt t="4693" x="3125788" y="1741488"/>
          <p14:tracePt t="4708" x="3143250" y="1751013"/>
          <p14:tracePt t="4724" x="3179763" y="1751013"/>
          <p14:tracePt t="4758" x="3268663" y="1768475"/>
          <p14:tracePt t="4772" x="3295650" y="1768475"/>
          <p14:tracePt t="4788" x="3357563" y="1785938"/>
          <p14:tracePt t="4821" x="3438525" y="1785938"/>
          <p14:tracePt t="4822" x="3473450" y="1795463"/>
          <p14:tracePt t="4835" x="3500438" y="1795463"/>
          <p14:tracePt t="4852" x="3554413" y="1795463"/>
          <p14:tracePt t="4885" x="3633788" y="1795463"/>
          <p14:tracePt t="4900" x="3660775" y="1795463"/>
          <p14:tracePt t="4916" x="3714750" y="1795463"/>
          <p14:tracePt t="4949" x="3822700" y="1795463"/>
          <p14:tracePt t="4964" x="3848100" y="1795463"/>
          <p14:tracePt t="4980" x="3875088" y="1795463"/>
          <p14:tracePt t="5014" x="3965575" y="1758950"/>
          <p14:tracePt t="5028" x="3990975" y="1751013"/>
          <p14:tracePt t="5044" x="4027488" y="1731963"/>
          <p14:tracePt t="5080" x="4044950" y="1714500"/>
          <p14:tracePt t="5135" x="4044950" y="1704975"/>
          <p14:tracePt t="5145" x="4044950" y="1697038"/>
          <p14:tracePt t="5156" x="4044950" y="1687513"/>
          <p14:tracePt t="5171" x="4044950" y="1660525"/>
          <p14:tracePt t="5197" x="4044950" y="1598613"/>
          <p14:tracePt t="5220" x="4027488" y="1527175"/>
          <p14:tracePt t="5235" x="3983038" y="1482725"/>
          <p14:tracePt t="5267" x="3813175" y="1330325"/>
          <p14:tracePt t="5284" x="3679825" y="1250950"/>
          <p14:tracePt t="5300" x="3571875" y="1204913"/>
          <p14:tracePt t="5327" x="3473450" y="1143000"/>
          <p14:tracePt t="5347" x="3367088" y="1098550"/>
          <p14:tracePt t="5364" x="3232150" y="1062038"/>
          <p14:tracePt t="5397" x="3071813" y="1017588"/>
          <p14:tracePt t="5411" x="3036888" y="1009650"/>
          <p14:tracePt t="5427" x="2973388" y="990600"/>
          <p14:tracePt t="5457" x="2857500" y="973138"/>
          <p14:tracePt t="5476" x="2768600" y="955675"/>
          <p14:tracePt t="5491" x="2724150" y="955675"/>
          <p14:tracePt t="5517" x="2643188" y="955675"/>
          <p14:tracePt t="5539" x="2598738" y="965200"/>
          <p14:tracePt t="5556" x="2562225" y="982663"/>
          <p14:tracePt t="5587" x="2536825" y="1000125"/>
          <p14:tracePt t="5603" x="2517775" y="1027113"/>
          <p14:tracePt t="5620" x="2473325" y="1071563"/>
          <p14:tracePt t="5653" x="2438400" y="1133475"/>
          <p14:tracePt t="5667" x="2411413" y="1169988"/>
          <p14:tracePt t="5683" x="2401888" y="1204913"/>
          <p14:tracePt t="5717" x="2366963" y="1258888"/>
          <p14:tracePt t="5731" x="2357438" y="1276350"/>
          <p14:tracePt t="5747" x="2357438" y="1285875"/>
          <p14:tracePt t="5780" x="2347913" y="1322388"/>
          <p14:tracePt t="5796" x="2347913" y="1339850"/>
          <p14:tracePt t="5811" x="2357438" y="1339850"/>
          <p14:tracePt t="5844" x="2384425" y="1366838"/>
          <p14:tracePt t="5844" x="2393950" y="1384300"/>
          <p14:tracePt t="5859" x="2401888" y="1384300"/>
          <p14:tracePt t="5875" x="2428875" y="1393825"/>
          <p14:tracePt t="5909" x="2465388" y="1393825"/>
          <p14:tracePt t="5923" x="2473325" y="1393825"/>
          <p14:tracePt t="5941" x="2490788" y="1393825"/>
          <p14:tracePt t="5975" x="2517775" y="1393825"/>
          <p14:tracePt t="5987" x="2536825" y="1393825"/>
          <p14:tracePt t="6003" x="2571750" y="1393825"/>
          <p14:tracePt t="6036" x="2608263" y="1384300"/>
          <p14:tracePt t="6051" x="2625725" y="1374775"/>
          <p14:tracePt t="6067" x="2643188" y="1366838"/>
          <p14:tracePt t="6101" x="2679700" y="1347788"/>
          <p14:tracePt t="6115" x="2697163" y="1347788"/>
          <p14:tracePt t="6131" x="2705100" y="1339850"/>
          <p14:tracePt t="6157" x="2732088" y="1339850"/>
          <p14:tracePt t="6179" x="2759075" y="1322388"/>
          <p14:tracePt t="6195" x="2768600" y="1322388"/>
          <p14:tracePt t="6227" x="2813050" y="1312863"/>
          <p14:tracePt t="6243" x="2847975" y="1303338"/>
          <p14:tracePt t="6262" x="2867025" y="1303338"/>
          <p14:tracePt t="6287" x="2884488" y="1303338"/>
          <p14:tracePt t="6307" x="2901950" y="1303338"/>
          <p14:tracePt t="6323" x="2911475" y="1303338"/>
          <p14:tracePt t="6347" x="2928938" y="1303338"/>
          <p14:tracePt t="6371" x="2965450" y="1303338"/>
          <p14:tracePt t="6387" x="2973388" y="1303338"/>
          <p14:tracePt t="6417" x="3009900" y="1303338"/>
          <p14:tracePt t="6435" x="3044825" y="1303338"/>
          <p14:tracePt t="6451" x="3071813" y="1303338"/>
          <p14:tracePt t="6477" x="3098800" y="1303338"/>
          <p14:tracePt t="6499" x="3125788" y="1303338"/>
          <p14:tracePt t="6515" x="3152775" y="1303338"/>
          <p14:tracePt t="6547" x="3170238" y="1303338"/>
          <p14:tracePt t="6563" x="3179763" y="1303338"/>
          <p14:tracePt t="6587" x="3187700" y="1303338"/>
          <p14:tracePt t="6647" x="3197225" y="1303338"/>
          <p14:tracePt t="7710" x="3205163" y="1303338"/>
          <p14:tracePt t="7720" x="3214688" y="1303338"/>
          <p14:tracePt t="7746" x="3276600" y="1303338"/>
          <p14:tracePt t="7762" x="3330575" y="1303338"/>
          <p14:tracePt t="7796" x="3402013" y="1295400"/>
          <p14:tracePt t="7810" x="3429000" y="1295400"/>
          <p14:tracePt t="7827" x="3482975" y="1295400"/>
          <p14:tracePt t="7860" x="3536950" y="1295400"/>
          <p14:tracePt t="7874" x="3571875" y="1295400"/>
          <p14:tracePt t="7891" x="3608388" y="1295400"/>
          <p14:tracePt t="7924" x="3714750" y="1295400"/>
          <p14:tracePt t="7938" x="3786188" y="1295400"/>
          <p14:tracePt t="7954" x="3813175" y="1295400"/>
          <p14:tracePt t="7988" x="3911600" y="1295400"/>
          <p14:tracePt t="8003" x="3938588" y="1295400"/>
          <p14:tracePt t="8019" x="4010025" y="1295400"/>
          <p14:tracePt t="8052" x="4098925" y="1295400"/>
          <p14:tracePt t="8066" x="4116388" y="1295400"/>
          <p14:tracePt t="8083" x="4170363" y="1295400"/>
          <p14:tracePt t="8117" x="4232275" y="1303338"/>
          <p14:tracePt t="8130" x="4241800" y="1303338"/>
          <p14:tracePt t="8146" x="4268788" y="1312863"/>
          <p14:tracePt t="8178" x="4303713" y="1312863"/>
          <p14:tracePt t="8194" x="4330700" y="1330325"/>
          <p14:tracePt t="8210" x="4340225" y="1330325"/>
          <p14:tracePt t="8238" x="4375150" y="1347788"/>
          <p14:tracePt t="8258" x="4402138" y="1357313"/>
          <p14:tracePt t="8274" x="4419600" y="1366838"/>
          <p14:tracePt t="8298" x="4446588" y="1374775"/>
          <p14:tracePt t="8322" x="4456113" y="1384300"/>
          <p14:tracePt t="8339" x="4473575" y="1384300"/>
          <p14:tracePt t="8369" x="4500563" y="1393825"/>
          <p14:tracePt t="8386" x="4518025" y="1393825"/>
          <p14:tracePt t="8403" x="4518025" y="1401763"/>
          <p14:tracePt t="9442" x="4510088" y="1401763"/>
          <p14:tracePt t="9453" x="4491038" y="1401763"/>
          <p14:tracePt t="9474" x="4456113" y="1401763"/>
          <p14:tracePt t="9502" x="4411663" y="1384300"/>
          <p14:tracePt t="9521" x="4357688" y="1374775"/>
          <p14:tracePt t="9537" x="4313238" y="1374775"/>
          <p14:tracePt t="9562" x="4276725" y="1374775"/>
          <p14:tracePt t="9585" x="4232275" y="1366838"/>
          <p14:tracePt t="9602" x="4187825" y="1347788"/>
          <p14:tracePt t="9635" x="4125913" y="1347788"/>
          <p14:tracePt t="9649" x="4116388" y="1347788"/>
          <p14:tracePt t="9665" x="4098925" y="1347788"/>
          <p14:tracePt t="9666" x="4081463" y="1339850"/>
          <p14:tracePt t="9699" x="4062413" y="1330325"/>
          <p14:tracePt t="9836" x="4071938" y="1330325"/>
          <p14:tracePt t="9847" x="4098925" y="1330325"/>
          <p14:tracePt t="9880" x="4179888" y="1330325"/>
          <p14:tracePt t="9890" x="4197350" y="1330325"/>
          <p14:tracePt t="9906" x="4224338" y="1330325"/>
          <p14:tracePt t="9939" x="4340225" y="1330325"/>
          <p14:tracePt t="9953" x="4384675" y="1339850"/>
          <p14:tracePt t="9970" x="4429125" y="1339850"/>
          <p14:tracePt t="9970" x="4473575" y="1339850"/>
          <p14:tracePt t="10003" x="4598988" y="1366838"/>
          <p14:tracePt t="10017" x="4625975" y="1366838"/>
          <p14:tracePt t="10033" x="4660900" y="1366838"/>
          <p14:tracePt t="10067" x="4795838" y="1374775"/>
          <p14:tracePt t="10081" x="4822825" y="1374775"/>
          <p14:tracePt t="10097" x="4884738" y="1374775"/>
          <p14:tracePt t="10132" x="4973638" y="1374775"/>
          <p14:tracePt t="10145" x="5037138" y="1374775"/>
          <p14:tracePt t="10161" x="5081588" y="1384300"/>
          <p14:tracePt t="10192" x="5116513" y="1384300"/>
          <p14:tracePt t="10209" x="5133975" y="1384300"/>
          <p14:tracePt t="10225" x="5143500" y="1384300"/>
          <p14:tracePt t="10252" x="5170488" y="1384300"/>
          <p14:tracePt t="10614" x="5180013" y="1384300"/>
          <p14:tracePt t="10624" x="5197475" y="1384300"/>
          <p14:tracePt t="10634" x="5232400" y="1384300"/>
          <p14:tracePt t="10666" x="5402263" y="1357313"/>
          <p14:tracePt t="10674" x="5465763" y="1347788"/>
          <p14:tracePt t="10689" x="5518150" y="1339850"/>
          <p14:tracePt t="10722" x="5670550" y="1330325"/>
          <p14:tracePt t="10737" x="5759450" y="1322388"/>
          <p14:tracePt t="10754" x="5822950" y="1322388"/>
          <p14:tracePt t="10786" x="5902325" y="1322388"/>
          <p14:tracePt t="10801" x="5929313" y="1322388"/>
          <p14:tracePt t="10817" x="5973763" y="1322388"/>
          <p14:tracePt t="10850" x="6045200" y="1322388"/>
          <p14:tracePt t="10865" x="6089650" y="1322388"/>
          <p14:tracePt t="10881" x="6108700" y="1322388"/>
          <p14:tracePt t="10914" x="6205538" y="1322388"/>
          <p14:tracePt t="10929" x="6232525" y="1322388"/>
          <p14:tracePt t="10945" x="6269038" y="1322388"/>
          <p14:tracePt t="10978" x="6348413" y="1322388"/>
          <p14:tracePt t="10993" x="6394450" y="1322388"/>
          <p14:tracePt t="11009" x="6411913" y="1322388"/>
          <p14:tracePt t="11043" x="6465888" y="1322388"/>
          <p14:tracePt t="11057" x="6483350" y="1322388"/>
          <p14:tracePt t="11073" x="6527800" y="1322388"/>
          <p14:tracePt t="11105" x="6581775" y="1322388"/>
          <p14:tracePt t="11121" x="6599238" y="1322388"/>
          <p14:tracePt t="11137" x="6634163" y="1322388"/>
          <p14:tracePt t="11163" x="6661150" y="1322388"/>
          <p14:tracePt t="11184" x="6697663" y="1322388"/>
          <p14:tracePt t="11200" x="6705600" y="1322388"/>
          <p14:tracePt t="11232" x="6732588" y="1322388"/>
          <p14:tracePt t="11248" x="6742113" y="1322388"/>
          <p14:tracePt t="11265" x="6759575" y="1322388"/>
          <p14:tracePt t="11292" x="6769100" y="1322388"/>
          <p14:tracePt t="11312" x="6777038" y="1322388"/>
          <p14:tracePt t="11348" x="6786563" y="1322388"/>
          <p14:tracePt t="12017" x="6796088" y="1322388"/>
          <p14:tracePt t="33103" x="6786563" y="1322388"/>
          <p14:tracePt t="33113" x="6759575" y="1322388"/>
          <p14:tracePt t="33142" x="6653213" y="1322388"/>
          <p14:tracePt t="33143" x="6554788" y="1330325"/>
          <p14:tracePt t="33158" x="6446838" y="1339850"/>
          <p14:tracePt t="33185" x="6180138" y="1357313"/>
          <p14:tracePt t="33186" x="6010275" y="1374775"/>
          <p14:tracePt t="33206" x="5848350" y="1384300"/>
          <p14:tracePt t="33222" x="5429250" y="1438275"/>
          <p14:tracePt t="33255" x="5054600" y="1473200"/>
          <p14:tracePt t="33270" x="4848225" y="1527175"/>
          <p14:tracePt t="33286" x="4759325" y="1554163"/>
          <p14:tracePt t="33315" x="4572000" y="1616075"/>
          <p14:tracePt t="33334" x="4537075" y="1633538"/>
          <p14:tracePt t="33350" x="4518025" y="1643063"/>
          <p14:tracePt t="33619" x="4510088" y="1643063"/>
          <p14:tracePt t="33629" x="4483100" y="1643063"/>
          <p14:tracePt t="33656" x="4313238" y="1633538"/>
          <p14:tracePt t="33670" x="3965575" y="1625600"/>
          <p14:tracePt t="33695" x="3536950" y="1608138"/>
          <p14:tracePt t="33718" x="3133725" y="1608138"/>
          <p14:tracePt t="33734" x="2741613" y="1616075"/>
          <p14:tracePt t="33766" x="2455863" y="1670050"/>
          <p14:tracePt t="33782" x="2357438" y="1687513"/>
          <p14:tracePt t="33798" x="2214563" y="1714500"/>
          <p14:tracePt t="33826" x="2152650" y="1731963"/>
          <p14:tracePt t="33846" x="2116138" y="1741488"/>
          <p14:tracePt t="33862" x="2089150" y="1751013"/>
          <p14:tracePt t="33896" x="2081213" y="1751013"/>
          <p14:tracePt t="33910" x="2062163" y="1751013"/>
          <p14:tracePt t="34331" x="2062163" y="1758950"/>
          <p14:tracePt t="34352" x="2062163" y="1768475"/>
          <p14:tracePt t="34373" x="2071688" y="1768475"/>
          <p14:tracePt t="34406" x="2108200" y="1776413"/>
          <p14:tracePt t="34417" x="2125663" y="1776413"/>
          <p14:tracePt t="34427" x="2143125" y="1776413"/>
          <p14:tracePt t="34456" x="2197100" y="1776413"/>
          <p14:tracePt t="34469" x="2259013" y="1776413"/>
          <p14:tracePt t="34485" x="2303463" y="1776413"/>
          <p14:tracePt t="34516" x="2401888" y="1776413"/>
          <p14:tracePt t="34534" x="2455863" y="1776413"/>
          <p14:tracePt t="34549" x="2490788" y="1776413"/>
          <p14:tracePt t="34576" x="2544763" y="1776413"/>
          <p14:tracePt t="34598" x="2598738" y="1776413"/>
          <p14:tracePt t="34614" x="2697163" y="1758950"/>
          <p14:tracePt t="34646" x="2795588" y="1758950"/>
          <p14:tracePt t="34661" x="2813050" y="1758950"/>
          <p14:tracePt t="34678" x="2847975" y="1758950"/>
          <p14:tracePt t="34706" x="2911475" y="1751013"/>
          <p14:tracePt t="34726" x="2955925" y="1751013"/>
          <p14:tracePt t="34742" x="3000375" y="1751013"/>
          <p14:tracePt t="34766" x="3036888" y="1751013"/>
          <p14:tracePt t="34789" x="3071813" y="1751013"/>
          <p14:tracePt t="34805" x="3089275" y="1751013"/>
          <p14:tracePt t="34836" x="3160713" y="1751013"/>
          <p14:tracePt t="34853" x="3179763" y="1751013"/>
          <p14:tracePt t="34869" x="3197225" y="1751013"/>
          <p14:tracePt t="34896" x="3214688" y="1751013"/>
          <p14:tracePt t="35334" x="3224213" y="1751013"/>
          <p14:tracePt t="35347" x="3232150" y="1751013"/>
          <p14:tracePt t="35358" x="3241675" y="1751013"/>
          <p14:tracePt t="35372" x="3251200" y="1751013"/>
          <p14:tracePt t="35396" x="3286125" y="1758950"/>
          <p14:tracePt t="35413" x="3322638" y="1768475"/>
          <p14:tracePt t="35429" x="3367088" y="1776413"/>
          <p14:tracePt t="35456" x="3402013" y="1785938"/>
          <p14:tracePt t="35477" x="3438525" y="1795463"/>
          <p14:tracePt t="35493" x="3482975" y="1803400"/>
          <p14:tracePt t="35526" x="3554413" y="1812925"/>
          <p14:tracePt t="35541" x="3581400" y="1822450"/>
          <p14:tracePt t="35557" x="3633788" y="1830388"/>
          <p14:tracePt t="35586" x="3679825" y="1830388"/>
          <p14:tracePt t="35605" x="3724275" y="1847850"/>
          <p14:tracePt t="35621" x="3741738" y="1847850"/>
          <p14:tracePt t="35646" x="3813175" y="1857375"/>
          <p14:tracePt t="35669" x="3840163" y="1857375"/>
          <p14:tracePt t="35685" x="3857625" y="1857375"/>
          <p14:tracePt t="35716" x="3902075" y="1866900"/>
          <p14:tracePt t="35733" x="3929063" y="1874838"/>
          <p14:tracePt t="35749" x="3946525" y="1874838"/>
          <p14:tracePt t="35776" x="3973513" y="1874838"/>
          <p14:tracePt t="35797" x="3990975" y="1874838"/>
          <p14:tracePt t="35818" x="4000500" y="1874838"/>
          <p14:tracePt t="35846" x="4044950" y="1874838"/>
          <p14:tracePt t="35860" x="4054475" y="1874838"/>
          <p14:tracePt t="35881" x="4062413" y="1874838"/>
          <p14:tracePt t="35907" x="4071938" y="1874838"/>
          <p14:tracePt t="35924" x="4081463" y="1874838"/>
          <p14:tracePt t="35953" x="4089400" y="1874838"/>
          <p14:tracePt t="35977" x="4098925" y="1874838"/>
          <p14:tracePt t="35993" x="4108450" y="1874838"/>
          <p14:tracePt t="36013" x="4116388" y="1874838"/>
          <p14:tracePt t="36036" x="4125913" y="1874838"/>
          <p14:tracePt t="36074" x="4133850" y="1874838"/>
          <p14:tracePt t="36096" x="4143375" y="1874838"/>
          <p14:tracePt t="36119" x="4152900" y="1874838"/>
          <p14:tracePt t="36150" x="4160838" y="1874838"/>
          <p14:tracePt t="36180" x="4170363" y="1874838"/>
          <p14:tracePt t="36210" x="4179888" y="1874838"/>
          <p14:tracePt t="36220" x="4187825" y="1874838"/>
          <p14:tracePt t="36249" x="4197350" y="1874838"/>
          <p14:tracePt t="36279" x="4205288" y="1874838"/>
          <p14:tracePt t="36307" x="4214813" y="1874838"/>
          <p14:tracePt t="36329" x="4224338" y="1874838"/>
          <p14:tracePt t="36369" x="4232275" y="1874838"/>
          <p14:tracePt t="36401" x="4232275" y="1866900"/>
          <p14:tracePt t="36429" x="4241800" y="1866900"/>
          <p14:tracePt t="36489" x="4251325" y="1866900"/>
          <p14:tracePt t="36669" x="4251325" y="1857375"/>
          <p14:tracePt t="37304" x="4259263" y="1857375"/>
          <p14:tracePt t="37314" x="4286250" y="1857375"/>
          <p14:tracePt t="37324" x="4322763" y="1857375"/>
          <p14:tracePt t="37334" x="4375150" y="1857375"/>
          <p14:tracePt t="37367" x="4456113" y="1830388"/>
          <p14:tracePt t="37380" x="4473575" y="1830388"/>
          <p14:tracePt t="37396" x="4500563" y="1830388"/>
          <p14:tracePt t="37427" x="4562475" y="1830388"/>
          <p14:tracePt t="37444" x="4608513" y="1830388"/>
          <p14:tracePt t="37460" x="4652963" y="1830388"/>
          <p14:tracePt t="37487" x="4679950" y="1830388"/>
          <p14:tracePt t="37517" x="4724400" y="1830388"/>
          <p14:tracePt t="37524" x="4732338" y="1830388"/>
          <p14:tracePt t="37547" x="4776788" y="1839913"/>
          <p14:tracePt t="37572" x="4813300" y="1839913"/>
          <p14:tracePt t="37588" x="4822825" y="1839913"/>
          <p14:tracePt t="37617" x="4848225" y="1839913"/>
          <p14:tracePt t="37636" x="4857750" y="1839913"/>
          <p14:tracePt t="37652" x="4875213" y="1839913"/>
          <p14:tracePt t="37677" x="4894263" y="1839913"/>
          <p14:tracePt t="37700" x="4919663" y="1839913"/>
          <p14:tracePt t="37716" x="4929188" y="1839913"/>
          <p14:tracePt t="37747" x="4965700" y="1839913"/>
          <p14:tracePt t="37764" x="4983163" y="1839913"/>
          <p14:tracePt t="37780" x="5000625" y="1839913"/>
          <p14:tracePt t="37808" x="5027613" y="1839913"/>
          <p14:tracePt t="37828" x="5045075" y="1839913"/>
          <p14:tracePt t="37844" x="5054600" y="1839913"/>
          <p14:tracePt t="37877" x="5072063" y="1839913"/>
          <p14:tracePt t="37891" x="5089525" y="1839913"/>
          <p14:tracePt t="37908" x="5099050" y="1839913"/>
          <p14:tracePt t="37937" x="5108575" y="1839913"/>
          <p14:tracePt t="37955" x="5116513" y="1839913"/>
          <p14:tracePt t="38020" x="5126038" y="1839913"/>
          <p14:tracePt t="38608" x="5143500" y="1839913"/>
          <p14:tracePt t="38619" x="5160963" y="1839913"/>
          <p14:tracePt t="38631" x="5187950" y="1839913"/>
          <p14:tracePt t="38644" x="5214938" y="1839913"/>
          <p14:tracePt t="38668" x="5295900" y="1839913"/>
          <p14:tracePt t="38692" x="5375275" y="1839913"/>
          <p14:tracePt t="38708" x="5429250" y="1839913"/>
          <p14:tracePt t="38738" x="5510213" y="1839913"/>
          <p14:tracePt t="38755" x="5545138" y="1839913"/>
          <p14:tracePt t="38772" x="5562600" y="1839913"/>
          <p14:tracePt t="38798" x="5599113" y="1839913"/>
          <p14:tracePt t="38819" x="5616575" y="1839913"/>
          <p14:tracePt t="38835" x="5643563" y="1839913"/>
          <p14:tracePt t="38868" x="5688013" y="1857375"/>
          <p14:tracePt t="38884" x="5705475" y="1866900"/>
          <p14:tracePt t="38899" x="5715000" y="1866900"/>
          <p14:tracePt t="38928" x="5751513" y="1866900"/>
          <p14:tracePt t="38947" x="5768975" y="1874838"/>
          <p14:tracePt t="38964" x="5786438" y="1874838"/>
          <p14:tracePt t="38998" x="5830888" y="1874838"/>
          <p14:tracePt t="39011" x="5840413" y="1884363"/>
          <p14:tracePt t="39028" x="5875338" y="1884363"/>
          <p14:tracePt t="39058" x="5929313" y="1884363"/>
          <p14:tracePt t="39075" x="5965825" y="1884363"/>
          <p14:tracePt t="39091" x="5973763" y="1884363"/>
          <p14:tracePt t="39118" x="6000750" y="1884363"/>
          <p14:tracePt t="39139" x="6018213" y="1884363"/>
          <p14:tracePt t="39156" x="6054725" y="1884363"/>
          <p14:tracePt t="39188" x="6089650" y="1884363"/>
          <p14:tracePt t="39203" x="6108700" y="1884363"/>
          <p14:tracePt t="39219" x="6134100" y="1884363"/>
          <p14:tracePt t="39248" x="6161088" y="1884363"/>
          <p14:tracePt t="39268" x="6180138" y="1884363"/>
          <p14:tracePt t="39283" x="6197600" y="1884363"/>
          <p14:tracePt t="39308" x="6205538" y="1884363"/>
          <p14:tracePt t="39331" x="6224588" y="1884363"/>
          <p14:tracePt t="39349" x="6232525" y="1884363"/>
          <p14:tracePt t="39378" x="6242050" y="1884363"/>
          <p14:tracePt t="39395" x="6251575" y="1874838"/>
          <p14:tracePt t="39411" x="6259513" y="1874838"/>
          <p14:tracePt t="39438" x="6276975" y="1866900"/>
          <p14:tracePt t="39459" x="6296025" y="1857375"/>
          <p14:tracePt t="39476" x="6303963" y="1857375"/>
          <p14:tracePt t="39509" x="6323013" y="1857375"/>
          <p14:tracePt t="39523" x="6330950" y="1847850"/>
          <p14:tracePt t="39539" x="6348413" y="1847850"/>
          <p14:tracePt t="39568" x="6375400" y="1839913"/>
          <p14:tracePt t="39587" x="6384925" y="1839913"/>
          <p14:tracePt t="39603" x="6402388" y="1830388"/>
          <p14:tracePt t="39628" x="6429375" y="1830388"/>
          <p14:tracePt t="39651" x="6456363" y="1822450"/>
          <p14:tracePt t="39667" x="6473825" y="1822450"/>
          <p14:tracePt t="39698" x="6491288" y="1822450"/>
          <p14:tracePt t="39715" x="6510338" y="1822450"/>
          <p14:tracePt t="39731" x="6518275" y="1822450"/>
          <p14:tracePt t="39758" x="6537325" y="1822450"/>
          <p14:tracePt t="39779" x="6545263" y="1822450"/>
          <p14:tracePt t="39795" x="6562725" y="1822450"/>
          <p14:tracePt t="39828" x="6581775" y="1822450"/>
          <p14:tracePt t="39843" x="6589713" y="1822450"/>
          <p14:tracePt t="39859" x="6599238" y="1822450"/>
          <p14:tracePt t="39888" x="6616700" y="1822450"/>
          <p14:tracePt t="39907" x="6626225" y="1822450"/>
          <p14:tracePt t="40367" x="6634163" y="1822450"/>
          <p14:tracePt t="40378" x="6643688" y="1822450"/>
          <p14:tracePt t="40402" x="6661150" y="1822450"/>
          <p14:tracePt t="40419" x="6688138" y="1822450"/>
          <p14:tracePt t="40449" x="6751638" y="1822450"/>
          <p14:tracePt t="40467" x="6813550" y="1830388"/>
          <p14:tracePt t="40483" x="6875463" y="1839913"/>
          <p14:tracePt t="40509" x="6938963" y="1839913"/>
          <p14:tracePt t="40531" x="7018338" y="1866900"/>
          <p14:tracePt t="40547" x="7045325" y="1866900"/>
          <p14:tracePt t="40547" x="7099300" y="1874838"/>
          <p14:tracePt t="40579" x="7215188" y="1874838"/>
          <p14:tracePt t="40594" x="7259638" y="1874838"/>
          <p14:tracePt t="40611" x="7323138" y="1874838"/>
          <p14:tracePt t="40638" x="7412038" y="1874838"/>
          <p14:tracePt t="40658" x="7491413" y="1884363"/>
          <p14:tracePt t="40674" x="7518400" y="1884363"/>
          <p14:tracePt t="40699" x="7599363" y="1893888"/>
          <p14:tracePt t="40723" x="7643813" y="1893888"/>
          <p14:tracePt t="40739" x="7688263" y="1893888"/>
          <p14:tracePt t="40770" x="7742238" y="1893888"/>
          <p14:tracePt t="40786" x="7759700" y="1893888"/>
          <p14:tracePt t="40802" x="7796213" y="1893888"/>
          <p14:tracePt t="40829" x="7848600" y="1893888"/>
          <p14:tracePt t="40851" x="7885113" y="1893888"/>
          <p14:tracePt t="40866" x="7894638" y="1893888"/>
          <p14:tracePt t="40899" x="7939088" y="1893888"/>
          <p14:tracePt t="40914" x="7966075" y="1893888"/>
          <p14:tracePt t="40930" x="7974013" y="1893888"/>
          <p14:tracePt t="40959" x="8001000" y="1893888"/>
          <p14:tracePt t="40979" x="8010525" y="1893888"/>
          <p14:tracePt t="40995" x="8037513" y="1893888"/>
          <p14:tracePt t="41019" x="8054975" y="1893888"/>
          <p14:tracePt t="41042" x="8081963" y="1893888"/>
          <p14:tracePt t="41043" x="8099425" y="1884363"/>
          <p14:tracePt t="41058" x="8108950" y="1884363"/>
          <p14:tracePt t="41089" x="8143875" y="1874838"/>
          <p14:tracePt t="41106" x="8161338" y="1874838"/>
          <p14:tracePt t="41123" x="8170863" y="1866900"/>
          <p14:tracePt t="41149" x="8197850" y="1857375"/>
          <p14:tracePt t="41170" x="8205788" y="1857375"/>
          <p14:tracePt t="41187" x="8224838" y="1857375"/>
          <p14:tracePt t="41219" x="8232775" y="1857375"/>
          <p14:tracePt t="41246" x="8242300" y="1847850"/>
          <p14:tracePt t="41256" x="8251825" y="1847850"/>
          <p14:tracePt t="41636" x="8259763" y="1847850"/>
          <p14:tracePt t="41648" x="8269288" y="1847850"/>
          <p14:tracePt t="41659" x="8304213" y="1839913"/>
          <p14:tracePt t="41689" x="8394700" y="1830388"/>
          <p14:tracePt t="41698" x="8456613" y="1830388"/>
          <p14:tracePt t="41714" x="8582025" y="1830388"/>
          <p14:tracePt t="41739" x="8670925" y="1830388"/>
          <p14:tracePt t="41762" x="8759825" y="1830388"/>
          <p14:tracePt t="41778" x="8796338" y="1830388"/>
          <p14:tracePt t="41810" x="8885238" y="1830388"/>
          <p14:tracePt t="41826" x="8929688" y="1830388"/>
          <p14:tracePt t="41842" x="8956675" y="1830388"/>
          <p14:tracePt t="41869" x="9001125" y="1830388"/>
          <p14:tracePt t="41890" x="9055100" y="1847850"/>
          <p14:tracePt t="41906" x="9063038" y="1847850"/>
          <p14:tracePt t="41939" x="9109075" y="1847850"/>
          <p14:tracePt t="41954" x="9117013" y="1847850"/>
          <p14:tracePt t="41970" x="9126538" y="1847850"/>
          <p14:tracePt t="41999" x="9153525" y="1857375"/>
          <p14:tracePt t="42018" x="9161463" y="1866900"/>
          <p14:tracePt t="42034" x="9170988" y="1866900"/>
          <p14:tracePt t="42059" x="9188450" y="1866900"/>
          <p14:tracePt t="42082" x="9197975" y="1866900"/>
          <p14:tracePt t="42112" x="9197975" y="1874838"/>
          <p14:tracePt t="42139" x="9205913" y="1874838"/>
          <p14:tracePt t="42145" x="9215438" y="1874838"/>
          <p14:tracePt t="42173" x="9215438" y="1884363"/>
          <p14:tracePt t="42203" x="9224963" y="1884363"/>
          <p14:tracePt t="42373" x="9205913" y="1884363"/>
          <p14:tracePt t="42384" x="9170988" y="1884363"/>
          <p14:tracePt t="42393" x="9117013" y="1866900"/>
          <p14:tracePt t="42420" x="9010650" y="1812925"/>
          <p14:tracePt t="42433" x="8939213" y="1795463"/>
          <p14:tracePt t="42450" x="8759825" y="1751013"/>
          <p14:tracePt t="42480" x="8385175" y="1724025"/>
          <p14:tracePt t="42497" x="8259763" y="1724025"/>
          <p14:tracePt t="42513" x="7991475" y="1724025"/>
          <p14:tracePt t="42540" x="7777163" y="1724025"/>
          <p14:tracePt t="42562" x="7626350" y="1741488"/>
          <p14:tracePt t="42578" x="7545388" y="1768475"/>
          <p14:tracePt t="42610" x="7491413" y="1795463"/>
          <p14:tracePt t="42971" x="7483475" y="1795463"/>
          <p14:tracePt t="42985" x="7446963" y="1795463"/>
          <p14:tracePt t="42995" x="7375525" y="1795463"/>
          <p14:tracePt t="43020" x="7081838" y="1785938"/>
          <p14:tracePt t="43025" x="6867525" y="1758950"/>
          <p14:tracePt t="43041" x="6626225" y="1714500"/>
          <p14:tracePt t="43070" x="5973763" y="1704975"/>
          <p14:tracePt t="43090" x="5554663" y="1704975"/>
          <p14:tracePt t="43106" x="5027613" y="1704975"/>
          <p14:tracePt t="43130" x="4537075" y="1803400"/>
          <p14:tracePt t="43153" x="4179888" y="1928813"/>
          <p14:tracePt t="43170" x="4044950" y="1982788"/>
          <p14:tracePt t="43200" x="3867150" y="2071688"/>
          <p14:tracePt t="43504" x="3848100" y="2071688"/>
          <p14:tracePt t="43515" x="3822700" y="2071688"/>
          <p14:tracePt t="43525" x="3768725" y="2071688"/>
          <p14:tracePt t="43550" x="3517900" y="2044700"/>
          <p14:tracePt t="43569" x="3125788" y="2017713"/>
          <p14:tracePt t="43585" x="2751138" y="2017713"/>
          <p14:tracePt t="43610" x="2330450" y="2089150"/>
          <p14:tracePt t="43633" x="2098675" y="2125663"/>
          <p14:tracePt t="43649" x="1919288" y="2205038"/>
          <p14:tracePt t="43680" x="1697038" y="2312988"/>
          <p14:tracePt t="43697" x="1652588" y="2347913"/>
          <p14:tracePt t="43713" x="1571625" y="2357438"/>
          <p14:tracePt t="43740" x="1509713" y="2384425"/>
          <p14:tracePt t="43761" x="1482725" y="2411413"/>
          <p14:tracePt t="43777" x="1473200" y="2419350"/>
          <p14:tracePt t="44037" x="1482725" y="2419350"/>
          <p14:tracePt t="44047" x="1490663" y="2411413"/>
          <p14:tracePt t="44065" x="1509713" y="2401888"/>
          <p14:tracePt t="44081" x="1527175" y="2384425"/>
          <p14:tracePt t="44111" x="1581150" y="2366963"/>
          <p14:tracePt t="44129" x="1625600" y="2347913"/>
          <p14:tracePt t="44145" x="1643063" y="2339975"/>
          <p14:tracePt t="44170" x="1679575" y="2322513"/>
          <p14:tracePt t="44193" x="1704975" y="2312988"/>
          <p14:tracePt t="44209" x="1714500" y="2303463"/>
          <p14:tracePt t="44240" x="1741488" y="2303463"/>
          <p14:tracePt t="44256" x="1751013" y="2303463"/>
          <p14:tracePt t="44273" x="1751013" y="2295525"/>
          <p14:tracePt t="44300" x="1758950" y="2295525"/>
          <p14:tracePt t="44588" x="1768475" y="2295525"/>
          <p14:tracePt t="44618" x="1776413" y="2295525"/>
          <p14:tracePt t="44628" x="1785938" y="2295525"/>
          <p14:tracePt t="44648" x="1795463" y="2295525"/>
          <p14:tracePt t="44681" x="1822450" y="2295525"/>
          <p14:tracePt t="44689" x="1839913" y="2295525"/>
          <p14:tracePt t="44705" x="1847850" y="2295525"/>
          <p14:tracePt t="44731" x="1893888" y="2295525"/>
          <p14:tracePt t="44752" x="1928813" y="2295525"/>
          <p14:tracePt t="44769" x="1946275" y="2295525"/>
          <p14:tracePt t="44801" x="1973263" y="2295525"/>
          <p14:tracePt t="44817" x="1982788" y="2295525"/>
          <p14:tracePt t="44832" x="1990725" y="2295525"/>
          <p14:tracePt t="44863" x="2009775" y="2295525"/>
          <p14:tracePt t="44880" x="2017713" y="2295525"/>
          <p14:tracePt t="44898" x="2027238" y="2295525"/>
          <p14:tracePt t="44938" x="2036763" y="2295525"/>
          <p14:tracePt t="45018" x="2044700" y="2295525"/>
          <p14:tracePt t="45028" x="2054225" y="2295525"/>
          <p14:tracePt t="45047" x="2062163" y="2295525"/>
          <p14:tracePt t="45073" x="2081213" y="2295525"/>
          <p14:tracePt t="45078" x="2089150" y="2295525"/>
          <p14:tracePt t="45088" x="2098675" y="2295525"/>
          <p14:tracePt t="45113" x="2125663" y="2295525"/>
          <p14:tracePt t="45137" x="2179638" y="2295525"/>
          <p14:tracePt t="45152" x="2197100" y="2295525"/>
          <p14:tracePt t="45183" x="2259013" y="2295525"/>
          <p14:tracePt t="45200" x="2303463" y="2295525"/>
          <p14:tracePt t="45217" x="2339975" y="2295525"/>
          <p14:tracePt t="45243" x="2366963" y="2295525"/>
          <p14:tracePt t="45264" x="2401888" y="2295525"/>
          <p14:tracePt t="45280" x="2419350" y="2295525"/>
          <p14:tracePt t="45313" x="2446338" y="2295525"/>
          <p14:tracePt t="45328" x="2465388" y="2295525"/>
          <p14:tracePt t="45347" x="2473325" y="2295525"/>
          <p14:tracePt t="45373" x="2490788" y="2295525"/>
          <p14:tracePt t="45392" x="2500313" y="2295525"/>
          <p14:tracePt t="45408" x="2509838" y="2295525"/>
          <p14:tracePt t="45433" x="2517775" y="2295525"/>
          <p14:tracePt t="45456" x="2536825" y="2295525"/>
          <p14:tracePt t="45476" x="2544763" y="2295525"/>
          <p14:tracePt t="45503" x="2562225" y="2295525"/>
          <p14:tracePt t="45520" x="2581275" y="2295525"/>
          <p14:tracePt t="45537" x="2608263" y="2295525"/>
          <p14:tracePt t="45563" x="2643188" y="2295525"/>
          <p14:tracePt t="45584" x="2697163" y="2295525"/>
          <p14:tracePt t="45600" x="2751138" y="2295525"/>
          <p14:tracePt t="45633" x="2830513" y="2295525"/>
          <p14:tracePt t="45648" x="2874963" y="2295525"/>
          <p14:tracePt t="45664" x="2901950" y="2295525"/>
          <p14:tracePt t="45693" x="2955925" y="2295525"/>
          <p14:tracePt t="45712" x="2982913" y="2295525"/>
          <p14:tracePt t="45728" x="3000375" y="2295525"/>
          <p14:tracePt t="45753" x="3017838" y="2295525"/>
          <p14:tracePt t="45776" x="3036888" y="2295525"/>
          <p14:tracePt t="46132" x="3044825" y="2295525"/>
          <p14:tracePt t="46142" x="3062288" y="2295525"/>
          <p14:tracePt t="46153" x="3108325" y="2286000"/>
          <p14:tracePt t="46183" x="3232150" y="2259013"/>
          <p14:tracePt t="46191" x="3295650" y="2251075"/>
          <p14:tracePt t="46208" x="3375025" y="2241550"/>
          <p14:tracePt t="46233" x="3500438" y="2232025"/>
          <p14:tracePt t="46256" x="3633788" y="2232025"/>
          <p14:tracePt t="46272" x="3795713" y="2224088"/>
          <p14:tracePt t="46304" x="3894138" y="2224088"/>
          <p14:tracePt t="46320" x="3973513" y="2224088"/>
          <p14:tracePt t="46336" x="4037013" y="2224088"/>
          <p14:tracePt t="46363" x="4089400" y="2224088"/>
          <p14:tracePt t="46384" x="4152900" y="2224088"/>
          <p14:tracePt t="46400" x="4224338" y="2232025"/>
          <p14:tracePt t="46434" x="4286250" y="2232025"/>
          <p14:tracePt t="46447" x="4303713" y="2232025"/>
          <p14:tracePt t="46464" x="4357688" y="2232025"/>
          <p14:tracePt t="46494" x="4394200" y="2232025"/>
          <p14:tracePt t="46512" x="4402138" y="2232025"/>
          <p14:tracePt t="46528" x="4419600" y="2232025"/>
          <p14:tracePt t="46553" x="4446588" y="2232025"/>
          <p14:tracePt t="46575" x="4465638" y="2232025"/>
          <p14:tracePt t="46592" x="4473575" y="2232025"/>
          <p14:tracePt t="46624" x="4491038" y="2232025"/>
          <p14:tracePt t="46640" x="4500563" y="2232025"/>
          <p14:tracePt t="46656" x="4510088" y="2232025"/>
          <p14:tracePt t="46684" x="4537075" y="2232025"/>
          <p14:tracePt t="46704" x="4562475" y="2232025"/>
          <p14:tracePt t="46722" x="4572000" y="2232025"/>
          <p14:tracePt t="46754" x="4589463" y="2232025"/>
          <p14:tracePt t="58620" x="4608513" y="2232025"/>
          <p14:tracePt t="58630" x="4625975" y="2232025"/>
          <p14:tracePt t="58640" x="4652963" y="2214563"/>
          <p14:tracePt t="58669" x="4751388" y="2170113"/>
          <p14:tracePt t="58682" x="4867275" y="2116138"/>
          <p14:tracePt t="58698" x="4946650" y="2089150"/>
          <p14:tracePt t="58729" x="5126038" y="2027238"/>
          <p14:tracePt t="58746" x="5224463" y="1990725"/>
          <p14:tracePt t="58762" x="5303838" y="1973263"/>
          <p14:tracePt t="58789" x="5357813" y="1965325"/>
          <p14:tracePt t="58810" x="5394325" y="1946275"/>
          <p14:tracePt t="58826" x="5438775" y="1946275"/>
          <p14:tracePt t="58859" x="5491163" y="1946275"/>
          <p14:tracePt t="58874" x="5518150" y="1946275"/>
          <p14:tracePt t="58890" x="5545138" y="1946275"/>
          <p14:tracePt t="58919" x="5616575" y="1946275"/>
          <p14:tracePt t="58938" x="5634038" y="1955800"/>
          <p14:tracePt t="58954" x="5670550" y="1965325"/>
          <p14:tracePt t="58979" x="5705475" y="1982788"/>
          <p14:tracePt t="59001" x="5741988" y="1990725"/>
          <p14:tracePt t="59018" x="5795963" y="2017713"/>
          <p14:tracePt t="59049" x="5857875" y="2044700"/>
          <p14:tracePt t="59065" x="5884863" y="2044700"/>
          <p14:tracePt t="59082" x="5919788" y="2071688"/>
          <p14:tracePt t="59109" x="5956300" y="2089150"/>
          <p14:tracePt t="59130" x="5965825" y="2089150"/>
          <p14:tracePt t="59146" x="5965825" y="2098675"/>
          <p14:tracePt t="59169" x="5973763" y="2098675"/>
          <p14:tracePt t="61401" x="5983288" y="2098675"/>
          <p14:tracePt t="61410" x="6010275" y="2098675"/>
          <p14:tracePt t="61421" x="6027738" y="2098675"/>
          <p14:tracePt t="61432" x="6054725" y="2098675"/>
          <p14:tracePt t="61460" x="6143625" y="2098675"/>
          <p14:tracePt t="61481" x="6197600" y="2098675"/>
          <p14:tracePt t="61496" x="6232525" y="2098675"/>
          <p14:tracePt t="61521" x="6384925" y="2098675"/>
          <p14:tracePt t="61545" x="6473825" y="2098675"/>
          <p14:tracePt t="61561" x="6545263" y="2098675"/>
          <p14:tracePt t="61590" x="6634163" y="2108200"/>
          <p14:tracePt t="61609" x="6661150" y="2108200"/>
          <p14:tracePt t="61625" x="6697663" y="2108200"/>
          <p14:tracePt t="61651" x="6751638" y="2108200"/>
          <p14:tracePt t="61673" x="6769100" y="2116138"/>
          <p14:tracePt t="61689" x="6796088" y="2133600"/>
          <p14:tracePt t="61721" x="6823075" y="2133600"/>
          <p14:tracePt t="61736" x="6840538" y="2143125"/>
          <p14:tracePt t="61752" x="6848475" y="2143125"/>
          <p14:tracePt t="61781" x="6867525" y="2160588"/>
          <p14:tracePt t="61801" x="6884988" y="2170113"/>
          <p14:tracePt t="61816" x="6902450" y="2179638"/>
          <p14:tracePt t="61841" x="6911975" y="2179638"/>
          <p14:tracePt t="61864" x="6919913" y="2187575"/>
          <p14:tracePt t="61891" x="6929438" y="2187575"/>
          <p14:tracePt t="62215" x="6938963" y="2187575"/>
          <p14:tracePt t="62227" x="6956425" y="2187575"/>
          <p14:tracePt t="62238" x="6983413" y="2187575"/>
          <p14:tracePt t="62271" x="7099300" y="2187575"/>
          <p14:tracePt t="62280" x="7170738" y="2179638"/>
          <p14:tracePt t="62296" x="7313613" y="2170113"/>
          <p14:tracePt t="62321" x="7419975" y="2170113"/>
          <p14:tracePt t="62344" x="7518400" y="2170113"/>
          <p14:tracePt t="62361" x="7616825" y="2170113"/>
          <p14:tracePt t="62391" x="7732713" y="2170113"/>
          <p14:tracePt t="62408" x="7759700" y="2179638"/>
          <p14:tracePt t="62424" x="7804150" y="2179638"/>
          <p14:tracePt t="62451" x="7840663" y="2187575"/>
          <p14:tracePt t="62472" x="7858125" y="2197100"/>
          <p14:tracePt t="62490" x="7867650" y="2205038"/>
          <p14:tracePt t="62530" x="7875588" y="2205038"/>
          <p14:tracePt t="62540" x="7885113" y="2205038"/>
          <p14:tracePt t="62552" x="7885113" y="2214563"/>
          <p14:tracePt t="62581" x="7894638" y="2214563"/>
          <p14:tracePt t="62636" x="7902575" y="2214563"/>
          <p14:tracePt t="63050" x="7902575" y="2224088"/>
          <p14:tracePt t="63236" x="7912100" y="2224088"/>
          <p14:tracePt t="63246" x="7920038" y="2224088"/>
          <p14:tracePt t="63257" x="7929563" y="2224088"/>
          <p14:tracePt t="63281" x="7956550" y="2224088"/>
          <p14:tracePt t="63304" x="7983538" y="2232025"/>
          <p14:tracePt t="63320" x="8027988" y="2232025"/>
          <p14:tracePt t="63351" x="8116888" y="2232025"/>
          <p14:tracePt t="63367" x="8143875" y="2232025"/>
          <p14:tracePt t="63384" x="8188325" y="2232025"/>
          <p14:tracePt t="63411" x="8232775" y="2232025"/>
          <p14:tracePt t="63432" x="8269288" y="2232025"/>
          <p14:tracePt t="63448" x="8296275" y="2232025"/>
          <p14:tracePt t="63481" x="8331200" y="2232025"/>
          <p14:tracePt t="63500" x="8348663" y="2232025"/>
          <p14:tracePt t="63512" x="8358188" y="2232025"/>
          <p14:tracePt t="63541" x="8375650" y="2232025"/>
          <p14:tracePt t="63560" x="8385175" y="2232025"/>
          <p14:tracePt t="63579" x="8394700" y="2232025"/>
          <p14:tracePt t="64408" x="8402638" y="2232025"/>
          <p14:tracePt t="64428" x="8412163" y="2232025"/>
          <p14:tracePt t="64439" x="8420100" y="2232025"/>
          <p14:tracePt t="64472" x="8447088" y="2232025"/>
          <p14:tracePt t="64487" x="8466138" y="2232025"/>
          <p14:tracePt t="64503" x="8474075" y="2232025"/>
          <p14:tracePt t="64532" x="8491538" y="2232025"/>
          <p14:tracePt t="64551" x="8518525" y="2232025"/>
          <p14:tracePt t="64567" x="8528050" y="2232025"/>
          <p14:tracePt t="64592" x="8545513" y="2232025"/>
          <p14:tracePt t="64615" x="8555038" y="2232025"/>
          <p14:tracePt t="64631" x="8562975" y="2232025"/>
          <p14:tracePt t="64662" x="8582025" y="2224088"/>
          <p14:tracePt t="64679" x="8589963" y="2224088"/>
          <p14:tracePt t="64695" x="8609013" y="2224088"/>
          <p14:tracePt t="64722" x="8653463" y="2224088"/>
          <p14:tracePt t="64743" x="8661400" y="2224088"/>
          <p14:tracePt t="64761" x="8670925" y="2224088"/>
          <p14:tracePt t="64792" x="8680450" y="2224088"/>
          <p14:tracePt t="64807" x="8697913" y="2224088"/>
          <p14:tracePt t="64823" x="8705850" y="2224088"/>
          <p14:tracePt t="64852" x="8724900" y="2224088"/>
          <p14:tracePt t="64871" x="8742363" y="2224088"/>
          <p14:tracePt t="64887" x="8759825" y="2214563"/>
          <p14:tracePt t="64912" x="8769350" y="2214563"/>
          <p14:tracePt t="64935" x="8786813" y="2214563"/>
          <p14:tracePt t="64951" x="8804275" y="2214563"/>
          <p14:tracePt t="64982" x="8840788" y="2214563"/>
          <p14:tracePt t="64999" x="8858250" y="2214563"/>
          <p14:tracePt t="65015" x="8867775" y="2214563"/>
          <p14:tracePt t="65042" x="8920163" y="2214563"/>
          <p14:tracePt t="65063" x="8956675" y="2214563"/>
          <p14:tracePt t="65079" x="8983663" y="2214563"/>
          <p14:tracePt t="65112" x="9045575" y="2214563"/>
          <p14:tracePt t="65127" x="9063038" y="2214563"/>
          <p14:tracePt t="65143" x="9117013" y="2214563"/>
          <p14:tracePt t="65172" x="9197975" y="2214563"/>
          <p14:tracePt t="65191" x="9269413" y="2214563"/>
          <p14:tracePt t="65207" x="9296400" y="2214563"/>
          <p14:tracePt t="65232" x="9412288" y="2197100"/>
          <p14:tracePt t="65255" x="9483725" y="2197100"/>
          <p14:tracePt t="65271" x="9528175" y="2197100"/>
          <p14:tracePt t="65302" x="9563100" y="2197100"/>
          <p14:tracePt t="65769" x="9572625" y="2197100"/>
          <p14:tracePt t="65798" x="9582150" y="2197100"/>
          <p14:tracePt t="65808" x="9590088" y="2197100"/>
          <p14:tracePt t="65838" x="9599613" y="2197100"/>
          <p14:tracePt t="65848" x="9599613" y="2205038"/>
          <p14:tracePt t="65898" x="9599613" y="2214563"/>
          <p14:tracePt t="65917" x="9609138" y="2214563"/>
          <p14:tracePt t="66027" x="9617075" y="2214563"/>
          <p14:tracePt t="66037" x="9626600" y="2224088"/>
          <p14:tracePt t="66057" x="9644063" y="2224088"/>
          <p14:tracePt t="66070" x="9644063" y="2232025"/>
          <p14:tracePt t="66102" x="9671050" y="2241550"/>
          <p14:tracePt t="66118" x="9688513" y="2251075"/>
          <p14:tracePt t="66135" x="9705975" y="2251075"/>
          <p14:tracePt t="66163" x="9752013" y="2251075"/>
          <p14:tracePt t="66182" x="9796463" y="2259013"/>
          <p14:tracePt t="66198" x="9823450" y="2259013"/>
          <p14:tracePt t="66223" x="9894888" y="2259013"/>
          <p14:tracePt t="66246" x="9966325" y="2259013"/>
          <p14:tracePt t="66263" x="10037763" y="2259013"/>
          <p14:tracePt t="66293" x="10117138" y="2259013"/>
          <p14:tracePt t="66310" x="10144125" y="2259013"/>
          <p14:tracePt t="66326" x="10188575" y="2259013"/>
          <p14:tracePt t="66353" x="10242550" y="2259013"/>
          <p14:tracePt t="66374" x="10296525" y="2259013"/>
          <p14:tracePt t="66391" x="10313988" y="2259013"/>
          <p14:tracePt t="66423" x="10402888" y="2259013"/>
          <p14:tracePt t="66438" x="10420350" y="2259013"/>
          <p14:tracePt t="66455" x="10474325" y="2232025"/>
          <p14:tracePt t="66483" x="10563225" y="2197100"/>
          <p14:tracePt t="66502" x="10590213" y="2187575"/>
          <p14:tracePt t="66518" x="10599738" y="2187575"/>
          <p14:tracePt t="66543" x="10599738" y="2179638"/>
          <p14:tracePt t="66566" x="10599738" y="2170113"/>
          <p14:tracePt t="66583" x="10599738" y="2160588"/>
          <p14:tracePt t="66614" x="10599738" y="2152650"/>
          <p14:tracePt t="66652" x="10599738" y="2125663"/>
          <p14:tracePt t="66662" x="10572750" y="2089150"/>
          <p14:tracePt t="66693" x="10483850" y="2027238"/>
          <p14:tracePt t="66702" x="10447338" y="2017713"/>
          <p14:tracePt t="66713" x="10429875" y="2009775"/>
          <p14:tracePt t="66743" x="10394950" y="2000250"/>
          <p14:tracePt t="66758" x="10358438" y="1990725"/>
          <p14:tracePt t="66774" x="10340975" y="1990725"/>
          <p14:tracePt t="66803" x="10252075" y="1990725"/>
          <p14:tracePt t="66822" x="10215563" y="1990725"/>
          <p14:tracePt t="66838" x="10188575" y="1990725"/>
          <p14:tracePt t="66863" x="10180638" y="1990725"/>
          <p14:tracePt t="66886" x="10161588" y="2000250"/>
          <p14:tracePt t="66902" x="10153650" y="2009775"/>
          <p14:tracePt t="66933" x="10153650" y="2027238"/>
          <p14:tracePt t="66950" x="10153650" y="2036763"/>
          <p14:tracePt t="66969" x="10153650" y="2044700"/>
          <p14:tracePt t="66993" x="10144125" y="2062163"/>
          <p14:tracePt t="67014" x="10144125" y="2089150"/>
          <p14:tracePt t="67030" x="10144125" y="2108200"/>
          <p14:tracePt t="67063" x="10144125" y="2170113"/>
          <p14:tracePt t="67078" x="10144125" y="2187575"/>
          <p14:tracePt t="67094" x="10161588" y="2205038"/>
          <p14:tracePt t="67123" x="10180638" y="2232025"/>
          <p14:tracePt t="67142" x="10206038" y="2241550"/>
          <p14:tracePt t="67158" x="10242550" y="2259013"/>
          <p14:tracePt t="67183" x="10277475" y="2259013"/>
          <p14:tracePt t="67205" x="10304463" y="2259013"/>
          <p14:tracePt t="67222" x="10323513" y="2259013"/>
          <p14:tracePt t="67253" x="10385425" y="2259013"/>
          <p14:tracePt t="67270" x="10402888" y="2259013"/>
          <p14:tracePt t="67286" x="10439400" y="2259013"/>
          <p14:tracePt t="67313" x="10510838" y="2241550"/>
          <p14:tracePt t="67334" x="10563225" y="2214563"/>
          <p14:tracePt t="67350" x="10590213" y="2197100"/>
          <p14:tracePt t="67383" x="10634663" y="2152650"/>
          <p14:tracePt t="67397" x="10644188" y="2152650"/>
          <p14:tracePt t="67414" x="10644188" y="2143125"/>
          <p14:tracePt t="67443" x="10644188" y="2133600"/>
          <p14:tracePt t="67494" x="10644188" y="2125663"/>
          <p14:tracePt t="67518" x="10644188" y="2116138"/>
          <p14:tracePt t="67542" x="10644188" y="2108200"/>
          <p14:tracePt t="67564" x="10644188" y="2098675"/>
          <p14:tracePt t="67589" x="10626725" y="2071688"/>
          <p14:tracePt t="67606" x="10518775" y="2017713"/>
          <p14:tracePt t="67633" x="10412413" y="1982788"/>
          <p14:tracePt t="67654" x="10340975" y="1982788"/>
          <p14:tracePt t="67669" x="10313988" y="1973263"/>
          <p14:tracePt t="67693" x="10269538" y="1973263"/>
          <p14:tracePt t="67718" x="10233025" y="1973263"/>
          <p14:tracePt t="67733" x="10225088" y="1973263"/>
          <p14:tracePt t="67763" x="10198100" y="1982788"/>
          <p14:tracePt t="67782" x="10180638" y="2000250"/>
          <p14:tracePt t="67798" x="10161588" y="2017713"/>
          <p14:tracePt t="67823" x="10161588" y="2027238"/>
          <p14:tracePt t="67845" x="10144125" y="2044700"/>
          <p14:tracePt t="67861" x="10144125" y="2071688"/>
          <p14:tracePt t="67893" x="10144125" y="2098675"/>
          <p14:tracePt t="67910" x="10144125" y="2116138"/>
          <p14:tracePt t="67926" x="10144125" y="2133600"/>
          <p14:tracePt t="67953" x="10144125" y="2143125"/>
          <p14:tracePt t="67973" x="10144125" y="2160588"/>
          <p14:tracePt t="67990" x="10153650" y="2179638"/>
          <p14:tracePt t="68023" x="10198100" y="2197100"/>
          <p14:tracePt t="68037" x="10206038" y="2197100"/>
          <p14:tracePt t="68054" x="10233025" y="2214563"/>
          <p14:tracePt t="68084" x="10269538" y="2224088"/>
          <p14:tracePt t="68101" x="10287000" y="2224088"/>
          <p14:tracePt t="68117" x="10313988" y="2232025"/>
          <p14:tracePt t="68144" x="10340975" y="2232025"/>
          <p14:tracePt t="68165" x="10358438" y="2232025"/>
          <p14:tracePt t="68182" x="10375900" y="2232025"/>
          <p14:tracePt t="68214" x="10412413" y="2232025"/>
          <p14:tracePt t="68229" x="10420350" y="2232025"/>
          <p14:tracePt t="68245" x="10456863" y="2232025"/>
          <p14:tracePt t="68273" x="10518775" y="2214563"/>
          <p14:tracePt t="68293" x="10563225" y="2187575"/>
          <p14:tracePt t="68310" x="10582275" y="2170113"/>
          <p14:tracePt t="68333" x="10626725" y="2143125"/>
          <p14:tracePt t="68357" x="10634663" y="2133600"/>
          <p14:tracePt t="68373" x="10644188" y="2133600"/>
          <p14:tracePt t="68404" x="10653713" y="2125663"/>
          <p14:tracePt t="68487" x="10661650" y="2125663"/>
          <p14:tracePt t="69195" x="10644188" y="2152650"/>
          <p14:tracePt t="69204" x="10634663" y="2160588"/>
          <p14:tracePt t="69221" x="10617200" y="2170113"/>
          <p14:tracePt t="69254" x="10545763" y="2205038"/>
          <p14:tracePt t="69269" x="10528300" y="2224088"/>
          <p14:tracePt t="69285" x="10510838" y="2224088"/>
          <p14:tracePt t="69314" x="10483850" y="2241550"/>
          <p14:tracePt t="69314" x="10474325" y="2241550"/>
          <p14:tracePt t="69333" x="10466388" y="2241550"/>
          <p14:tracePt t="69349" x="10456863" y="2251075"/>
          <p14:tracePt t="69374" x="10439400" y="2251075"/>
          <p14:tracePt t="69397" x="10429875" y="2259013"/>
          <p14:tracePt t="69413" x="10412413" y="2259013"/>
          <p14:tracePt t="69444" x="10394950" y="2259013"/>
          <p14:tracePt t="69460" x="10385425" y="2259013"/>
          <p14:tracePt t="69477" x="10385425" y="2268538"/>
          <p14:tracePt t="69504" x="10367963" y="2268538"/>
          <p14:tracePt t="69525" x="10358438" y="2268538"/>
          <p14:tracePt t="69541" x="10348913" y="2268538"/>
          <p14:tracePt t="69575" x="10340975" y="2268538"/>
          <p14:tracePt t="69588" x="10331450" y="2268538"/>
          <p14:tracePt t="69616" x="10323513" y="2268538"/>
          <p14:tracePt t="69671" x="10313988" y="2268538"/>
          <p14:tracePt t="69682" x="10287000" y="2268538"/>
          <p14:tracePt t="69701" x="10260013" y="2268538"/>
          <p14:tracePt t="69717" x="10206038" y="2259013"/>
          <p14:tracePt t="69744" x="10117138" y="2214563"/>
          <p14:tracePt t="69765" x="10018713" y="2179638"/>
          <p14:tracePt t="69781" x="9956800" y="2152650"/>
          <p14:tracePt t="69814" x="9661525" y="2044700"/>
          <p14:tracePt t="69828" x="9590088" y="2009775"/>
          <p14:tracePt t="69845" x="9528175" y="1982788"/>
          <p14:tracePt t="69874" x="9367838" y="1911350"/>
          <p14:tracePt t="69892" x="9340850" y="1911350"/>
          <p14:tracePt t="69908" x="9286875" y="1901825"/>
          <p14:tracePt t="69934" x="9232900" y="1901825"/>
          <p14:tracePt t="69957" x="9197975" y="1901825"/>
          <p14:tracePt t="70310" x="9180513" y="1901825"/>
          <p14:tracePt t="70320" x="9161463" y="1901825"/>
          <p14:tracePt t="70331" x="9109075" y="1901825"/>
          <p14:tracePt t="70365" x="8589963" y="1839913"/>
          <p14:tracePt t="70375" x="8232775" y="1803400"/>
          <p14:tracePt t="70388" x="7867650" y="1803400"/>
          <p14:tracePt t="70414" x="7089775" y="1830388"/>
          <p14:tracePt t="70436" x="6143625" y="1990725"/>
          <p14:tracePt t="70452" x="5313363" y="2268538"/>
          <p14:tracePt t="70485" x="4429125" y="2598738"/>
          <p14:tracePt t="70500" x="4303713" y="2679700"/>
          <p14:tracePt t="70516" x="4179888" y="2776538"/>
          <p14:tracePt t="70545" x="4143375" y="2795588"/>
          <p14:tracePt t="70849" x="4125913" y="2795588"/>
          <p14:tracePt t="70860" x="4062413" y="2776538"/>
          <p14:tracePt t="70884" x="3803650" y="2697163"/>
          <p14:tracePt t="70900" x="3608388" y="2643188"/>
          <p14:tracePt t="70925" x="2965450" y="2473325"/>
          <p14:tracePt t="70948" x="2473325" y="2419350"/>
          <p14:tracePt t="70964" x="2374900" y="2419350"/>
          <p14:tracePt t="70995" x="2224088" y="2419350"/>
          <p14:tracePt t="71012" x="2214563" y="2419350"/>
          <p14:tracePt t="71056" x="2205038" y="2419350"/>
          <p14:tracePt t="71349" x="2187575" y="2419350"/>
          <p14:tracePt t="71359" x="2160588" y="2419350"/>
          <p14:tracePt t="71380" x="2108200" y="2428875"/>
          <p14:tracePt t="71396" x="1973263" y="2490788"/>
          <p14:tracePt t="71425" x="1812925" y="2536825"/>
          <p14:tracePt t="71444" x="1697038" y="2598738"/>
          <p14:tracePt t="71460" x="1652588" y="2633663"/>
          <p14:tracePt t="71485" x="1589088" y="2670175"/>
          <p14:tracePt t="71508" x="1562100" y="2697163"/>
          <p14:tracePt t="71524" x="1544638" y="2714625"/>
          <p14:tracePt t="71555" x="1544638" y="2724150"/>
          <p14:tracePt t="71580" x="1544638" y="2732088"/>
          <p14:tracePt t="71591" x="1536700" y="2732088"/>
          <p14:tracePt t="71615" x="1536700" y="2741613"/>
          <p14:tracePt t="71637" x="1536700" y="2751138"/>
          <p14:tracePt t="71660" x="1536700" y="2759075"/>
          <p14:tracePt t="71685" x="1536700" y="2768600"/>
          <p14:tracePt t="71699" x="1536700" y="2776538"/>
          <p14:tracePt t="71716" x="1536700" y="2786063"/>
          <p14:tracePt t="71755" x="1536700" y="2795588"/>
          <p14:tracePt t="71843" x="1544638" y="2795588"/>
          <p14:tracePt t="71855" x="1544638" y="2803525"/>
          <p14:tracePt t="72428" x="1554163" y="2803525"/>
          <p14:tracePt t="72448" x="1571625" y="2803525"/>
          <p14:tracePt t="72467" x="1589088" y="2803525"/>
          <p14:tracePt t="72496" x="1608138" y="2803525"/>
          <p14:tracePt t="72515" x="1616075" y="2795588"/>
          <p14:tracePt t="72531" x="1633538" y="2795588"/>
          <p14:tracePt t="72555" x="1652588" y="2786063"/>
          <p14:tracePt t="72579" x="1679575" y="2776538"/>
          <p14:tracePt t="72595" x="1687513" y="2776538"/>
          <p14:tracePt t="72626" x="1731963" y="2776538"/>
          <p14:tracePt t="72643" x="1758950" y="2776538"/>
          <p14:tracePt t="72660" x="1803400" y="2776538"/>
          <p14:tracePt t="72693" x="1893888" y="2776538"/>
          <p14:tracePt t="72707" x="1982788" y="2776538"/>
          <p14:tracePt t="72723" x="2017713" y="2776538"/>
          <p14:tracePt t="72752" x="2133600" y="2776538"/>
          <p14:tracePt t="72771" x="2205038" y="2776538"/>
          <p14:tracePt t="72787" x="2251075" y="2776538"/>
          <p14:tracePt t="72813" x="2330450" y="2776538"/>
          <p14:tracePt t="72835" x="2357438" y="2768600"/>
          <p14:tracePt t="72851" x="2374900" y="2759075"/>
          <p14:tracePt t="72883" x="2419350" y="2759075"/>
          <p14:tracePt t="72883" x="2438400" y="2759075"/>
          <p14:tracePt t="72899" x="2455863" y="2759075"/>
          <p14:tracePt t="73245" x="2465388" y="2759075"/>
          <p14:tracePt t="73255" x="2490788" y="2759075"/>
          <p14:tracePt t="73265" x="2527300" y="2759075"/>
          <p14:tracePt t="73276" x="2589213" y="2759075"/>
          <p14:tracePt t="73303" x="2751138" y="2751138"/>
          <p14:tracePt t="73315" x="2840038" y="2751138"/>
          <p14:tracePt t="73331" x="3017838" y="2751138"/>
          <p14:tracePt t="73363" x="3224213" y="2751138"/>
          <p14:tracePt t="73379" x="3357563" y="2751138"/>
          <p14:tracePt t="73395" x="3402013" y="2751138"/>
          <p14:tracePt t="73423" x="3455988" y="2751138"/>
          <p14:tracePt t="73443" x="3473450" y="2751138"/>
          <p14:tracePt t="73459" x="3482975" y="2751138"/>
          <p14:tracePt t="73483" x="3490913" y="2751138"/>
          <p14:tracePt t="73549" x="3500438" y="2751138"/>
          <p14:tracePt t="73559" x="3509963" y="2751138"/>
          <p14:tracePt t="73947" x="3517900" y="2751138"/>
          <p14:tracePt t="74147" x="3527425" y="2751138"/>
          <p14:tracePt t="74549" x="3536950" y="2751138"/>
          <p14:tracePt t="74559" x="3544888" y="2751138"/>
          <p14:tracePt t="74569" x="3571875" y="2751138"/>
          <p14:tracePt t="74594" x="3608388" y="2751138"/>
          <p14:tracePt t="74610" x="3616325" y="2751138"/>
          <p14:tracePt t="74626" x="3660775" y="2751138"/>
          <p14:tracePt t="74653" x="3679825" y="2759075"/>
          <p14:tracePt t="74654" x="3697288" y="2759075"/>
          <p14:tracePt t="74674" x="3705225" y="2759075"/>
          <p14:tracePt t="74714" x="3714750" y="2759075"/>
          <p14:tracePt t="74738" x="3714750" y="2768600"/>
          <p14:tracePt t="74754" x="3724275" y="2768600"/>
          <p14:tracePt t="74785" x="3732213" y="2768600"/>
          <p14:tracePt t="74820" x="3741738" y="2768600"/>
          <p14:tracePt t="74830" x="3751263" y="2768600"/>
          <p14:tracePt t="74854" x="3759200" y="2776538"/>
          <p14:tracePt t="74866" x="3768725" y="2776538"/>
          <p14:tracePt t="74882" x="3795713" y="2776538"/>
          <p14:tracePt t="74914" x="3830638" y="2786063"/>
          <p14:tracePt t="74930" x="3857625" y="2786063"/>
          <p14:tracePt t="74946" x="3911600" y="2786063"/>
          <p14:tracePt t="74973" x="3973513" y="2786063"/>
          <p14:tracePt t="74994" x="4071938" y="2786063"/>
          <p14:tracePt t="75010" x="4133850" y="2786063"/>
          <p14:tracePt t="75044" x="4259263" y="2786063"/>
          <p14:tracePt t="75058" x="4295775" y="2786063"/>
          <p14:tracePt t="75074" x="4367213" y="2786063"/>
          <p14:tracePt t="75104" x="4446588" y="2786063"/>
          <p14:tracePt t="75122" x="4465638" y="2786063"/>
          <p14:tracePt t="75138" x="4510088" y="2786063"/>
          <p14:tracePt t="75164" x="4527550" y="2786063"/>
          <p14:tracePt t="75186" x="4572000" y="2786063"/>
          <p14:tracePt t="75202" x="4581525" y="2786063"/>
          <p14:tracePt t="75234" x="4652963" y="2786063"/>
          <p14:tracePt t="75250" x="4670425" y="2786063"/>
          <p14:tracePt t="75266" x="4697413" y="2786063"/>
          <p14:tracePt t="75294" x="4714875" y="2786063"/>
          <p14:tracePt t="75314" x="4751388" y="2786063"/>
          <p14:tracePt t="75330" x="4768850" y="2786063"/>
          <p14:tracePt t="75365" x="4813300" y="2786063"/>
          <p14:tracePt t="75379" x="4822825" y="2786063"/>
          <p14:tracePt t="75395" x="4848225" y="2786063"/>
          <p14:tracePt t="75424" x="4857750" y="2786063"/>
          <p14:tracePt t="75442" x="4875213" y="2786063"/>
          <p14:tracePt t="75461" x="4884738" y="2786063"/>
          <p14:tracePt t="75494" x="4902200" y="2786063"/>
          <p14:tracePt t="75506" x="4911725" y="2786063"/>
          <p14:tracePt t="75522" x="4919663" y="2786063"/>
          <p14:tracePt t="75554" x="4929188" y="2786063"/>
          <p14:tracePt t="75570" x="4938713" y="2786063"/>
          <p14:tracePt t="75591" x="4946650" y="2786063"/>
          <p14:tracePt t="75631" x="4956175" y="2786063"/>
          <p14:tracePt t="75670" x="4965700" y="2786063"/>
          <p14:tracePt t="75930" x="4973638" y="2786063"/>
          <p14:tracePt t="76770" x="4983163" y="2786063"/>
          <p14:tracePt t="76780" x="5010150" y="2786063"/>
          <p14:tracePt t="76801" x="5153025" y="2786063"/>
          <p14:tracePt t="76817" x="5251450" y="2768600"/>
          <p14:tracePt t="76845" x="5572125" y="2732088"/>
          <p14:tracePt t="76865" x="5759450" y="2732088"/>
          <p14:tracePt t="76882" x="5894388" y="2732088"/>
          <p14:tracePt t="76915" x="6170613" y="2732088"/>
          <p14:tracePt t="76929" x="6205538" y="2732088"/>
          <p14:tracePt t="76945" x="6232525" y="2741613"/>
          <p14:tracePt t="76975" x="6375400" y="2776538"/>
          <p14:tracePt t="76993" x="6446838" y="2786063"/>
          <p14:tracePt t="77009" x="6473825" y="2795588"/>
          <p14:tracePt t="77035" x="6527800" y="2803525"/>
          <p14:tracePt t="77057" x="6562725" y="2813050"/>
          <p14:tracePt t="77073" x="6581775" y="2813050"/>
          <p14:tracePt t="77105" x="6616700" y="2813050"/>
          <p14:tracePt t="77121" x="6626225" y="2813050"/>
          <p14:tracePt t="77137" x="6661150" y="2813050"/>
          <p14:tracePt t="77165" x="6688138" y="2813050"/>
          <p14:tracePt t="77185" x="6742113" y="2813050"/>
          <p14:tracePt t="77201" x="6804025" y="2813050"/>
          <p14:tracePt t="77235" x="6867525" y="2813050"/>
          <p14:tracePt t="77249" x="6884988" y="2813050"/>
          <p14:tracePt t="77265" x="6919913" y="2803525"/>
          <p14:tracePt t="77295" x="6956425" y="2803525"/>
          <p14:tracePt t="77313" x="6973888" y="2803525"/>
          <p14:tracePt t="77331" x="6983413" y="2803525"/>
          <p14:tracePt t="77355" x="6991350" y="2803525"/>
          <p14:tracePt t="77377" x="7000875" y="2803525"/>
          <p14:tracePt t="77691" x="7010400" y="2803525"/>
          <p14:tracePt t="77701" x="7037388" y="2803525"/>
          <p14:tracePt t="77725" x="7153275" y="2803525"/>
          <p14:tracePt t="77731" x="7242175" y="2795588"/>
          <p14:tracePt t="77755" x="7402513" y="2795588"/>
          <p14:tracePt t="77777" x="7537450" y="2795588"/>
          <p14:tracePt t="77793" x="7599363" y="2795588"/>
          <p14:tracePt t="77825" x="7751763" y="2795588"/>
          <p14:tracePt t="77841" x="7777163" y="2795588"/>
          <p14:tracePt t="77857" x="7831138" y="2803525"/>
          <p14:tracePt t="77885" x="7894638" y="2813050"/>
          <p14:tracePt t="77905" x="7920038" y="2813050"/>
          <p14:tracePt t="77921" x="7956550" y="2830513"/>
          <p14:tracePt t="77945" x="7983538" y="2830513"/>
          <p14:tracePt t="77969" x="8001000" y="2830513"/>
          <p14:tracePt t="77985" x="8027988" y="2840038"/>
          <p14:tracePt t="78015" x="8072438" y="2840038"/>
          <p14:tracePt t="78032" x="8099425" y="2847975"/>
          <p14:tracePt t="78049" x="8116888" y="2847975"/>
          <p14:tracePt t="78075" x="8143875" y="2847975"/>
          <p14:tracePt t="78096" x="8153400" y="2847975"/>
          <p14:tracePt t="78125" x="8180388" y="2847975"/>
          <p14:tracePt t="78150" x="8188325" y="2847975"/>
          <p14:tracePt t="78170" x="8197850" y="2847975"/>
          <p14:tracePt t="78195" x="8205788" y="2847975"/>
          <p14:tracePt t="78209" x="8215313" y="2847975"/>
          <p14:tracePt t="78231" x="8224838" y="2840038"/>
          <p14:tracePt t="78261" x="8232775" y="2840038"/>
          <p14:tracePt t="78290" x="8242300" y="2840038"/>
          <p14:tracePt t="78310" x="8242300" y="2830513"/>
          <p14:tracePt t="78859" x="8242300" y="2822575"/>
          <p14:tracePt t="90663" x="8251825" y="2822575"/>
          <p14:tracePt t="90683" x="8259763" y="2822575"/>
          <p14:tracePt t="90713" x="8269288" y="2822575"/>
          <p14:tracePt t="90733" x="8277225" y="2822575"/>
          <p14:tracePt t="90764" x="8277225" y="2813050"/>
          <p14:tracePt t="91021" x="8277225" y="2803525"/>
          <p14:tracePt t="91122" x="8277225" y="2795588"/>
          <p14:tracePt t="91132" x="8269288" y="2795588"/>
          <p14:tracePt t="91146" x="8259763" y="2795588"/>
          <p14:tracePt t="91171" x="8215313" y="2786063"/>
          <p14:tracePt t="91194" x="8054975" y="2786063"/>
          <p14:tracePt t="91210" x="8018463" y="2786063"/>
          <p14:tracePt t="91241" x="7956550" y="2786063"/>
          <p14:tracePt t="91258" x="7947025" y="2786063"/>
          <p14:tracePt t="91430" x="7956550" y="2786063"/>
          <p14:tracePt t="91440" x="7966075" y="2786063"/>
          <p14:tracePt t="91471" x="8001000" y="2786063"/>
          <p14:tracePt t="91482" x="8018463" y="2786063"/>
          <p14:tracePt t="91499" x="8037513" y="2776538"/>
          <p14:tracePt t="91499" x="8062913" y="2776538"/>
          <p14:tracePt t="91531" x="8134350" y="2768600"/>
          <p14:tracePt t="91546" x="8161338" y="2768600"/>
          <p14:tracePt t="91562" x="8197850" y="2768600"/>
          <p14:tracePt t="91591" x="8251825" y="2768600"/>
          <p14:tracePt t="91610" x="8296275" y="2759075"/>
          <p14:tracePt t="91626" x="8313738" y="2759075"/>
          <p14:tracePt t="91651" x="8348663" y="2751138"/>
          <p14:tracePt t="91674" x="8375650" y="2741613"/>
          <p14:tracePt t="91690" x="8385175" y="2741613"/>
          <p14:tracePt t="91721" x="8412163" y="2741613"/>
          <p14:tracePt t="91738" x="8420100" y="2741613"/>
          <p14:tracePt t="91859" x="8420100" y="2732088"/>
          <p14:tracePt t="95428" x="8412163" y="2732088"/>
          <p14:tracePt t="95440" x="8394700" y="2732088"/>
          <p14:tracePt t="95467" x="8385175" y="2732088"/>
          <p14:tracePt t="95480" x="8375650" y="2732088"/>
          <p14:tracePt t="95507" x="8348663" y="2732088"/>
          <p14:tracePt t="95528" x="8313738" y="2741613"/>
          <p14:tracePt t="95545" x="8269288" y="2741613"/>
          <p14:tracePt t="95577" x="8161338" y="2768600"/>
          <p14:tracePt t="95592" x="8027988" y="2795588"/>
          <p14:tracePt t="95608" x="7939088" y="2813050"/>
          <p14:tracePt t="95637" x="7527925" y="2884488"/>
          <p14:tracePt t="95656" x="7232650" y="2965450"/>
          <p14:tracePt t="95673" x="7108825" y="3009900"/>
          <p14:tracePt t="95706" x="6831013" y="3108325"/>
          <p14:tracePt t="95720" x="6742113" y="3125788"/>
          <p14:tracePt t="95736" x="6643688" y="3179763"/>
          <p14:tracePt t="95769" x="6581775" y="3224213"/>
          <p14:tracePt t="95784" x="6562725" y="3224213"/>
          <p14:tracePt t="95800" x="6554788" y="3224213"/>
          <p14:tracePt t="96085" x="6537325" y="3224213"/>
          <p14:tracePt t="96096" x="6456363" y="3214688"/>
          <p14:tracePt t="96106" x="6286500" y="3197225"/>
          <p14:tracePt t="96120" x="5983288" y="3160713"/>
          <p14:tracePt t="96152" x="4884738" y="3160713"/>
          <p14:tracePt t="96168" x="4375150" y="3251200"/>
          <p14:tracePt t="96184" x="4089400" y="3313113"/>
          <p14:tracePt t="96210" x="3867150" y="3384550"/>
          <p14:tracePt t="96232" x="3822700" y="3384550"/>
          <p14:tracePt t="96248" x="3803650" y="3384550"/>
          <p14:tracePt t="96280" x="3776663" y="3394075"/>
          <p14:tracePt t="96296" x="3768725" y="3394075"/>
          <p14:tracePt t="96312" x="3768725" y="3402013"/>
          <p14:tracePt t="96339" x="3759200" y="3402013"/>
          <p14:tracePt t="96360" x="3751263" y="3402013"/>
          <p14:tracePt t="96376" x="3741738" y="3402013"/>
          <p14:tracePt t="96410" x="3732213" y="3402013"/>
          <p14:tracePt t="96424" x="3724275" y="3402013"/>
          <p14:tracePt t="96636" x="3724275" y="3394075"/>
          <p14:tracePt t="96646" x="3732213" y="3394075"/>
          <p14:tracePt t="96657" x="3759200" y="3384550"/>
          <p14:tracePt t="96690" x="3795713" y="3375025"/>
          <p14:tracePt t="96695" x="3813175" y="3367088"/>
          <p14:tracePt t="96712" x="3848100" y="3357563"/>
          <p14:tracePt t="96745" x="3973513" y="3322638"/>
          <p14:tracePt t="96760" x="4044950" y="3303588"/>
          <p14:tracePt t="96776" x="4179888" y="3276600"/>
          <p14:tracePt t="96809" x="4367213" y="3251200"/>
          <p14:tracePt t="96824" x="4411663" y="3241675"/>
          <p14:tracePt t="96840" x="4500563" y="3232150"/>
          <p14:tracePt t="96873" x="4652963" y="3224213"/>
          <p14:tracePt t="96887" x="4670425" y="3224213"/>
          <p14:tracePt t="96904" x="4768850" y="3224213"/>
          <p14:tracePt t="96937" x="4857750" y="3224213"/>
          <p14:tracePt t="96951" x="4902200" y="3224213"/>
          <p14:tracePt t="96967" x="4956175" y="3224213"/>
          <p14:tracePt t="97001" x="5045075" y="3232150"/>
          <p14:tracePt t="97015" x="5072063" y="3232150"/>
          <p14:tracePt t="97032" x="5126038" y="3241675"/>
          <p14:tracePt t="97065" x="5180013" y="3241675"/>
          <p14:tracePt t="97080" x="5187950" y="3241675"/>
          <p14:tracePt t="97357" x="5197475" y="3241675"/>
          <p14:tracePt t="97367" x="5214938" y="3241675"/>
          <p14:tracePt t="97383" x="5251450" y="3241675"/>
          <p14:tracePt t="97399" x="5303838" y="3241675"/>
          <p14:tracePt t="97430" x="5491163" y="3241675"/>
          <p14:tracePt t="97447" x="5599113" y="3241675"/>
          <p14:tracePt t="97464" x="5643563" y="3241675"/>
          <p14:tracePt t="97490" x="5724525" y="3241675"/>
          <p14:tracePt t="97511" x="5795963" y="3241675"/>
          <p14:tracePt t="97528" x="5840413" y="3251200"/>
          <p14:tracePt t="97560" x="5884863" y="3268663"/>
          <p14:tracePt t="97575" x="5902325" y="3268663"/>
          <p14:tracePt t="97591" x="5911850" y="3268663"/>
          <p14:tracePt t="97620" x="5938838" y="3286125"/>
          <p14:tracePt t="97640" x="5956300" y="3286125"/>
          <p14:tracePt t="97655" x="5965825" y="3286125"/>
          <p14:tracePt t="97688" x="6000750" y="3286125"/>
          <p14:tracePt t="97703" x="6018213" y="3286125"/>
          <p14:tracePt t="97720" x="6037263" y="3286125"/>
          <p14:tracePt t="97753" x="6099175" y="3286125"/>
          <p14:tracePt t="97767" x="6116638" y="3286125"/>
          <p14:tracePt t="97784" x="6153150" y="3286125"/>
          <p14:tracePt t="97816" x="6170613" y="3286125"/>
          <p14:tracePt t="97831" x="6180138" y="3286125"/>
          <p14:tracePt t="97847" x="6188075" y="3286125"/>
          <p14:tracePt t="97881" x="6197600" y="3286125"/>
          <p14:tracePt t="97895" x="6205538" y="3286125"/>
          <p14:tracePt t="97991" x="6215063" y="3286125"/>
          <p14:tracePt t="98031" x="6224588" y="3286125"/>
          <p14:tracePt t="98061" x="6232525" y="3286125"/>
          <p14:tracePt t="98081" x="6242050" y="3286125"/>
          <p14:tracePt t="98101" x="6251575" y="3286125"/>
          <p14:tracePt t="98211" x="6259513" y="3286125"/>
          <p14:tracePt t="98344" x="6259513" y="3276600"/>
          <p14:tracePt t="99872" x="6276975" y="3276600"/>
          <p14:tracePt t="99882" x="6296025" y="3276600"/>
          <p14:tracePt t="99910" x="6303963" y="3276600"/>
          <p14:tracePt t="99926" x="6323013" y="3276600"/>
          <p14:tracePt t="99959" x="6340475" y="3268663"/>
          <p14:tracePt t="99974" x="6357938" y="3268663"/>
          <p14:tracePt t="99990" x="6367463" y="3259138"/>
          <p14:tracePt t="100023" x="6411913" y="3251200"/>
          <p14:tracePt t="100038" x="6438900" y="3251200"/>
          <p14:tracePt t="100054" x="6465888" y="3251200"/>
          <p14:tracePt t="100088" x="6589713" y="3251200"/>
          <p14:tracePt t="100102" x="6616700" y="3251200"/>
          <p14:tracePt t="100118" x="6680200" y="3251200"/>
          <p14:tracePt t="100151" x="6796088" y="3268663"/>
          <p14:tracePt t="100166" x="6823075" y="3268663"/>
          <p14:tracePt t="100182" x="6875463" y="3268663"/>
          <p14:tracePt t="100212" x="6956425" y="3268663"/>
          <p14:tracePt t="100230" x="7010400" y="3268663"/>
          <p14:tracePt t="100247" x="7054850" y="3268663"/>
          <p14:tracePt t="100273" x="7089775" y="3268663"/>
          <p14:tracePt t="100294" x="7134225" y="3268663"/>
          <p14:tracePt t="100310" x="7170738" y="3268663"/>
          <p14:tracePt t="100343" x="7224713" y="3268663"/>
          <p14:tracePt t="100358" x="7251700" y="3268663"/>
          <p14:tracePt t="100374" x="7269163" y="3268663"/>
          <p14:tracePt t="100403" x="7286625" y="3268663"/>
          <p14:tracePt t="100821" x="7296150" y="3268663"/>
          <p14:tracePt t="100831" x="7323138" y="3268663"/>
          <p14:tracePt t="100841" x="7340600" y="3268663"/>
          <p14:tracePt t="100854" x="7367588" y="3268663"/>
          <p14:tracePt t="100887" x="7456488" y="3268663"/>
          <p14:tracePt t="100902" x="7510463" y="3268663"/>
          <p14:tracePt t="100918" x="7537450" y="3268663"/>
          <p14:tracePt t="100951" x="7643813" y="3268663"/>
          <p14:tracePt t="100965" x="7670800" y="3268663"/>
          <p14:tracePt t="100982" x="7724775" y="3268663"/>
          <p14:tracePt t="101015" x="7831138" y="3268663"/>
          <p14:tracePt t="101029" x="7848600" y="3268663"/>
          <p14:tracePt t="101046" x="7885113" y="3268663"/>
          <p14:tracePt t="101079" x="7929563" y="3268663"/>
          <p14:tracePt t="101093" x="7947025" y="3268663"/>
          <p14:tracePt t="101110" x="7966075" y="3268663"/>
          <p14:tracePt t="101143" x="8045450" y="3251200"/>
          <p14:tracePt t="101157" x="8062913" y="3241675"/>
          <p14:tracePt t="101174" x="8089900" y="3241675"/>
          <p14:tracePt t="101213" x="8143875" y="3224213"/>
          <p14:tracePt t="101222" x="8161338" y="3224213"/>
          <p14:tracePt t="101237" x="8170863" y="3224213"/>
          <p14:tracePt t="101263" x="8215313" y="3224213"/>
          <p14:tracePt t="101286" x="8251825" y="3224213"/>
          <p14:tracePt t="101302" x="8269288" y="3224213"/>
          <p14:tracePt t="101333" x="8358188" y="3224213"/>
          <p14:tracePt t="101350" x="8385175" y="3224213"/>
          <p14:tracePt t="101366" x="8439150" y="3224213"/>
          <p14:tracePt t="101393" x="8510588" y="3241675"/>
          <p14:tracePt t="101414" x="8555038" y="3241675"/>
          <p14:tracePt t="101430" x="8589963" y="3241675"/>
          <p14:tracePt t="101463" x="8634413" y="3241675"/>
          <p14:tracePt t="101477" x="8643938" y="3241675"/>
          <p14:tracePt t="101494" x="8670925" y="3241675"/>
          <p14:tracePt t="101523" x="8680450" y="3241675"/>
          <p14:tracePt t="101827" x="8688388" y="3241675"/>
          <p14:tracePt t="101838" x="8715375" y="3241675"/>
          <p14:tracePt t="101850" x="8759825" y="3241675"/>
          <p14:tracePt t="101882" x="8929688" y="3232150"/>
          <p14:tracePt t="101883" x="9010650" y="3205163"/>
          <p14:tracePt t="101893" x="9072563" y="3205163"/>
          <p14:tracePt t="101909" x="9117013" y="3205163"/>
          <p14:tracePt t="101942" x="9205913" y="3205163"/>
          <p14:tracePt t="101943" x="9232900" y="3205163"/>
          <p14:tracePt t="101957" x="9259888" y="3205163"/>
          <p14:tracePt t="101973" x="9304338" y="3205163"/>
          <p14:tracePt t="102007" x="9367838" y="3205163"/>
          <p14:tracePt t="102021" x="9385300" y="3205163"/>
          <p14:tracePt t="102037" x="9394825" y="3205163"/>
          <p14:tracePt t="102070" x="9474200" y="3205163"/>
          <p14:tracePt t="102085" x="9491663" y="3205163"/>
          <p14:tracePt t="102101" x="9510713" y="3205163"/>
          <p14:tracePt t="102134" x="9609138" y="3205163"/>
          <p14:tracePt t="102149" x="9617075" y="3205163"/>
          <p14:tracePt t="102165" x="9661525" y="3205163"/>
          <p14:tracePt t="102204" x="9725025" y="3205163"/>
          <p14:tracePt t="102215" x="9742488" y="3205163"/>
          <p14:tracePt t="102229" x="9759950" y="3205163"/>
          <p14:tracePt t="102253" x="9769475" y="3205163"/>
          <p14:tracePt t="102277" x="9777413" y="3205163"/>
          <p14:tracePt t="102357" x="9786938" y="3205163"/>
          <p14:tracePt t="102847" x="9796463" y="3205163"/>
          <p14:tracePt t="103617" x="9796463" y="3197225"/>
          <p14:tracePt t="103688" x="9796463" y="3187700"/>
          <p14:tracePt t="103797" x="9796463" y="3179763"/>
          <p14:tracePt t="103827" x="9796463" y="3170238"/>
          <p14:tracePt t="104328" x="9769475" y="3170238"/>
          <p14:tracePt t="104341" x="9725025" y="3170238"/>
          <p14:tracePt t="104349" x="9661525" y="3160713"/>
          <p14:tracePt t="104379" x="9313863" y="3089275"/>
          <p14:tracePt t="104388" x="9197975" y="3071813"/>
          <p14:tracePt t="104404" x="9072563" y="3062288"/>
          <p14:tracePt t="104429" x="8831263" y="3044825"/>
          <p14:tracePt t="104452" x="8634413" y="3036888"/>
          <p14:tracePt t="104468" x="8439150" y="3036888"/>
          <p14:tracePt t="104499" x="8170863" y="3044825"/>
          <p14:tracePt t="104516" x="8108950" y="3054350"/>
          <p14:tracePt t="104532" x="8018463" y="3071813"/>
          <p14:tracePt t="104559" x="7947025" y="3071813"/>
          <p14:tracePt t="104580" x="7912100" y="3081338"/>
          <p14:tracePt t="104596" x="7885113" y="3081338"/>
          <p14:tracePt t="104598" x="7867650" y="3081338"/>
          <p14:tracePt t="105668" x="7858125" y="3081338"/>
          <p14:tracePt t="105678" x="7823200" y="3081338"/>
          <p14:tracePt t="105700" x="7732713" y="3081338"/>
          <p14:tracePt t="105716" x="7697788" y="3081338"/>
          <p14:tracePt t="105749" x="7500938" y="3081338"/>
          <p14:tracePt t="105763" x="7402513" y="3081338"/>
          <p14:tracePt t="105779" x="7340600" y="3071813"/>
          <p14:tracePt t="105809" x="7054850" y="3062288"/>
          <p14:tracePt t="105827" x="6777038" y="3062288"/>
          <p14:tracePt t="105843" x="6572250" y="3062288"/>
          <p14:tracePt t="105869" x="6419850" y="3062288"/>
          <p14:tracePt t="105891" x="6323013" y="3062288"/>
          <p14:tracePt t="105907" x="6286500" y="3062288"/>
          <p14:tracePt t="105939" x="6215063" y="3062288"/>
          <p14:tracePt t="105955" x="6197600" y="3062288"/>
          <p14:tracePt t="105976" x="6188075" y="3062288"/>
          <p14:tracePt t="106166" x="6188075" y="3054350"/>
          <p14:tracePt t="106177" x="6188075" y="3044825"/>
          <p14:tracePt t="106188" x="6205538" y="3044825"/>
          <p14:tracePt t="106220" x="6367463" y="3027363"/>
          <p14:tracePt t="106228" x="6419850" y="3027363"/>
          <p14:tracePt t="106243" x="6465888" y="3027363"/>
          <p14:tracePt t="106269" x="6589713" y="3027363"/>
          <p14:tracePt t="106291" x="6751638" y="3027363"/>
          <p14:tracePt t="106307" x="6858000" y="3027363"/>
          <p14:tracePt t="106339" x="7072313" y="3027363"/>
          <p14:tracePt t="106355" x="7134225" y="3036888"/>
          <p14:tracePt t="106371" x="7161213" y="3036888"/>
          <p14:tracePt t="106399" x="7205663" y="3027363"/>
          <p14:tracePt t="106419" x="7242175" y="2990850"/>
          <p14:tracePt t="106436" x="7242175" y="2973388"/>
          <p14:tracePt t="106460" x="7269163" y="2901950"/>
          <p14:tracePt t="106483" x="7277100" y="2822575"/>
          <p14:tracePt t="106510" x="7277100" y="2714625"/>
          <p14:tracePt t="106531" x="7277100" y="2679700"/>
          <p14:tracePt t="106547" x="7224713" y="2643188"/>
          <p14:tracePt t="106580" x="7018338" y="2527300"/>
          <p14:tracePt t="106595" x="6875463" y="2482850"/>
          <p14:tracePt t="106611" x="6796088" y="2455863"/>
          <p14:tracePt t="106640" x="6562725" y="2411413"/>
          <p14:tracePt t="106659" x="6446838" y="2411413"/>
          <p14:tracePt t="106675" x="6197600" y="2411413"/>
          <p14:tracePt t="106700" x="5946775" y="2446338"/>
          <p14:tracePt t="106723" x="5724525" y="2517775"/>
          <p14:tracePt t="106739" x="5634038" y="2571750"/>
          <p14:tracePt t="106770" x="5473700" y="2633663"/>
          <p14:tracePt t="106787" x="5411788" y="2652713"/>
          <p14:tracePt t="106803" x="5348288" y="2687638"/>
          <p14:tracePt t="106830" x="5313363" y="2714625"/>
          <p14:tracePt t="106851" x="5303838" y="2724150"/>
          <p14:tracePt t="106867" x="5303838" y="2732088"/>
          <p14:tracePt t="106900" x="5303838" y="2751138"/>
          <p14:tracePt t="107200" x="5303838" y="2741613"/>
          <p14:tracePt t="107210" x="5322888" y="2714625"/>
          <p14:tracePt t="107220" x="5340350" y="2697163"/>
          <p14:tracePt t="107234" x="5375275" y="2670175"/>
          <p14:tracePt t="107260" x="5438775" y="2598738"/>
          <p14:tracePt t="107282" x="5465763" y="2562225"/>
          <p14:tracePt t="107299" x="5483225" y="2554288"/>
          <p14:tracePt t="107330" x="5518150" y="2500313"/>
          <p14:tracePt t="107346" x="5518150" y="2482850"/>
          <p14:tracePt t="107363" x="5537200" y="2428875"/>
          <p14:tracePt t="107390" x="5545138" y="2401888"/>
          <p14:tracePt t="107411" x="5545138" y="2374900"/>
          <p14:tracePt t="107427" x="5545138" y="2347913"/>
          <p14:tracePt t="107460" x="5537200" y="2303463"/>
          <p14:tracePt t="107475" x="5518150" y="2286000"/>
          <p14:tracePt t="107491" x="5465763" y="2241550"/>
          <p14:tracePt t="107520" x="5367338" y="2205038"/>
          <p14:tracePt t="107539" x="5241925" y="2179638"/>
          <p14:tracePt t="107555" x="5160963" y="2170113"/>
          <p14:tracePt t="107580" x="5054600" y="2170113"/>
          <p14:tracePt t="107602" x="4902200" y="2179638"/>
          <p14:tracePt t="107618" x="4848225" y="2197100"/>
          <p14:tracePt t="107650" x="4670425" y="2224088"/>
          <p14:tracePt t="107666" x="4633913" y="2241550"/>
          <p14:tracePt t="107682" x="4537075" y="2259013"/>
          <p14:tracePt t="107710" x="4419600" y="2286000"/>
          <p14:tracePt t="107731" x="4340225" y="2312988"/>
          <p14:tracePt t="107746" x="4313238" y="2312988"/>
          <p14:tracePt t="107770" x="4259263" y="2330450"/>
          <p14:tracePt t="107795" x="4205288" y="2347913"/>
          <p14:tracePt t="107811" x="4197350" y="2347913"/>
          <p14:tracePt t="107840" x="4152900" y="2401888"/>
          <p14:tracePt t="107859" x="4143375" y="2401888"/>
          <p14:tracePt t="107875" x="4125913" y="2419350"/>
          <p14:tracePt t="107900" x="4116388" y="2455863"/>
          <p14:tracePt t="107922" x="4116388" y="2500313"/>
          <p14:tracePt t="107938" x="4108450" y="2517775"/>
          <p14:tracePt t="107970" x="4098925" y="2581275"/>
          <p14:tracePt t="107986" x="4098925" y="2608263"/>
          <p14:tracePt t="108002" x="4108450" y="2652713"/>
          <p14:tracePt t="108030" x="4143375" y="2679700"/>
          <p14:tracePt t="108050" x="4251325" y="2724150"/>
          <p14:tracePt t="108067" x="4303713" y="2759075"/>
          <p14:tracePt t="108100" x="4419600" y="2776538"/>
          <p14:tracePt t="108114" x="4465638" y="2776538"/>
          <p14:tracePt t="108131" x="4518025" y="2786063"/>
          <p14:tracePt t="108161" x="4581525" y="2795588"/>
          <p14:tracePt t="108178" x="4633913" y="2803525"/>
          <p14:tracePt t="108194" x="4660900" y="2803525"/>
          <p14:tracePt t="108221" x="4714875" y="2803525"/>
          <p14:tracePt t="108242" x="4751388" y="2803525"/>
          <p14:tracePt t="108259" x="4822825" y="2803525"/>
          <p14:tracePt t="108290" x="4965700" y="2813050"/>
          <p14:tracePt t="108306" x="5018088" y="2813050"/>
          <p14:tracePt t="108322" x="5072063" y="2813050"/>
          <p14:tracePt t="108350" x="5187950" y="2813050"/>
          <p14:tracePt t="108370" x="5251450" y="2822575"/>
          <p14:tracePt t="108386" x="5268913" y="2822575"/>
          <p14:tracePt t="108410" x="5348288" y="2822575"/>
          <p14:tracePt t="108434" x="5402263" y="2822575"/>
          <p14:tracePt t="108451" x="5456238" y="2822575"/>
          <p14:tracePt t="108481" x="5545138" y="2822575"/>
          <p14:tracePt t="108498" x="5599113" y="2822575"/>
          <p14:tracePt t="108514" x="5616575" y="2822575"/>
          <p14:tracePt t="108541" x="5680075" y="2822575"/>
          <p14:tracePt t="108562" x="5732463" y="2803525"/>
          <p14:tracePt t="108578" x="5768975" y="2786063"/>
          <p14:tracePt t="108610" x="5822950" y="2732088"/>
          <p14:tracePt t="108626" x="5830888" y="2714625"/>
          <p14:tracePt t="108642" x="5848350" y="2679700"/>
          <p14:tracePt t="108671" x="5857875" y="2643188"/>
          <p14:tracePt t="108690" x="5857875" y="2616200"/>
          <p14:tracePt t="108706" x="5857875" y="2608263"/>
          <p14:tracePt t="108741" x="5813425" y="2490788"/>
          <p14:tracePt t="108754" x="5776913" y="2473325"/>
          <p14:tracePt t="108770" x="5724525" y="2428875"/>
          <p14:tracePt t="108801" x="5589588" y="2357438"/>
          <p14:tracePt t="108801" x="5527675" y="2347913"/>
          <p14:tracePt t="108818" x="5483225" y="2330450"/>
          <p14:tracePt t="108834" x="5384800" y="2330450"/>
          <p14:tracePt t="108861" x="5295900" y="2312988"/>
          <p14:tracePt t="108882" x="5214938" y="2303463"/>
          <p14:tracePt t="108898" x="5143500" y="2303463"/>
          <p14:tracePt t="108931" x="5054600" y="2303463"/>
          <p14:tracePt t="108946" x="5018088" y="2303463"/>
          <p14:tracePt t="108962" x="4973638" y="2303463"/>
          <p14:tracePt t="108991" x="4929188" y="2303463"/>
          <p14:tracePt t="108991" x="4911725" y="2303463"/>
          <p14:tracePt t="109010" x="4894263" y="2303463"/>
          <p14:tracePt t="109026" x="4857750" y="2303463"/>
          <p14:tracePt t="109051" x="4795838" y="2303463"/>
          <p14:tracePt t="109074" x="4751388" y="2303463"/>
          <p14:tracePt t="109090" x="4724400" y="2303463"/>
          <p14:tracePt t="109121" x="4652963" y="2322513"/>
          <p14:tracePt t="109137" x="4633913" y="2322513"/>
          <p14:tracePt t="109154" x="4589463" y="2330450"/>
          <p14:tracePt t="109181" x="4537075" y="2339975"/>
          <p14:tracePt t="109201" x="4465638" y="2339975"/>
          <p14:tracePt t="109218" x="4394200" y="2374900"/>
          <p14:tracePt t="109251" x="4322763" y="2411413"/>
          <p14:tracePt t="109265" x="4295775" y="2428875"/>
          <p14:tracePt t="109282" x="4224338" y="2465388"/>
          <p14:tracePt t="109311" x="4179888" y="2517775"/>
          <p14:tracePt t="109329" x="4143375" y="2544763"/>
          <p14:tracePt t="109346" x="4125913" y="2589213"/>
          <p14:tracePt t="109371" x="4108450" y="2652713"/>
          <p14:tracePt t="109393" x="4098925" y="2732088"/>
          <p14:tracePt t="109409" x="4081463" y="2776538"/>
          <p14:tracePt t="109441" x="4062413" y="2857500"/>
          <p14:tracePt t="109458" x="4062413" y="2884488"/>
          <p14:tracePt t="109474" x="4071938" y="2919413"/>
          <p14:tracePt t="109501" x="4108450" y="2946400"/>
          <p14:tracePt t="109522" x="4179888" y="2973388"/>
          <p14:tracePt t="109538" x="4224338" y="2982913"/>
          <p14:tracePt t="109571" x="4295775" y="2982913"/>
          <p14:tracePt t="109586" x="4367213" y="2990850"/>
          <p14:tracePt t="109602" x="4394200" y="2990850"/>
          <p14:tracePt t="109631" x="4527550" y="2990850"/>
          <p14:tracePt t="109649" x="4598988" y="2990850"/>
          <p14:tracePt t="109666" x="4679950" y="2982913"/>
          <p14:tracePt t="109691" x="4768850" y="2982913"/>
          <p14:tracePt t="109714" x="4902200" y="2965450"/>
          <p14:tracePt t="109729" x="4938713" y="2955925"/>
          <p14:tracePt t="109761" x="5072063" y="2946400"/>
          <p14:tracePt t="109778" x="5099050" y="2946400"/>
          <p14:tracePt t="109793" x="5180013" y="2946400"/>
          <p14:tracePt t="109822" x="5313363" y="2919413"/>
          <p14:tracePt t="109842" x="5375275" y="2911475"/>
          <p14:tracePt t="109857" x="5402263" y="2901950"/>
          <p14:tracePt t="109881" x="5446713" y="2894013"/>
          <p14:tracePt t="109906" x="5581650" y="2857500"/>
          <p14:tracePt t="109922" x="5616575" y="2840038"/>
          <p14:tracePt t="109951" x="5697538" y="2813050"/>
          <p14:tracePt t="109969" x="5751513" y="2768600"/>
          <p14:tracePt t="109985" x="5803900" y="2741613"/>
          <p14:tracePt t="110011" x="5822950" y="2714625"/>
          <p14:tracePt t="110033" x="5830888" y="2687638"/>
          <p14:tracePt t="110049" x="5840413" y="2679700"/>
          <p14:tracePt t="110081" x="5840413" y="2643188"/>
          <p14:tracePt t="110097" x="5848350" y="2625725"/>
          <p14:tracePt t="110114" x="5848350" y="2589213"/>
          <p14:tracePt t="110141" x="5848350" y="2554288"/>
          <p14:tracePt t="110162" x="5822950" y="2500313"/>
          <p14:tracePt t="110178" x="5795963" y="2473325"/>
          <p14:tracePt t="110211" x="5589588" y="2366963"/>
          <p14:tracePt t="110225" x="5527675" y="2347913"/>
          <p14:tracePt t="110241" x="5429250" y="2312988"/>
          <p14:tracePt t="110271" x="5295900" y="2276475"/>
          <p14:tracePt t="110289" x="5241925" y="2268538"/>
          <p14:tracePt t="110306" x="5160963" y="2268538"/>
          <p14:tracePt t="110331" x="5000625" y="2259013"/>
          <p14:tracePt t="110353" x="4919663" y="2259013"/>
          <p14:tracePt t="110369" x="4894263" y="2251075"/>
          <p14:tracePt t="110401" x="4813300" y="2251075"/>
          <p14:tracePt t="110402" x="4768850" y="2241550"/>
          <p14:tracePt t="110417" x="4732338" y="2241550"/>
          <p14:tracePt t="110433" x="4670425" y="2241550"/>
          <p14:tracePt t="110461" x="4598988" y="2251075"/>
          <p14:tracePt t="110481" x="4545013" y="2259013"/>
          <p14:tracePt t="110497" x="4473575" y="2286000"/>
          <p14:tracePt t="110521" x="4411663" y="2295525"/>
          <p14:tracePt t="110545" x="4357688" y="2322513"/>
          <p14:tracePt t="110562" x="4303713" y="2347913"/>
          <p14:tracePt t="110591" x="4251325" y="2393950"/>
          <p14:tracePt t="110609" x="4214813" y="2428875"/>
          <p14:tracePt t="110625" x="4205288" y="2446338"/>
          <p14:tracePt t="110651" x="4179888" y="2490788"/>
          <p14:tracePt t="110673" x="4160838" y="2527300"/>
          <p14:tracePt t="110689" x="4152900" y="2581275"/>
          <p14:tracePt t="110721" x="4143375" y="2643188"/>
          <p14:tracePt t="110737" x="4143375" y="2687638"/>
          <p14:tracePt t="110753" x="4143375" y="2697163"/>
          <p14:tracePt t="110781" x="4143375" y="2741613"/>
          <p14:tracePt t="110801" x="4143375" y="2759075"/>
          <p14:tracePt t="110817" x="4170363" y="2776538"/>
          <p14:tracePt t="110841" x="4205288" y="2803525"/>
          <p14:tracePt t="110865" x="4241800" y="2813050"/>
          <p14:tracePt t="110881" x="4276725" y="2830513"/>
          <p14:tracePt t="110912" x="4330700" y="2830513"/>
          <p14:tracePt t="110929" x="4357688" y="2840038"/>
          <p14:tracePt t="110945" x="4375150" y="2840038"/>
          <p14:tracePt t="110972" x="4411663" y="2840038"/>
          <p14:tracePt t="110993" x="4429125" y="2840038"/>
          <p14:tracePt t="111009" x="4465638" y="2840038"/>
          <p14:tracePt t="111042" x="4527550" y="2840038"/>
          <p14:tracePt t="111057" x="4581525" y="2840038"/>
          <p14:tracePt t="111073" x="4608513" y="2840038"/>
          <p14:tracePt t="111102" x="4687888" y="2830513"/>
          <p14:tracePt t="111121" x="4741863" y="2830513"/>
          <p14:tracePt t="111137" x="4795838" y="2830513"/>
          <p14:tracePt t="111161" x="4857750" y="2830513"/>
          <p14:tracePt t="111185" x="4902200" y="2830513"/>
          <p14:tracePt t="111201" x="4919663" y="2830513"/>
          <p14:tracePt t="111232" x="4956175" y="2830513"/>
          <p14:tracePt t="111249" x="4965700" y="2830513"/>
          <p14:tracePt t="111265" x="4983163" y="2830513"/>
          <p14:tracePt t="111292" x="4991100" y="2830513"/>
          <p14:tracePt t="116425" x="5000625" y="2830513"/>
          <p14:tracePt t="116436" x="5010150" y="2840038"/>
          <p14:tracePt t="116445" x="5045075" y="2867025"/>
          <p14:tracePt t="116455" x="5062538" y="2894013"/>
          <p14:tracePt t="116484" x="5133975" y="3009900"/>
          <p14:tracePt t="116494" x="5153025" y="3071813"/>
          <p14:tracePt t="116511" x="5160963" y="3170238"/>
          <p14:tracePt t="116544" x="5160963" y="3322638"/>
          <p14:tracePt t="116558" x="5160963" y="3367088"/>
          <p14:tracePt t="116575" x="5153025" y="3429000"/>
          <p14:tracePt t="116604" x="5099050" y="3482975"/>
          <p14:tracePt t="116622" x="5062538" y="3500438"/>
          <p14:tracePt t="116638" x="4973638" y="3554413"/>
          <p14:tracePt t="116664" x="4776788" y="3643313"/>
          <p14:tracePt t="116686" x="4633913" y="3741738"/>
          <p14:tracePt t="116702" x="4518025" y="3803650"/>
          <p14:tracePt t="116734" x="4429125" y="3857625"/>
          <p14:tracePt t="116750" x="4394200" y="3884613"/>
          <p14:tracePt t="116766" x="4375150" y="3902075"/>
          <p14:tracePt t="117025" x="4348163" y="3902075"/>
          <p14:tracePt t="117035" x="4313238" y="3929063"/>
          <p14:tracePt t="117054" x="4268788" y="3973513"/>
          <p14:tracePt t="117070" x="4152900" y="4044950"/>
          <p14:tracePt t="117094" x="4062413" y="4108450"/>
          <p14:tracePt t="117118" x="3990975" y="4160838"/>
          <p14:tracePt t="117134" x="3946525" y="4187825"/>
          <p14:tracePt t="117164" x="3938588" y="4197350"/>
          <p14:tracePt t="117182" x="3938588" y="4205288"/>
          <p14:tracePt t="117208" x="3929063" y="4214813"/>
          <p14:tracePt t="117340" x="3938588" y="4214813"/>
          <p14:tracePt t="117350" x="3965575" y="4214813"/>
          <p14:tracePt t="117360" x="3983038" y="4214813"/>
          <p14:tracePt t="117385" x="4027488" y="4214813"/>
          <p14:tracePt t="117406" x="4089400" y="4214813"/>
          <p14:tracePt t="117422" x="4108450" y="4214813"/>
          <p14:tracePt t="117455" x="4205288" y="4197350"/>
          <p14:tracePt t="117470" x="4259263" y="4179888"/>
          <p14:tracePt t="117486" x="4276725" y="4179888"/>
          <p14:tracePt t="117515" x="4357688" y="4152900"/>
          <p14:tracePt t="117534" x="4384675" y="4143375"/>
          <p14:tracePt t="117550" x="4419600" y="4133850"/>
          <p14:tracePt t="117575" x="4465638" y="4116388"/>
          <p14:tracePt t="117598" x="4491038" y="4116388"/>
          <p14:tracePt t="117614" x="4510088" y="4116388"/>
          <p14:tracePt t="117645" x="4537075" y="4108450"/>
          <p14:tracePt t="118100" x="4545013" y="4108450"/>
          <p14:tracePt t="118110" x="4572000" y="4108450"/>
          <p14:tracePt t="118120" x="4589463" y="4108450"/>
          <p14:tracePt t="118130" x="4616450" y="4108450"/>
          <p14:tracePt t="118155" x="4670425" y="4108450"/>
          <p14:tracePt t="118174" x="4724400" y="4108450"/>
          <p14:tracePt t="118190" x="4768850" y="4108450"/>
          <p14:tracePt t="118215" x="4803775" y="4108450"/>
          <p14:tracePt t="118238" x="4830763" y="4108450"/>
          <p14:tracePt t="118254" x="4867275" y="4108450"/>
          <p14:tracePt t="118285" x="4902200" y="4108450"/>
          <p14:tracePt t="118302" x="4929188" y="4116388"/>
          <p14:tracePt t="118319" x="4938713" y="4116388"/>
          <p14:tracePt t="118345" x="4973638" y="4116388"/>
          <p14:tracePt t="118366" x="5000625" y="4116388"/>
          <p14:tracePt t="118382" x="5037138" y="4116388"/>
          <p14:tracePt t="118415" x="5089525" y="4116388"/>
          <p14:tracePt t="118429" x="5108575" y="4116388"/>
          <p14:tracePt t="118445" x="5126038" y="4116388"/>
          <p14:tracePt t="118475" x="5170488" y="4116388"/>
          <p14:tracePt t="118493" x="5214938" y="4108450"/>
          <p14:tracePt t="118509" x="5251450" y="4108450"/>
          <p14:tracePt t="118535" x="5303838" y="4098925"/>
          <p14:tracePt t="118557" x="5340350" y="4089400"/>
          <p14:tracePt t="118574" x="5375275" y="4089400"/>
          <p14:tracePt t="118605" x="5429250" y="4089400"/>
          <p14:tracePt t="118621" x="5465763" y="4089400"/>
          <p14:tracePt t="118637" x="5473700" y="4089400"/>
          <p14:tracePt t="118665" x="5510213" y="4089400"/>
          <p14:tracePt t="118685" x="5527675" y="4089400"/>
          <p14:tracePt t="118702" x="5537200" y="4089400"/>
          <p14:tracePt t="118735" x="5562600" y="4089400"/>
          <p14:tracePt t="118753" x="5572125" y="4089400"/>
          <p14:tracePt t="118765" x="5581650" y="4089400"/>
          <p14:tracePt t="118795" x="5608638" y="4089400"/>
          <p14:tracePt t="118814" x="5626100" y="4089400"/>
          <p14:tracePt t="118835" x="5634038" y="4089400"/>
          <p14:tracePt t="118865" x="5643563" y="4089400"/>
          <p14:tracePt t="118889" x="5653088" y="4089400"/>
          <p14:tracePt t="118929" x="5661025" y="4089400"/>
          <p14:tracePt t="119104" x="5670550" y="4089400"/>
          <p14:tracePt t="119123" x="5680075" y="4089400"/>
          <p14:tracePt t="119143" x="5688013" y="4089400"/>
          <p14:tracePt t="119165" x="5697538" y="4089400"/>
          <p14:tracePt t="119181" x="5705475" y="4089400"/>
          <p14:tracePt t="119206" x="5724525" y="4089400"/>
          <p14:tracePt t="119229" x="5741988" y="4089400"/>
          <p14:tracePt t="119245" x="5768975" y="4089400"/>
          <p14:tracePt t="119276" x="5813425" y="4098925"/>
          <p14:tracePt t="119293" x="5830888" y="4098925"/>
          <p14:tracePt t="119309" x="5848350" y="4108450"/>
          <p14:tracePt t="119335" x="5875338" y="4108450"/>
          <p14:tracePt t="119357" x="5894388" y="4108450"/>
          <p14:tracePt t="119373" x="5902325" y="4116388"/>
          <p14:tracePt t="119406" x="5919788" y="4116388"/>
          <p14:tracePt t="119436" x="5929313" y="4116388"/>
          <p14:tracePt t="119459" x="5938838" y="4116388"/>
          <p14:tracePt t="119493" x="5946775" y="4116388"/>
          <p14:tracePt t="119867" x="5956300" y="4116388"/>
          <p14:tracePt t="119878" x="5965825" y="4116388"/>
          <p14:tracePt t="119889" x="6010275" y="4108450"/>
          <p14:tracePt t="119916" x="6197600" y="4071938"/>
          <p14:tracePt t="119932" x="6313488" y="4054475"/>
          <p14:tracePt t="119948" x="6545263" y="4010025"/>
          <p14:tracePt t="119976" x="6769100" y="3965575"/>
          <p14:tracePt t="119996" x="6902450" y="3965575"/>
          <p14:tracePt t="120012" x="6946900" y="3965575"/>
          <p14:tracePt t="120046" x="7045325" y="3965575"/>
          <p14:tracePt t="120061" x="7081838" y="3973513"/>
          <p14:tracePt t="120076" x="7099300" y="3990975"/>
          <p14:tracePt t="120106" x="7134225" y="4000500"/>
          <p14:tracePt t="120124" x="7143750" y="4000500"/>
          <p14:tracePt t="120140" x="7153275" y="4000500"/>
          <p14:tracePt t="120166" x="7161213" y="4010025"/>
          <p14:tracePt t="120189" x="7180263" y="4010025"/>
          <p14:tracePt t="120205" x="7197725" y="4017963"/>
          <p14:tracePt t="120236" x="7215188" y="4017963"/>
          <p14:tracePt t="120253" x="7232650" y="4017963"/>
          <p14:tracePt t="120268" x="7232650" y="4027488"/>
          <p14:tracePt t="120296" x="7251700" y="4037013"/>
          <p14:tracePt t="120316" x="7259638" y="4037013"/>
          <p14:tracePt t="120332" x="7269163" y="4037013"/>
          <p14:tracePt t="120356" x="7277100" y="4044950"/>
          <p14:tracePt t="120380" x="7286625" y="4054475"/>
          <p14:tracePt t="120398" x="7296150" y="4054475"/>
          <p14:tracePt t="120426" x="7296150" y="4062413"/>
          <p14:tracePt t="120444" x="7304088" y="4062413"/>
          <p14:tracePt t="120461" x="7304088" y="4071938"/>
          <p14:tracePt t="120486" x="7313613" y="4071938"/>
          <p14:tracePt t="120508" x="7313613" y="4081463"/>
          <p14:tracePt t="120525" x="7323138" y="4081463"/>
          <p14:tracePt t="120556" x="7323138" y="4089400"/>
          <p14:tracePt t="120572" x="7331075" y="4098925"/>
          <p14:tracePt t="120589" x="7340600" y="4098925"/>
          <p14:tracePt t="120616" x="7348538" y="4098925"/>
          <p14:tracePt t="120637" x="7348538" y="4108450"/>
          <p14:tracePt t="120704" x="7358063" y="4108450"/>
          <p14:tracePt t="121773" x="7367588" y="4108450"/>
          <p14:tracePt t="121817" x="7375525" y="4108450"/>
          <p14:tracePt t="121874" x="7385050" y="4108450"/>
          <p14:tracePt t="121907" x="7394575" y="4108450"/>
          <p14:tracePt t="121984" x="7402513" y="4108450"/>
          <p14:tracePt t="122018" x="7412038" y="4108450"/>
          <p14:tracePt t="122159" x="7419975" y="4108450"/>
          <p14:tracePt t="122334" x="7419975" y="4116388"/>
          <p14:tracePt t="122357" x="7412038" y="4125913"/>
          <p14:tracePt t="122368" x="7412038" y="4133850"/>
          <p14:tracePt t="122379" x="7402513" y="4133850"/>
          <p14:tracePt t="122412" x="7394575" y="4133850"/>
          <p14:tracePt t="122427" x="7394575" y="4143375"/>
          <p14:tracePt t="122443" x="7385050" y="4143375"/>
          <p14:tracePt t="122467" x="7375525" y="4152900"/>
          <p14:tracePt t="122491" x="7367588" y="4152900"/>
          <p14:tracePt t="122508" x="7358063" y="4160838"/>
          <p14:tracePt t="122537" x="7340600" y="4160838"/>
          <p14:tracePt t="122555" x="7304088" y="4170363"/>
          <p14:tracePt t="122572" x="7277100" y="4170363"/>
          <p14:tracePt t="122597" x="7251700" y="4170363"/>
          <p14:tracePt t="122619" x="7232650" y="4170363"/>
          <p14:tracePt t="122636" x="7215188" y="4170363"/>
          <p14:tracePt t="122667" x="7205663" y="4170363"/>
          <p14:tracePt t="122683" x="7197725" y="4170363"/>
          <p14:tracePt t="122831" x="7188200" y="4170363"/>
          <p14:tracePt t="122974" x="7188200" y="4179888"/>
          <p14:tracePt t="129031" x="7197725" y="4179888"/>
          <p14:tracePt t="129043" x="7205663" y="4179888"/>
          <p14:tracePt t="129055" x="7224713" y="4160838"/>
          <p14:tracePt t="129066" x="7251700" y="4152900"/>
          <p14:tracePt t="129090" x="7304088" y="4116388"/>
          <p14:tracePt t="129112" x="7375525" y="4081463"/>
          <p14:tracePt t="129129" x="7429500" y="4062413"/>
          <p14:tracePt t="129160" x="7491413" y="4044950"/>
          <p14:tracePt t="129176" x="7518400" y="4044950"/>
          <p14:tracePt t="129192" x="7554913" y="4044950"/>
          <p14:tracePt t="129220" x="7589838" y="4044950"/>
          <p14:tracePt t="129240" x="7616825" y="4044950"/>
          <p14:tracePt t="129256" x="7626350" y="4044950"/>
          <p14:tracePt t="129290" x="7643813" y="4054475"/>
          <p14:tracePt t="129304" x="7653338" y="4054475"/>
          <p14:tracePt t="129320" x="7661275" y="4054475"/>
          <p14:tracePt t="129350" x="7670800" y="4062413"/>
          <p14:tracePt t="129368" x="7680325" y="4062413"/>
          <p14:tracePt t="129384" x="7680325" y="4071938"/>
          <p14:tracePt t="129410" x="7688263" y="4071938"/>
          <p14:tracePt t="129432" x="7697788" y="4071938"/>
          <p14:tracePt t="129448" x="7705725" y="4071938"/>
          <p14:tracePt t="129484" x="7715250" y="4071938"/>
          <p14:tracePt t="129528" x="7724775" y="4071938"/>
          <p14:tracePt t="129550" x="7724775" y="4081463"/>
          <p14:tracePt t="129671" x="7724775" y="4089400"/>
          <p14:tracePt t="129752" x="7724775" y="4098925"/>
          <p14:tracePt t="129917" x="7724775" y="4108450"/>
          <p14:tracePt t="129958" x="7724775" y="4116388"/>
          <p14:tracePt t="129978" x="7715250" y="4116388"/>
          <p14:tracePt t="129988" x="7697788" y="4125913"/>
          <p14:tracePt t="129998" x="7688263" y="4133850"/>
          <p14:tracePt t="130031" x="7634288" y="4143375"/>
          <p14:tracePt t="130039" x="7608888" y="4143375"/>
          <p14:tracePt t="130056" x="7581900" y="4152900"/>
          <p14:tracePt t="130081" x="7500938" y="4152900"/>
          <p14:tracePt t="130104" x="7439025" y="4152900"/>
          <p14:tracePt t="130120" x="7385050" y="4152900"/>
          <p14:tracePt t="130151" x="7313613" y="4152900"/>
          <p14:tracePt t="130167" x="7296150" y="4152900"/>
          <p14:tracePt t="130184" x="7259638" y="4160838"/>
          <p14:tracePt t="130211" x="7224713" y="4170363"/>
          <p14:tracePt t="130232" x="7188200" y="4170363"/>
          <p14:tracePt t="130232" x="7188200" y="4179888"/>
          <p14:tracePt t="130248" x="7188200" y="4187825"/>
          <p14:tracePt t="130281" x="7161213" y="4187825"/>
          <p14:tracePt t="130306" x="7153275" y="4187825"/>
          <p14:tracePt t="130347" x="7143750" y="4187825"/>
          <p14:tracePt t="130359" x="7134225" y="4187825"/>
          <p14:tracePt t="130375" x="7126288" y="4187825"/>
          <p14:tracePt t="130401" x="7116763" y="4187825"/>
          <p14:tracePt t="130424" x="7108825" y="4187825"/>
          <p14:tracePt t="130474" x="7099300" y="4187825"/>
          <p14:tracePt t="132347" x="7116763" y="4187825"/>
          <p14:tracePt t="132357" x="7143750" y="4187825"/>
          <p14:tracePt t="132374" x="7170738" y="4187825"/>
          <p14:tracePt t="132391" x="7242175" y="4187825"/>
          <p14:tracePt t="132422" x="7313613" y="4187825"/>
          <p14:tracePt t="132438" x="7375525" y="4187825"/>
          <p14:tracePt t="132454" x="7402513" y="4187825"/>
          <p14:tracePt t="132482" x="7491413" y="4187825"/>
          <p14:tracePt t="132502" x="7500938" y="4187825"/>
          <p14:tracePt t="132519" x="7545388" y="4187825"/>
          <p14:tracePt t="132552" x="7572375" y="4187825"/>
          <p14:tracePt t="132566" x="7581900" y="4187825"/>
          <p14:tracePt t="132585" x="7599363" y="4187825"/>
          <p14:tracePt t="132619" x="7608888" y="4187825"/>
          <p14:tracePt t="132631" x="7616825" y="4187825"/>
          <p14:tracePt t="132646" x="7626350" y="4187825"/>
          <p14:tracePt t="132688" x="7626350" y="4197350"/>
          <p14:tracePt t="132744" x="7634288" y="4197350"/>
          <p14:tracePt t="133026" x="7616825" y="4197350"/>
          <p14:tracePt t="133038" x="7608888" y="4197350"/>
          <p14:tracePt t="133048" x="7599363" y="4197350"/>
          <p14:tracePt t="133072" x="7537450" y="4197350"/>
          <p14:tracePt t="133094" x="7491413" y="4197350"/>
          <p14:tracePt t="133111" x="7456488" y="4197350"/>
          <p14:tracePt t="133142" x="7367588" y="4197350"/>
          <p14:tracePt t="133158" x="7331075" y="4187825"/>
          <p14:tracePt t="133174" x="7277100" y="4170363"/>
          <p14:tracePt t="133203" x="7205663" y="4143375"/>
          <p14:tracePt t="133222" x="7170738" y="4133850"/>
          <p14:tracePt t="133239" x="7161213" y="4133850"/>
          <p14:tracePt t="133272" x="7116763" y="4116388"/>
          <p14:tracePt t="133286" x="7108825" y="4108450"/>
          <p14:tracePt t="133303" x="7081838" y="4098925"/>
          <p14:tracePt t="133333" x="7054850" y="4089400"/>
          <p14:tracePt t="133351" x="7045325" y="4081463"/>
          <p14:tracePt t="133366" x="7037388" y="4081463"/>
          <p14:tracePt t="133393" x="7018338" y="4081463"/>
          <p14:tracePt t="133414" x="7010400" y="4081463"/>
          <p14:tracePt t="133430" x="7000875" y="4081463"/>
          <p14:tracePt t="133460" x="6983413" y="4081463"/>
          <p14:tracePt t="133478" x="6973888" y="4081463"/>
          <p14:tracePt t="133494" x="6965950" y="4081463"/>
          <p14:tracePt t="133600" x="6983413" y="4081463"/>
          <p14:tracePt t="133610" x="6991350" y="4081463"/>
          <p14:tracePt t="133620" x="7018338" y="4098925"/>
          <p14:tracePt t="133650" x="7062788" y="4108450"/>
          <p14:tracePt t="133651" x="7081838" y="4116388"/>
          <p14:tracePt t="133661" x="7099300" y="4125913"/>
          <p14:tracePt t="133673" x="7126288" y="4125913"/>
          <p14:tracePt t="133706" x="7242175" y="4143375"/>
          <p14:tracePt t="133718" x="7296150" y="4143375"/>
          <p14:tracePt t="133734" x="7331075" y="4143375"/>
          <p14:tracePt t="133767" x="7466013" y="4143375"/>
          <p14:tracePt t="133782" x="7500938" y="4143375"/>
          <p14:tracePt t="133798" x="7562850" y="4143375"/>
          <p14:tracePt t="133831" x="7643813" y="4143375"/>
          <p14:tracePt t="133846" x="7661275" y="4143375"/>
          <p14:tracePt t="133862" x="7697788" y="4143375"/>
          <p14:tracePt t="133895" x="7724775" y="4143375"/>
          <p14:tracePt t="133910" x="7742238" y="4143375"/>
          <p14:tracePt t="133926" x="7751763" y="4143375"/>
          <p14:tracePt t="133959" x="7777163" y="4143375"/>
          <p14:tracePt t="133974" x="7786688" y="4143375"/>
          <p14:tracePt t="133990" x="7804150" y="4143375"/>
          <p14:tracePt t="134023" x="7831138" y="4143375"/>
          <p14:tracePt t="134038" x="7840663" y="4143375"/>
          <p14:tracePt t="134054" x="7848600" y="4143375"/>
          <p14:tracePt t="134087" x="7858125" y="4143375"/>
          <p14:tracePt t="134106" x="7867650" y="4143375"/>
          <p14:tracePt t="134178" x="7875588" y="4143375"/>
          <p14:tracePt t="135320" x="7875588" y="4152900"/>
          <p14:tracePt t="135787" x="7885113" y="4152900"/>
          <p14:tracePt t="135938" x="7885113" y="4160838"/>
          <p14:tracePt t="136739" x="7894638" y="4160838"/>
          <p14:tracePt t="136751" x="7902575" y="4160838"/>
          <p14:tracePt t="136776" x="7929563" y="4160838"/>
          <p14:tracePt t="136789" x="7947025" y="4160838"/>
          <p14:tracePt t="136804" x="7956550" y="4160838"/>
          <p14:tracePt t="136836" x="8045450" y="4160838"/>
          <p14:tracePt t="136852" x="8089900" y="4152900"/>
          <p14:tracePt t="136869" x="8180388" y="4152900"/>
          <p14:tracePt t="136896" x="8242300" y="4152900"/>
          <p14:tracePt t="136916" x="8304213" y="4152900"/>
          <p14:tracePt t="136932" x="8331200" y="4152900"/>
          <p14:tracePt t="136966" x="8412163" y="4152900"/>
          <p14:tracePt t="136980" x="8439150" y="4152900"/>
          <p14:tracePt t="136997" x="8501063" y="4152900"/>
          <p14:tracePt t="137026" x="8555038" y="4160838"/>
          <p14:tracePt t="137045" x="8599488" y="4179888"/>
          <p14:tracePt t="137060" x="8616950" y="4197350"/>
          <p14:tracePt t="137086" x="8616950" y="4214813"/>
          <p14:tracePt t="137343" x="8634413" y="4214813"/>
          <p14:tracePt t="137353" x="8680450" y="4214813"/>
          <p14:tracePt t="137364" x="8769350" y="4214813"/>
          <p14:tracePt t="137380" x="8875713" y="4205288"/>
          <p14:tracePt t="137406" x="9269413" y="4197350"/>
          <p14:tracePt t="137428" x="9510713" y="4197350"/>
          <p14:tracePt t="137445" x="9609138" y="4197350"/>
          <p14:tracePt t="137476" x="9858375" y="4197350"/>
          <p14:tracePt t="137492" x="9912350" y="4197350"/>
          <p14:tracePt t="137509" x="10001250" y="4197350"/>
          <p14:tracePt t="137536" x="10082213" y="4205288"/>
          <p14:tracePt t="137556" x="10126663" y="4214813"/>
          <p14:tracePt t="137572" x="10161588" y="4232275"/>
          <p14:tracePt t="137606" x="10206038" y="4241800"/>
          <p14:tracePt t="137620" x="10233025" y="4241800"/>
          <p14:tracePt t="137636" x="10242550" y="4241800"/>
          <p14:tracePt t="137666" x="10296525" y="4251325"/>
          <p14:tracePt t="137684" x="10340975" y="4251325"/>
          <p14:tracePt t="137700" x="10367963" y="4251325"/>
          <p14:tracePt t="137726" x="10447338" y="4232275"/>
          <p14:tracePt t="137727" x="10474325" y="4232275"/>
          <p14:tracePt t="137748" x="10537825" y="4224338"/>
          <p14:tracePt t="137765" x="10545763" y="4224338"/>
          <p14:tracePt t="137796" x="10590213" y="4224338"/>
          <p14:tracePt t="137812" x="10599738" y="4224338"/>
          <p14:tracePt t="137828" x="10609263" y="4224338"/>
          <p14:tracePt t="137863" x="10609263" y="4214813"/>
          <p14:tracePt t="138313" x="10599738" y="4205288"/>
          <p14:tracePt t="138324" x="10572750" y="4205288"/>
          <p14:tracePt t="138335" x="10537825" y="4205288"/>
          <p14:tracePt t="138367" x="10375900" y="4187825"/>
          <p14:tracePt t="138376" x="10287000" y="4170363"/>
          <p14:tracePt t="138388" x="10188575" y="4143375"/>
          <p14:tracePt t="138417" x="9759950" y="4116388"/>
          <p14:tracePt t="138436" x="9644063" y="4116388"/>
          <p14:tracePt t="138452" x="9420225" y="4108450"/>
          <p14:tracePt t="138477" x="9109075" y="4081463"/>
          <p14:tracePt t="138499" x="8555038" y="4071938"/>
          <p14:tracePt t="138516" x="7777163" y="4089400"/>
          <p14:tracePt t="138546" x="6786563" y="4367213"/>
          <p14:tracePt t="138564" x="6465888" y="4518025"/>
          <p14:tracePt t="138580" x="6375400" y="4545013"/>
          <p14:tracePt t="138606" x="6303963" y="4562475"/>
          <p14:tracePt t="138943" x="6296025" y="4562475"/>
          <p14:tracePt t="138953" x="6276975" y="4562475"/>
          <p14:tracePt t="138963" x="6224588" y="4562475"/>
          <p14:tracePt t="138987" x="5929313" y="4473575"/>
          <p14:tracePt t="139012" x="5286375" y="4295775"/>
          <p14:tracePt t="139027" x="4554538" y="4232275"/>
          <p14:tracePt t="139057" x="3571875" y="4251325"/>
          <p14:tracePt t="139076" x="3286125" y="4303713"/>
          <p14:tracePt t="139092" x="3187700" y="4330700"/>
          <p14:tracePt t="139117" x="2946400" y="4419600"/>
          <p14:tracePt t="139139" x="2803525" y="4465638"/>
          <p14:tracePt t="139156" x="2786063" y="4483100"/>
          <p14:tracePt t="139187" x="2776538" y="4483100"/>
          <p14:tracePt t="139440" x="2768600" y="4483100"/>
          <p14:tracePt t="139450" x="2741613" y="4483100"/>
          <p14:tracePt t="139460" x="2705100" y="4483100"/>
          <p14:tracePt t="139475" x="2625725" y="4483100"/>
          <p14:tracePt t="139507" x="2384425" y="4491038"/>
          <p14:tracePt t="139523" x="2276475" y="4518025"/>
          <p14:tracePt t="139539" x="2241550" y="4518025"/>
          <p14:tracePt t="139567" x="2205038" y="4527550"/>
          <p14:tracePt t="139587" x="2197100" y="4527550"/>
          <p14:tracePt t="139654" x="2197100" y="4537075"/>
          <p14:tracePt t="139686" x="2197100" y="4545013"/>
          <p14:tracePt t="139696" x="2197100" y="4554538"/>
          <p14:tracePt t="139715" x="2214563" y="4554538"/>
          <p14:tracePt t="139731" x="2241550" y="4572000"/>
          <p14:tracePt t="139757" x="2295525" y="4581525"/>
          <p14:tracePt t="139779" x="2357438" y="4589463"/>
          <p14:tracePt t="139795" x="2384425" y="4598988"/>
          <p14:tracePt t="139827" x="2517775" y="4625975"/>
          <p14:tracePt t="139843" x="2554288" y="4625975"/>
          <p14:tracePt t="139859" x="2643188" y="4633913"/>
          <p14:tracePt t="139887" x="2795588" y="4633913"/>
          <p14:tracePt t="139907" x="2901950" y="4633913"/>
          <p14:tracePt t="139923" x="2973388" y="4633913"/>
          <p14:tracePt t="139947" x="3089275" y="4633913"/>
          <p14:tracePt t="139947" x="3133725" y="4633913"/>
          <p14:tracePt t="139971" x="3224213" y="4633913"/>
          <p14:tracePt t="139988" x="3295650" y="4625975"/>
          <p14:tracePt t="140017" x="3357563" y="4625975"/>
          <p14:tracePt t="140035" x="3402013" y="4625975"/>
          <p14:tracePt t="140051" x="3419475" y="4625975"/>
          <p14:tracePt t="140077" x="3465513" y="4625975"/>
          <p14:tracePt t="140099" x="3473450" y="4625975"/>
          <p14:tracePt t="140427" x="3490913" y="4625975"/>
          <p14:tracePt t="140438" x="3527425" y="4625975"/>
          <p14:tracePt t="140450" x="3589338" y="4625975"/>
          <p14:tracePt t="140467" x="3759200" y="4608513"/>
          <p14:tracePt t="140498" x="3990975" y="4598988"/>
          <p14:tracePt t="140514" x="4054475" y="4598988"/>
          <p14:tracePt t="140531" x="4152900" y="4598988"/>
          <p14:tracePt t="140557" x="4241800" y="4598988"/>
          <p14:tracePt t="140578" x="4276725" y="4598988"/>
          <p14:tracePt t="140595" x="4295775" y="4598988"/>
          <p14:tracePt t="140628" x="4322763" y="4608513"/>
          <p14:tracePt t="140643" x="4330700" y="4608513"/>
          <p14:tracePt t="140659" x="4348163" y="4608513"/>
          <p14:tracePt t="140687" x="4367213" y="4616450"/>
          <p14:tracePt t="140707" x="4375150" y="4625975"/>
          <p14:tracePt t="140723" x="4394200" y="4625975"/>
          <p14:tracePt t="140747" x="4402138" y="4633913"/>
          <p14:tracePt t="140771" x="4419600" y="4633913"/>
          <p14:tracePt t="140787" x="4438650" y="4643438"/>
          <p14:tracePt t="140818" x="4456113" y="4643438"/>
          <p14:tracePt t="140835" x="4465638" y="4643438"/>
          <p14:tracePt t="141309" x="4473575" y="4643438"/>
          <p14:tracePt t="141338" x="4491038" y="4643438"/>
          <p14:tracePt t="141351" x="4500563" y="4643438"/>
          <p14:tracePt t="141378" x="4527550" y="4643438"/>
          <p14:tracePt t="141394" x="4572000" y="4643438"/>
          <p14:tracePt t="141411" x="4608513" y="4643438"/>
          <p14:tracePt t="141438" x="4670425" y="4652963"/>
          <p14:tracePt t="141459" x="4741863" y="4652963"/>
          <p14:tracePt t="141475" x="4776788" y="4652963"/>
          <p14:tracePt t="141508" x="4857750" y="4660900"/>
          <p14:tracePt t="141522" x="4919663" y="4670425"/>
          <p14:tracePt t="141538" x="4938713" y="4679950"/>
          <p14:tracePt t="141568" x="4983163" y="4679950"/>
          <p14:tracePt t="141893" x="5000625" y="4679950"/>
          <p14:tracePt t="141903" x="5027613" y="4679950"/>
          <p14:tracePt t="141913" x="5072063" y="4679950"/>
          <p14:tracePt t="141923" x="5133975" y="4679950"/>
          <p14:tracePt t="141948" x="5295900" y="4660900"/>
          <p14:tracePt t="141970" x="5456238" y="4643438"/>
          <p14:tracePt t="141986" x="5599113" y="4633913"/>
          <p14:tracePt t="142018" x="5786438" y="4633913"/>
          <p14:tracePt t="142034" x="5875338" y="4633913"/>
          <p14:tracePt t="142050" x="5911850" y="4633913"/>
          <p14:tracePt t="142078" x="6010275" y="4633913"/>
          <p14:tracePt t="142098" x="6072188" y="4633913"/>
          <p14:tracePt t="142114" x="6116638" y="4633913"/>
          <p14:tracePt t="142138" x="6161088" y="4633913"/>
          <p14:tracePt t="142162" x="6215063" y="4633913"/>
          <p14:tracePt t="142178" x="6232525" y="4633913"/>
          <p14:tracePt t="142208" x="6269038" y="4633913"/>
          <p14:tracePt t="142226" x="6296025" y="4643438"/>
          <p14:tracePt t="142244" x="6303963" y="4643438"/>
          <p14:tracePt t="142268" x="6323013" y="4643438"/>
          <p14:tracePt t="142290" x="6330950" y="4643438"/>
          <p14:tracePt t="142308" x="6340475" y="4643438"/>
          <p14:tracePt t="142338" x="6348413" y="4643438"/>
          <p14:tracePt t="142354" x="6357938" y="4652963"/>
          <p14:tracePt t="142429" x="6367463" y="4652963"/>
          <p14:tracePt t="142509" x="6375400" y="4652963"/>
          <p14:tracePt t="142518" x="6384925" y="4652963"/>
          <p14:tracePt t="142530" x="6394450" y="4652963"/>
          <p14:tracePt t="142546" x="6402388" y="4652963"/>
          <p14:tracePt t="142578" x="6438900" y="4652963"/>
          <p14:tracePt t="142594" x="6446838" y="4652963"/>
          <p14:tracePt t="142610" x="6483350" y="4652963"/>
          <p14:tracePt t="142638" x="6510338" y="4652963"/>
          <p14:tracePt t="142658" x="6537325" y="4652963"/>
          <p14:tracePt t="142674" x="6562725" y="4652963"/>
          <p14:tracePt t="142698" x="6572250" y="4652963"/>
          <p14:tracePt t="142722" x="6589713" y="4652963"/>
          <p14:tracePt t="142738" x="6608763" y="4652963"/>
          <p14:tracePt t="142769" x="6626225" y="4652963"/>
          <p14:tracePt t="142785" x="6643688" y="4652963"/>
          <p14:tracePt t="142802" x="6661150" y="4652963"/>
          <p14:tracePt t="142828" x="6680200" y="4652963"/>
          <p14:tracePt t="142850" x="6688138" y="4652963"/>
          <p14:tracePt t="142866" x="6705600" y="4652963"/>
          <p14:tracePt t="142901" x="6715125" y="4652963"/>
          <p14:tracePt t="143796" x="6724650" y="4652963"/>
          <p14:tracePt t="143808" x="6732588" y="4652963"/>
          <p14:tracePt t="143825" x="6742113" y="4652963"/>
          <p14:tracePt t="143842" x="6759575" y="4652963"/>
          <p14:tracePt t="143869" x="6823075" y="4652963"/>
          <p14:tracePt t="143889" x="6894513" y="4652963"/>
          <p14:tracePt t="143905" x="6938963" y="4652963"/>
          <p14:tracePt t="143929" x="7037388" y="4652963"/>
          <p14:tracePt t="143953" x="7089775" y="4652963"/>
          <p14:tracePt t="143969" x="7126288" y="4652963"/>
          <p14:tracePt t="143999" x="7232650" y="4652963"/>
          <p14:tracePt t="144017" x="7286625" y="4643438"/>
          <p14:tracePt t="144033" x="7331075" y="4643438"/>
          <p14:tracePt t="144059" x="7375525" y="4643438"/>
          <p14:tracePt t="144081" x="7412038" y="4643438"/>
          <p14:tracePt t="144097" x="7466013" y="4643438"/>
          <p14:tracePt t="144129" x="7518400" y="4643438"/>
          <p14:tracePt t="144145" x="7537450" y="4643438"/>
          <p14:tracePt t="144161" x="7554913" y="4643438"/>
          <p14:tracePt t="144189" x="7616825" y="4643438"/>
          <p14:tracePt t="144209" x="7643813" y="4643438"/>
          <p14:tracePt t="144225" x="7680325" y="4643438"/>
          <p14:tracePt t="144249" x="7705725" y="4643438"/>
          <p14:tracePt t="144273" x="7732713" y="4643438"/>
          <p14:tracePt t="144289" x="7742238" y="4643438"/>
          <p14:tracePt t="144319" x="7777163" y="4643438"/>
          <p14:tracePt t="144337" x="7804150" y="4643438"/>
          <p14:tracePt t="144353" x="7831138" y="4643438"/>
          <p14:tracePt t="144379" x="7858125" y="4616450"/>
          <p14:tracePt t="144401" x="7902575" y="4598988"/>
          <p14:tracePt t="144417" x="7912100" y="4598988"/>
          <p14:tracePt t="144449" x="7929563" y="4581525"/>
          <p14:tracePt t="144450" x="7939088" y="4581525"/>
          <p14:tracePt t="144465" x="7947025" y="4581525"/>
          <p14:tracePt t="144481" x="7974013" y="4572000"/>
          <p14:tracePt t="144509" x="8001000" y="4572000"/>
          <p14:tracePt t="144529" x="8018463" y="4562475"/>
          <p14:tracePt t="144545" x="8037513" y="4562475"/>
          <p14:tracePt t="144569" x="8045450" y="4554538"/>
          <p14:tracePt t="144984" x="8054975" y="4554538"/>
          <p14:tracePt t="144994" x="8072438" y="4554538"/>
          <p14:tracePt t="145005" x="8099425" y="4554538"/>
          <p14:tracePt t="145015" x="8126413" y="4554538"/>
          <p14:tracePt t="145039" x="8188325" y="4554538"/>
          <p14:tracePt t="145057" x="8259763" y="4554538"/>
          <p14:tracePt t="145073" x="8277225" y="4562475"/>
          <p14:tracePt t="145100" x="8358188" y="4581525"/>
          <p14:tracePt t="145121" x="8439150" y="4608513"/>
          <p14:tracePt t="145137" x="8483600" y="4625975"/>
          <p14:tracePt t="145170" x="8572500" y="4643438"/>
          <p14:tracePt t="145184" x="8609013" y="4660900"/>
          <p14:tracePt t="145201" x="8634413" y="4670425"/>
          <p14:tracePt t="145230" x="8688388" y="4697413"/>
          <p14:tracePt t="145249" x="8715375" y="4705350"/>
          <p14:tracePt t="145264" x="8732838" y="4714875"/>
          <p14:tracePt t="145290" x="8759825" y="4724400"/>
          <p14:tracePt t="145313" x="8786813" y="4732338"/>
          <p14:tracePt t="145328" x="8804275" y="4751388"/>
          <p14:tracePt t="145360" x="8840788" y="4751388"/>
          <p14:tracePt t="145377" x="8858250" y="4759325"/>
          <p14:tracePt t="145397" x="8867775" y="4759325"/>
          <p14:tracePt t="145430" x="8875713" y="4768850"/>
          <p14:tracePt t="145450" x="8885238" y="4776788"/>
          <p14:tracePt t="145481" x="8894763" y="4776788"/>
          <p14:tracePt t="145504" x="8902700" y="4776788"/>
          <p14:tracePt t="145520" x="8912225" y="4776788"/>
          <p14:tracePt t="145550" x="8920163" y="4776788"/>
          <p14:tracePt t="145568" x="8939213" y="4776788"/>
          <p14:tracePt t="145585" x="8947150" y="4776788"/>
          <p14:tracePt t="145610" x="8966200" y="4776788"/>
          <p14:tracePt t="145632" x="8974138" y="4776788"/>
          <p14:tracePt t="145649" x="9001125" y="4776788"/>
          <p14:tracePt t="145680" x="9055100" y="4751388"/>
          <p14:tracePt t="145696" x="9099550" y="4732338"/>
          <p14:tracePt t="145713" x="9117013" y="4724400"/>
          <p14:tracePt t="145740" x="9161463" y="4697413"/>
          <p14:tracePt t="145760" x="9180513" y="4687888"/>
          <p14:tracePt t="145777" x="9197975" y="4687888"/>
          <p14:tracePt t="145810" x="9215438" y="4679950"/>
          <p14:tracePt t="145824" x="9224963" y="4679950"/>
          <p14:tracePt t="145840" x="9232900" y="4679950"/>
          <p14:tracePt t="145870" x="9251950" y="4679950"/>
          <p14:tracePt t="145888" x="9269413" y="4679950"/>
          <p14:tracePt t="145904" x="9277350" y="4679950"/>
          <p14:tracePt t="145958" x="9286875" y="4679950"/>
          <p14:tracePt t="146383" x="9259888" y="4679950"/>
          <p14:tracePt t="146394" x="9232900" y="4679950"/>
          <p14:tracePt t="146404" x="9215438" y="4679950"/>
          <p14:tracePt t="146416" x="9197975" y="4679950"/>
          <p14:tracePt t="146440" x="9161463" y="4679950"/>
          <p14:tracePt t="146464" x="9063038" y="4679950"/>
          <p14:tracePt t="146480" x="9018588" y="4679950"/>
          <p14:tracePt t="146510" x="8732838" y="4679950"/>
          <p14:tracePt t="146528" x="8483600" y="4679950"/>
          <p14:tracePt t="146544" x="8215313" y="4679950"/>
          <p14:tracePt t="146570" x="8010525" y="4679950"/>
          <p14:tracePt t="146592" x="7724775" y="4660900"/>
          <p14:tracePt t="146608" x="7323138" y="4660900"/>
          <p14:tracePt t="146640" x="6724650" y="4697413"/>
          <p14:tracePt t="146656" x="6446838" y="4741863"/>
          <p14:tracePt t="146672" x="6375400" y="4759325"/>
          <p14:tracePt t="146700" x="6286500" y="4768850"/>
          <p14:tracePt t="147004" x="6276975" y="4768850"/>
          <p14:tracePt t="147014" x="6259513" y="4768850"/>
          <p14:tracePt t="147024" x="6205538" y="4768850"/>
          <p14:tracePt t="147050" x="5911850" y="4679950"/>
          <p14:tracePt t="147071" x="5232400" y="4537075"/>
          <p14:tracePt t="147087" x="4795838" y="4483100"/>
          <p14:tracePt t="147121" x="3357563" y="4446588"/>
          <p14:tracePt t="147136" x="2874963" y="4510088"/>
          <p14:tracePt t="147152" x="2544763" y="4572000"/>
          <p14:tracePt t="147181" x="2259013" y="4625975"/>
          <p14:tracePt t="147199" x="2044700" y="4670425"/>
          <p14:tracePt t="147216" x="1928813" y="4697413"/>
          <p14:tracePt t="147241" x="1901825" y="4705350"/>
          <p14:tracePt t="147263" x="1874838" y="4705350"/>
          <p14:tracePt t="147280" x="1866900" y="4705350"/>
          <p14:tracePt t="147310" x="1857375" y="4705350"/>
          <p14:tracePt t="147328" x="1847850" y="4705350"/>
          <p14:tracePt t="147349" x="1839913" y="4705350"/>
          <p14:tracePt t="147381" x="1822450" y="4705350"/>
          <p14:tracePt t="147391" x="1812925" y="4705350"/>
          <p14:tracePt t="147408" x="1795463" y="4705350"/>
          <p14:tracePt t="147441" x="1768475" y="4705350"/>
          <p14:tracePt t="147455" x="1758950" y="4705350"/>
          <p14:tracePt t="147543" x="1758950" y="4714875"/>
          <p14:tracePt t="147568" x="1758950" y="4724400"/>
          <p14:tracePt t="147580" x="1758950" y="4732338"/>
          <p14:tracePt t="147591" x="1768475" y="4751388"/>
          <p14:tracePt t="147621" x="1803400" y="4776788"/>
          <p14:tracePt t="147631" x="1830388" y="4786313"/>
          <p14:tracePt t="147648" x="1874838" y="4813300"/>
          <p14:tracePt t="147681" x="1938338" y="4840288"/>
          <p14:tracePt t="147695" x="1982788" y="4857750"/>
          <p14:tracePt t="147711" x="2000250" y="4857750"/>
          <p14:tracePt t="147741" x="2081213" y="4867275"/>
          <p14:tracePt t="147759" x="2116138" y="4884738"/>
          <p14:tracePt t="147776" x="2152650" y="4894263"/>
          <p14:tracePt t="147801" x="2179638" y="4894263"/>
          <p14:tracePt t="147823" x="2205038" y="4894263"/>
          <p14:tracePt t="147839" x="2224088" y="4902200"/>
          <p14:tracePt t="147871" x="2241550" y="4911725"/>
          <p14:tracePt t="147871" x="2251075" y="4911725"/>
          <p14:tracePt t="147893" x="2259013" y="4911725"/>
          <p14:tracePt t="147904" x="2268538" y="4911725"/>
          <p14:tracePt t="147931" x="2276475" y="4919663"/>
          <p14:tracePt t="147951" x="2286000" y="4919663"/>
          <p14:tracePt t="147968" x="2295525" y="4929188"/>
          <p14:tracePt t="148001" x="2295525" y="4938713"/>
          <p14:tracePt t="148015" x="2303463" y="4946650"/>
          <p14:tracePt t="148083" x="2303463" y="4956175"/>
          <p14:tracePt t="148103" x="2312988" y="4956175"/>
          <p14:tracePt t="148322" x="2312988" y="4965700"/>
          <p14:tracePt t="149794" x="2312988" y="4973638"/>
          <p14:tracePt t="149805" x="2303463" y="4991100"/>
          <p14:tracePt t="149822" x="2276475" y="5027613"/>
          <p14:tracePt t="149839" x="2179638" y="5143500"/>
          <p14:tracePt t="149872" x="1990725" y="5357813"/>
          <p14:tracePt t="149886" x="1874838" y="5491163"/>
          <p14:tracePt t="149902" x="1803400" y="5562600"/>
          <p14:tracePt t="149932" x="1758950" y="5616575"/>
          <p14:tracePt t="149950" x="1697038" y="5661025"/>
          <p14:tracePt t="149967" x="1687513" y="5670550"/>
          <p14:tracePt t="149992" x="1679575" y="5688013"/>
          <p14:tracePt t="150014" x="1660525" y="5697538"/>
          <p14:tracePt t="150033" x="1652588" y="5697538"/>
          <p14:tracePt t="150074" x="1652588" y="5705475"/>
          <p14:tracePt t="150127" x="1643063" y="5705475"/>
          <p14:tracePt t="150137" x="1625600" y="5705475"/>
          <p14:tracePt t="150147" x="1616075" y="5705475"/>
          <p14:tracePt t="150158" x="1608138" y="5705475"/>
          <p14:tracePt t="150192" x="1589088" y="5705475"/>
          <p14:tracePt t="150206" x="1581150" y="5705475"/>
          <p14:tracePt t="150228" x="1571625" y="5705475"/>
          <p14:tracePt t="150252" x="1562100" y="5705475"/>
          <p14:tracePt t="150270" x="1554163" y="5705475"/>
          <p14:tracePt t="150286" x="1544638" y="5705475"/>
          <p14:tracePt t="150312" x="1536700" y="5705475"/>
          <p14:tracePt t="150334" x="1517650" y="5705475"/>
          <p14:tracePt t="150350" x="1509713" y="5705475"/>
          <p14:tracePt t="150382" x="1500188" y="5670550"/>
          <p14:tracePt t="150398" x="1490663" y="5643563"/>
          <p14:tracePt t="150414" x="1490663" y="5634038"/>
          <p14:tracePt t="150442" x="1482725" y="5626100"/>
          <p14:tracePt t="150809" x="1509713" y="5616575"/>
          <p14:tracePt t="150819" x="1536700" y="5616575"/>
          <p14:tracePt t="150831" x="1571625" y="5616575"/>
          <p14:tracePt t="150862" x="1660525" y="5599113"/>
          <p14:tracePt t="150878" x="1803400" y="5589588"/>
          <p14:tracePt t="150894" x="1884363" y="5589588"/>
          <p14:tracePt t="150922" x="2205038" y="5589588"/>
          <p14:tracePt t="150942" x="2401888" y="5589588"/>
          <p14:tracePt t="150958" x="2490788" y="5589588"/>
          <p14:tracePt t="150982" x="2660650" y="5589588"/>
          <p14:tracePt t="151006" x="2786063" y="5589588"/>
          <p14:tracePt t="151022" x="2919413" y="5589588"/>
          <p14:tracePt t="151052" x="3000375" y="5589588"/>
          <p14:tracePt t="151069" x="3071813" y="5589588"/>
          <p14:tracePt t="151086" x="3108325" y="5599113"/>
          <p14:tracePt t="151112" x="3125788" y="5599113"/>
          <p14:tracePt t="151134" x="3152775" y="5599113"/>
          <p14:tracePt t="151150" x="3160713" y="5599113"/>
          <p14:tracePt t="151644" x="3170238" y="5608638"/>
          <p14:tracePt t="151655" x="3179763" y="5608638"/>
          <p14:tracePt t="151666" x="3197225" y="5608638"/>
          <p14:tracePt t="151693" x="3224213" y="5616575"/>
          <p14:tracePt t="151710" x="3251200" y="5616575"/>
          <p14:tracePt t="151726" x="3276600" y="5626100"/>
          <p14:tracePt t="151753" x="3322638" y="5626100"/>
          <p14:tracePt t="151773" x="3330575" y="5626100"/>
          <p14:tracePt t="151790" x="3348038" y="5626100"/>
          <p14:tracePt t="151823" x="3367088" y="5626100"/>
          <p14:tracePt t="151843" x="3375025" y="5626100"/>
          <p14:tracePt t="151865" x="3384550" y="5626100"/>
          <p14:tracePt t="151893" x="3419475" y="5626100"/>
          <p14:tracePt t="151901" x="3438525" y="5626100"/>
          <p14:tracePt t="151917" x="3473450" y="5626100"/>
          <p14:tracePt t="151943" x="3509963" y="5626100"/>
          <p14:tracePt t="151965" x="3544888" y="5626100"/>
          <p14:tracePt t="151982" x="3616325" y="5626100"/>
          <p14:tracePt t="152013" x="3687763" y="5626100"/>
          <p14:tracePt t="152029" x="3732213" y="5626100"/>
          <p14:tracePt t="152045" x="3768725" y="5626100"/>
          <p14:tracePt t="152073" x="3867150" y="5616575"/>
          <p14:tracePt t="152093" x="3894138" y="5616575"/>
          <p14:tracePt t="152109" x="3983038" y="5616575"/>
          <p14:tracePt t="152133" x="4027488" y="5608638"/>
          <p14:tracePt t="152157" x="4081463" y="5608638"/>
          <p14:tracePt t="152173" x="4116388" y="5608638"/>
          <p14:tracePt t="152203" x="4187825" y="5608638"/>
          <p14:tracePt t="152221" x="4197350" y="5608638"/>
          <p14:tracePt t="152237" x="4224338" y="5608638"/>
          <p14:tracePt t="152263" x="4276725" y="5608638"/>
          <p14:tracePt t="152285" x="4313238" y="5608638"/>
          <p14:tracePt t="152301" x="4322763" y="5608638"/>
          <p14:tracePt t="152333" x="4375150" y="5608638"/>
          <p14:tracePt t="152349" x="4384675" y="5608638"/>
          <p14:tracePt t="152365" x="4411663" y="5608638"/>
          <p14:tracePt t="152393" x="4438650" y="5608638"/>
          <p14:tracePt t="152413" x="4465638" y="5608638"/>
          <p14:tracePt t="152429" x="4483100" y="5608638"/>
          <p14:tracePt t="152463" x="4510088" y="5626100"/>
          <p14:tracePt t="152477" x="4518025" y="5626100"/>
          <p14:tracePt t="152493" x="4527550" y="5626100"/>
          <p14:tracePt t="152523" x="4545013" y="5626100"/>
          <p14:tracePt t="152541" x="4554538" y="5634038"/>
          <p14:tracePt t="152906" x="4562475" y="5634038"/>
          <p14:tracePt t="152917" x="4589463" y="5634038"/>
          <p14:tracePt t="152943" x="4652963" y="5634038"/>
          <p14:tracePt t="152957" x="4705350" y="5634038"/>
          <p14:tracePt t="152983" x="4875213" y="5616575"/>
          <p14:tracePt t="153005" x="4956175" y="5616575"/>
          <p14:tracePt t="153021" x="5000625" y="5616575"/>
          <p14:tracePt t="153053" x="5153025" y="5616575"/>
          <p14:tracePt t="153068" x="5187950" y="5616575"/>
          <p14:tracePt t="153085" x="5251450" y="5616575"/>
          <p14:tracePt t="153113" x="5330825" y="5626100"/>
          <p14:tracePt t="153133" x="5357813" y="5634038"/>
          <p14:tracePt t="153149" x="5375275" y="5634038"/>
          <p14:tracePt t="153173" x="5419725" y="5643563"/>
          <p14:tracePt t="153197" x="5465763" y="5653088"/>
          <p14:tracePt t="153213" x="5500688" y="5653088"/>
          <p14:tracePt t="153243" x="5562600" y="5653088"/>
          <p14:tracePt t="153261" x="5599113" y="5653088"/>
          <p14:tracePt t="153277" x="5626100" y="5653088"/>
          <p14:tracePt t="153303" x="5653088" y="5653088"/>
          <p14:tracePt t="153325" x="5680075" y="5653088"/>
          <p14:tracePt t="153341" x="5705475" y="5653088"/>
          <p14:tracePt t="153373" x="5724525" y="5653088"/>
          <p14:tracePt t="153390" x="5732463" y="5653088"/>
          <p14:tracePt t="153734" x="5732463" y="5643563"/>
          <p14:tracePt t="153754" x="5724525" y="5643563"/>
          <p14:tracePt t="153764" x="5688013" y="5626100"/>
          <p14:tracePt t="153788" x="5572125" y="5599113"/>
          <p14:tracePt t="153805" x="5429250" y="5572125"/>
          <p14:tracePt t="153834" x="5286375" y="5554663"/>
          <p14:tracePt t="153834" x="5214938" y="5545138"/>
          <p14:tracePt t="153852" x="5153025" y="5545138"/>
          <p14:tracePt t="153868" x="5018088" y="5545138"/>
          <p14:tracePt t="153893" x="4919663" y="5545138"/>
          <p14:tracePt t="153916" x="4768850" y="5554663"/>
          <p14:tracePt t="153933" x="4724400" y="5572125"/>
          <p14:tracePt t="153964" x="4633913" y="5589588"/>
          <p14:tracePt t="153980" x="4616450" y="5599113"/>
          <p14:tracePt t="153997" x="4589463" y="5608638"/>
          <p14:tracePt t="154024" x="4554538" y="5626100"/>
          <p14:tracePt t="154044" x="4537075" y="5626100"/>
          <p14:tracePt t="154060" x="4537075" y="5634038"/>
          <p14:tracePt t="154233" x="4545013" y="5634038"/>
          <p14:tracePt t="154254" x="4554538" y="5634038"/>
          <p14:tracePt t="154264" x="4572000" y="5634038"/>
          <p14:tracePt t="154274" x="4589463" y="5634038"/>
          <p14:tracePt t="154304" x="4652963" y="5634038"/>
          <p14:tracePt t="154316" x="4679950" y="5634038"/>
          <p14:tracePt t="154332" x="4697413" y="5634038"/>
          <p14:tracePt t="154364" x="4776788" y="5634038"/>
          <p14:tracePt t="154380" x="4803775" y="5634038"/>
          <p14:tracePt t="154396" x="4848225" y="5626100"/>
          <p14:tracePt t="154424" x="4919663" y="5616575"/>
          <p14:tracePt t="154444" x="4965700" y="5608638"/>
          <p14:tracePt t="154460" x="4983163" y="5599113"/>
          <p14:tracePt t="154494" x="5045075" y="5599113"/>
          <p14:tracePt t="154508" x="5062538" y="5599113"/>
          <p14:tracePt t="154524" x="5081588" y="5599113"/>
          <p14:tracePt t="154554" x="5143500" y="5599113"/>
          <p14:tracePt t="154572" x="5153025" y="5599113"/>
          <p14:tracePt t="154588" x="5187950" y="5589588"/>
          <p14:tracePt t="154614" x="5205413" y="5581650"/>
          <p14:tracePt t="154636" x="5214938" y="5581650"/>
          <p14:tracePt t="154652" x="5224463" y="5581650"/>
          <p14:tracePt t="154684" x="5241925" y="5581650"/>
          <p14:tracePt t="155061" x="5241925" y="5572125"/>
          <p14:tracePt t="159714" x="5251450" y="5572125"/>
          <p14:tracePt t="159724" x="5276850" y="5572125"/>
          <p14:tracePt t="159735" x="5340350" y="5562600"/>
          <p14:tracePt t="159768" x="5653088" y="5491163"/>
          <p14:tracePt t="159775" x="5786438" y="5465763"/>
          <p14:tracePt t="159785" x="5894388" y="5456238"/>
          <p14:tracePt t="159818" x="6224588" y="5446713"/>
          <p14:tracePt t="159834" x="6296025" y="5446713"/>
          <p14:tracePt t="159850" x="6438900" y="5456238"/>
          <p14:tracePt t="159884" x="6634163" y="5562600"/>
          <p14:tracePt t="159898" x="6680200" y="5589588"/>
          <p14:tracePt t="159914" x="6705600" y="5608638"/>
          <p14:tracePt t="159946" x="6796088" y="5680075"/>
          <p14:tracePt t="159962" x="6813550" y="5697538"/>
          <p14:tracePt t="159977" x="6875463" y="5732463"/>
          <p14:tracePt t="160010" x="6973888" y="5786438"/>
          <p14:tracePt t="160026" x="7018338" y="5803900"/>
          <p14:tracePt t="160042" x="7081838" y="5822950"/>
          <p14:tracePt t="160075" x="7205663" y="5830888"/>
          <p14:tracePt t="160089" x="7277100" y="5830888"/>
          <p14:tracePt t="160106" x="7313613" y="5830888"/>
          <p14:tracePt t="160139" x="7419975" y="5830888"/>
          <p14:tracePt t="160154" x="7446963" y="5830888"/>
          <p14:tracePt t="160170" x="7510463" y="5822950"/>
          <p14:tracePt t="160202" x="7634288" y="5776913"/>
          <p14:tracePt t="160217" x="7661275" y="5776913"/>
          <p14:tracePt t="160233" x="7680325" y="5759450"/>
          <p14:tracePt t="160259" x="7742238" y="5715000"/>
          <p14:tracePt t="160281" x="7759700" y="5705475"/>
          <p14:tracePt t="160298" x="7777163" y="5688013"/>
          <p14:tracePt t="160329" x="7796213" y="5680075"/>
          <p14:tracePt t="160345" x="7804150" y="5670550"/>
          <p14:tracePt t="160416" x="7804150" y="5661025"/>
          <p14:tracePt t="160451" x="7813675" y="5661025"/>
          <p14:tracePt t="161557" x="7831138" y="5653088"/>
          <p14:tracePt t="161568" x="7885113" y="5634038"/>
          <p14:tracePt t="161578" x="7947025" y="5616575"/>
          <p14:tracePt t="161609" x="8197850" y="5554663"/>
          <p14:tracePt t="161624" x="8269288" y="5537200"/>
          <p14:tracePt t="161641" x="8412163" y="5527675"/>
          <p14:tracePt t="161669" x="8572500" y="5518150"/>
          <p14:tracePt t="161688" x="8616950" y="5518150"/>
          <p14:tracePt t="161689" x="8670925" y="5518150"/>
          <p14:tracePt t="161704" x="8715375" y="5518150"/>
          <p14:tracePt t="161729" x="8796338" y="5518150"/>
          <p14:tracePt t="161752" x="8885238" y="5518150"/>
          <p14:tracePt t="161768" x="8912225" y="5518150"/>
          <p14:tracePt t="161799" x="8983663" y="5518150"/>
          <p14:tracePt t="161816" x="9001125" y="5518150"/>
          <p14:tracePt t="161832" x="9072563" y="5518150"/>
          <p14:tracePt t="161859" x="9134475" y="5518150"/>
          <p14:tracePt t="161881" x="9188450" y="5518150"/>
          <p14:tracePt t="161897" x="9242425" y="5518150"/>
          <p14:tracePt t="161929" x="9323388" y="5518150"/>
          <p14:tracePt t="161944" x="9331325" y="5518150"/>
          <p14:tracePt t="161961" x="9358313" y="5527675"/>
          <p14:tracePt t="161990" x="9375775" y="5537200"/>
          <p14:tracePt t="162009" x="9394825" y="5537200"/>
          <p14:tracePt t="162024" x="9402763" y="5545138"/>
          <p14:tracePt t="162049" x="9420225" y="5545138"/>
          <p14:tracePt t="162096" x="9439275" y="5545138"/>
          <p14:tracePt t="162106" x="9447213" y="5545138"/>
          <p14:tracePt t="162129" x="9456738" y="5545138"/>
          <p14:tracePt t="162136" x="9456738" y="5554663"/>
          <p14:tracePt t="162152" x="9474200" y="5554663"/>
          <p14:tracePt t="162179" x="9483725" y="5554663"/>
          <p14:tracePt t="162201" x="9501188" y="5554663"/>
          <p14:tracePt t="162217" x="9510713" y="5554663"/>
          <p14:tracePt t="162249" x="9545638" y="5554663"/>
          <p14:tracePt t="162264" x="9555163" y="5554663"/>
          <p14:tracePt t="162281" x="9590088" y="5554663"/>
          <p14:tracePt t="162310" x="9653588" y="5562600"/>
          <p14:tracePt t="162328" x="9661525" y="5562600"/>
          <p14:tracePt t="162345" x="9698038" y="5562600"/>
          <p14:tracePt t="162370" x="9725025" y="5562600"/>
          <p14:tracePt t="162392" x="9769475" y="5562600"/>
          <p14:tracePt t="162408" x="9786938" y="5562600"/>
          <p14:tracePt t="162440" x="9813925" y="5545138"/>
          <p14:tracePt t="162456" x="9848850" y="5527675"/>
          <p14:tracePt t="162472" x="9867900" y="5510213"/>
          <p14:tracePt t="162500" x="9894888" y="5483225"/>
          <p14:tracePt t="162520" x="9902825" y="5473700"/>
          <p14:tracePt t="162537" x="9912350" y="5473700"/>
          <p14:tracePt t="162570" x="9912350" y="5465763"/>
          <p14:tracePt t="162595" x="9920288" y="5465763"/>
          <p14:tracePt t="163015" x="9929813" y="5465763"/>
          <p14:tracePt t="163084" x="9939338" y="5465763"/>
          <p14:tracePt t="163194" x="9939338" y="5473700"/>
          <p14:tracePt t="163204" x="9939338" y="5483225"/>
          <p14:tracePt t="163214" x="9929813" y="5483225"/>
          <p14:tracePt t="163240" x="9885363" y="5483225"/>
          <p14:tracePt t="163260" x="9786938" y="5483225"/>
          <p14:tracePt t="163272" x="9688513" y="5483225"/>
          <p14:tracePt t="163300" x="9251950" y="5429250"/>
          <p14:tracePt t="163320" x="8697913" y="5322888"/>
          <p14:tracePt t="163336" x="8251825" y="5268913"/>
          <p14:tracePt t="163370" x="7616825" y="5241925"/>
          <p14:tracePt t="163384" x="7304088" y="5251450"/>
          <p14:tracePt t="163400" x="7180263" y="5251450"/>
          <p14:tracePt t="163430" x="6919913" y="5313363"/>
          <p14:tracePt t="163448" x="6823075" y="5340350"/>
          <p14:tracePt t="163464" x="6813550" y="5340350"/>
          <p14:tracePt t="163769" x="6777038" y="5340350"/>
          <p14:tracePt t="163779" x="6705600" y="5340350"/>
          <p14:tracePt t="163800" x="6456363" y="5313363"/>
          <p14:tracePt t="163815" x="6242050" y="5286375"/>
          <p14:tracePt t="163841" x="5518150" y="5286375"/>
          <p14:tracePt t="163864" x="5153025" y="5313363"/>
          <p14:tracePt t="163879" x="5072063" y="5330825"/>
          <p14:tracePt t="163910" x="4973638" y="5357813"/>
          <p14:tracePt t="163928" x="4973638" y="5367338"/>
          <p14:tracePt t="164087" x="4973638" y="5375275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655" y="872836"/>
            <a:ext cx="9628908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Malarial paroxysm: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P.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vivax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P.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ovale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or quarter malaria characterized by </a:t>
            </a:r>
            <a:r>
              <a:rPr lang="en-US" sz="28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sudden develops with shaking chill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followed by a </a:t>
            </a:r>
            <a:r>
              <a:rPr lang="en-US" sz="28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fever of 40-40.6˚C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with headache, muscular pain, malaise, nausea, vomiting, and increase in pulse and respiration rates. 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After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several hours, the fever terminates and followed by </a:t>
            </a:r>
            <a:r>
              <a:rPr lang="en-US" sz="28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drenching sweat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and patient will be exhausted. The series of paroxysm constitute the primary attack complication and pernicious symptoms: coma, convulsion, and cardiac failure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6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98"/>
    </mc:Choice>
    <mc:Fallback xmlns="">
      <p:transition spd="slow" advTm="10519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8334" x="4965700" y="5375275"/>
          <p14:tracePt t="18356" x="4946650" y="5357813"/>
          <p14:tracePt t="18366" x="4911725" y="5348288"/>
          <p14:tracePt t="18393" x="4813300" y="5276850"/>
          <p14:tracePt t="18407" x="4768850" y="5241925"/>
          <p14:tracePt t="18424" x="4660900" y="5187950"/>
          <p14:tracePt t="18453" x="4562475" y="5126038"/>
          <p14:tracePt t="18471" x="4419600" y="5054600"/>
          <p14:tracePt t="18487" x="4367213" y="5037138"/>
          <p14:tracePt t="18513" x="4187825" y="5000625"/>
          <p14:tracePt t="18535" x="4089400" y="5000625"/>
          <p14:tracePt t="18552" x="4044950" y="5000625"/>
          <p14:tracePt t="18583" x="3902075" y="5027613"/>
          <p14:tracePt t="18599" x="3857625" y="5045075"/>
          <p14:tracePt t="18615" x="3768725" y="5089525"/>
          <p14:tracePt t="18644" x="3687763" y="5126038"/>
          <p14:tracePt t="18663" x="3679825" y="5153025"/>
          <p14:tracePt t="18931" x="3670300" y="5153025"/>
          <p14:tracePt t="18941" x="3660775" y="5133975"/>
          <p14:tracePt t="18967" x="3598863" y="5027613"/>
          <p14:tracePt t="18983" x="3500438" y="4768850"/>
          <p14:tracePt t="19017" x="3419475" y="4205288"/>
          <p14:tracePt t="19031" x="3419475" y="4000500"/>
          <p14:tracePt t="19047" x="3419475" y="3643313"/>
          <p14:tracePt t="19081" x="3419475" y="3340100"/>
          <p14:tracePt t="19095" x="3419475" y="3268663"/>
          <p14:tracePt t="19111" x="3429000" y="3214688"/>
          <p14:tracePt t="19145" x="3438525" y="3089275"/>
          <p14:tracePt t="19159" x="3438525" y="3054350"/>
          <p14:tracePt t="19175" x="3438525" y="3036888"/>
          <p14:tracePt t="19208" x="3446463" y="3027363"/>
          <p14:tracePt t="19223" x="3446463" y="3009900"/>
          <p14:tracePt t="19239" x="3446463" y="3000375"/>
          <p14:tracePt t="19274" x="3446463" y="2965450"/>
          <p14:tracePt t="19287" x="3455988" y="2955925"/>
          <p14:tracePt t="19303" x="3482975" y="2928938"/>
          <p14:tracePt t="19334" x="3527425" y="2867025"/>
          <p14:tracePt t="19351" x="3536950" y="2857500"/>
          <p14:tracePt t="19367" x="3544888" y="2847975"/>
          <p14:tracePt t="19394" x="3571875" y="2803525"/>
          <p14:tracePt t="19415" x="3581400" y="2803525"/>
          <p14:tracePt t="19431" x="3589338" y="2803525"/>
          <p14:tracePt t="19464" x="3608388" y="2803525"/>
          <p14:tracePt t="19673" x="3608388" y="2795588"/>
          <p14:tracePt t="19683" x="3608388" y="2768600"/>
          <p14:tracePt t="19693" x="3608388" y="2724150"/>
          <p14:tracePt t="19703" x="3581400" y="2652713"/>
          <p14:tracePt t="19736" x="3455988" y="2374900"/>
          <p14:tracePt t="19750" x="3419475" y="2312988"/>
          <p14:tracePt t="19767" x="3357563" y="2187575"/>
          <p14:tracePt t="19800" x="3303588" y="2081213"/>
          <p14:tracePt t="19815" x="3268663" y="2009775"/>
          <p14:tracePt t="19831" x="3259138" y="1973263"/>
          <p14:tracePt t="19864" x="3241675" y="1911350"/>
          <p14:tracePt t="19878" x="3232150" y="1884363"/>
          <p14:tracePt t="19897" x="3232150" y="1874838"/>
          <p14:tracePt t="19930" x="3232150" y="1866900"/>
          <p14:tracePt t="19946" x="3232150" y="1857375"/>
          <p14:tracePt t="20006" x="3232150" y="1847850"/>
          <p14:tracePt t="20026" x="3232150" y="1839913"/>
          <p14:tracePt t="20046" x="3232150" y="1830388"/>
          <p14:tracePt t="20071" x="3232150" y="1822450"/>
          <p14:tracePt t="20107" x="3241675" y="1812925"/>
          <p14:tracePt t="20134" x="3286125" y="1803400"/>
          <p14:tracePt t="20151" x="3340100" y="1803400"/>
          <p14:tracePt t="20184" x="3446463" y="1803400"/>
          <p14:tracePt t="20199" x="3517900" y="1803400"/>
          <p14:tracePt t="20215" x="3554413" y="1803400"/>
          <p14:tracePt t="20248" x="3687763" y="1812925"/>
          <p14:tracePt t="20263" x="3724275" y="1822450"/>
          <p14:tracePt t="20279" x="3795713" y="1830388"/>
          <p14:tracePt t="20304" x="3857625" y="1839913"/>
          <p14:tracePt t="20326" x="3938588" y="1857375"/>
          <p14:tracePt t="20342" x="3965575" y="1866900"/>
          <p14:tracePt t="20374" x="4037013" y="1874838"/>
          <p14:tracePt t="20390" x="4098925" y="1874838"/>
          <p14:tracePt t="20406" x="4143375" y="1874838"/>
          <p14:tracePt t="20434" x="4197350" y="1874838"/>
          <p14:tracePt t="20455" x="4251325" y="1874838"/>
          <p14:tracePt t="20455" x="4268788" y="1874838"/>
          <p14:tracePt t="20470" x="4295775" y="1874838"/>
          <p14:tracePt t="20494" x="4330700" y="1874838"/>
          <p14:tracePt t="20518" x="4384675" y="1874838"/>
          <p14:tracePt t="20534" x="4402138" y="1874838"/>
          <p14:tracePt t="20564" x="4429125" y="1874838"/>
          <p14:tracePt t="20582" x="4438650" y="1874838"/>
          <p14:tracePt t="20598" x="4446588" y="1874838"/>
          <p14:tracePt t="20974" x="4456113" y="1874838"/>
          <p14:tracePt t="20984" x="4473575" y="1874838"/>
          <p14:tracePt t="20994" x="4510088" y="1874838"/>
          <p14:tracePt t="21003" x="4554538" y="1874838"/>
          <p14:tracePt t="21037" x="4697413" y="1874838"/>
          <p14:tracePt t="21046" x="4751388" y="1874838"/>
          <p14:tracePt t="21062" x="4795838" y="1874838"/>
          <p14:tracePt t="21096" x="4946650" y="1874838"/>
          <p14:tracePt t="21110" x="4973638" y="1884363"/>
          <p14:tracePt t="21126" x="5010150" y="1893888"/>
          <p14:tracePt t="21160" x="5054600" y="1901825"/>
          <p14:tracePt t="21174" x="5062538" y="1901825"/>
          <p14:tracePt t="21190" x="5072063" y="1901825"/>
          <p14:tracePt t="21224" x="5089525" y="1911350"/>
          <p14:tracePt t="21244" x="5099050" y="1919288"/>
          <p14:tracePt t="21255" x="5099050" y="1928813"/>
          <p14:tracePt t="21294" x="5133975" y="1928813"/>
          <p14:tracePt t="21310" x="5143500" y="1928813"/>
          <p14:tracePt t="21320" x="5153025" y="1928813"/>
          <p14:tracePt t="21345" x="5180013" y="1928813"/>
          <p14:tracePt t="21366" x="5214938" y="1928813"/>
          <p14:tracePt t="21382" x="5224463" y="1928813"/>
          <p14:tracePt t="21415" x="5259388" y="1928813"/>
          <p14:tracePt t="21430" x="5286375" y="1928813"/>
          <p14:tracePt t="21446" x="5295900" y="1928813"/>
          <p14:tracePt t="21475" x="5340350" y="1911350"/>
          <p14:tracePt t="21493" x="5357813" y="1911350"/>
          <p14:tracePt t="21510" x="5367338" y="1911350"/>
          <p14:tracePt t="21535" x="5384800" y="1911350"/>
          <p14:tracePt t="21858" x="5394325" y="1911350"/>
          <p14:tracePt t="21868" x="5411788" y="1911350"/>
          <p14:tracePt t="21879" x="5446713" y="1911350"/>
          <p14:tracePt t="21912" x="5643563" y="1893888"/>
          <p14:tracePt t="21925" x="5705475" y="1884363"/>
          <p14:tracePt t="21942" x="5813425" y="1866900"/>
          <p14:tracePt t="21975" x="5973763" y="1866900"/>
          <p14:tracePt t="21990" x="6037263" y="1866900"/>
          <p14:tracePt t="22006" x="6143625" y="1866900"/>
          <p14:tracePt t="22039" x="6251575" y="1866900"/>
          <p14:tracePt t="22054" x="6276975" y="1866900"/>
          <p14:tracePt t="22054" x="6303963" y="1866900"/>
          <p14:tracePt t="22070" x="6330950" y="1866900"/>
          <p14:tracePt t="22103" x="6402388" y="1866900"/>
          <p14:tracePt t="22118" x="6438900" y="1866900"/>
          <p14:tracePt t="22134" x="6456363" y="1866900"/>
          <p14:tracePt t="22167" x="6491288" y="1866900"/>
          <p14:tracePt t="22184" x="6500813" y="1866900"/>
          <p14:tracePt t="22198" x="6510338" y="1866900"/>
          <p14:tracePt t="22235" x="6527800" y="1866900"/>
          <p14:tracePt t="22245" x="6537325" y="1866900"/>
          <p14:tracePt t="22267" x="6545263" y="1866900"/>
          <p14:tracePt t="22295" x="6554788" y="1866900"/>
          <p14:tracePt t="22311" x="6562725" y="1866900"/>
          <p14:tracePt t="22325" x="6572250" y="1866900"/>
          <p14:tracePt t="22360" x="6572250" y="1857375"/>
          <p14:tracePt t="22373" x="6581775" y="1857375"/>
          <p14:tracePt t="23585" x="6599238" y="1857375"/>
          <p14:tracePt t="23595" x="6608763" y="1857375"/>
          <p14:tracePt t="23605" x="6626225" y="1857375"/>
          <p14:tracePt t="23638" x="6705600" y="1857375"/>
          <p14:tracePt t="23653" x="6751638" y="1857375"/>
          <p14:tracePt t="23669" x="6840538" y="1857375"/>
          <p14:tracePt t="23698" x="7027863" y="1874838"/>
          <p14:tracePt t="23716" x="7054850" y="1874838"/>
          <p14:tracePt t="23733" x="7134225" y="1874838"/>
          <p14:tracePt t="23758" x="7224713" y="1874838"/>
          <p14:tracePt t="23780" x="7269163" y="1874838"/>
          <p14:tracePt t="23797" x="7277100" y="1874838"/>
          <p14:tracePt t="24279" x="7286625" y="1874838"/>
          <p14:tracePt t="24289" x="7313613" y="1874838"/>
          <p14:tracePt t="24318" x="7439025" y="1866900"/>
          <p14:tracePt t="24319" x="7527925" y="1847850"/>
          <p14:tracePt t="24329" x="7599363" y="1839913"/>
          <p14:tracePt t="24358" x="7751763" y="1822450"/>
          <p14:tracePt t="24372" x="7848600" y="1822450"/>
          <p14:tracePt t="24388" x="7875588" y="1822450"/>
          <p14:tracePt t="24418" x="7966075" y="1822450"/>
          <p14:tracePt t="24436" x="8001000" y="1822450"/>
          <p14:tracePt t="24452" x="8010525" y="1822450"/>
          <p14:tracePt t="24478" x="8018463" y="1822450"/>
          <p14:tracePt t="24519" x="8027988" y="1822450"/>
          <p14:tracePt t="24540" x="8037513" y="1822450"/>
          <p14:tracePt t="24564" x="8054975" y="1822450"/>
          <p14:tracePt t="24580" x="8062913" y="1822450"/>
          <p14:tracePt t="24608" x="8081963" y="1822450"/>
          <p14:tracePt t="24628" x="8099425" y="1822450"/>
          <p14:tracePt t="24644" x="8108950" y="1822450"/>
          <p14:tracePt t="24668" x="8126413" y="1822450"/>
          <p14:tracePt t="24692" x="8153400" y="1822450"/>
          <p14:tracePt t="24708" x="8180388" y="1822450"/>
          <p14:tracePt t="24738" x="8197850" y="1822450"/>
          <p14:tracePt t="24756" x="8215313" y="1822450"/>
          <p14:tracePt t="24772" x="8224838" y="1822450"/>
          <p14:tracePt t="24798" x="8232775" y="1812925"/>
          <p14:tracePt t="24820" x="8251825" y="1812925"/>
          <p14:tracePt t="24836" x="8269288" y="1803400"/>
          <p14:tracePt t="24868" x="8286750" y="1795463"/>
          <p14:tracePt t="24884" x="8296275" y="1795463"/>
          <p14:tracePt t="24916" x="8304213" y="1795463"/>
          <p14:tracePt t="24948" x="8313738" y="1785938"/>
          <p14:tracePt t="24988" x="8323263" y="1785938"/>
          <p14:tracePt t="25048" x="8331200" y="1785938"/>
          <p14:tracePt t="25189" x="8340725" y="1785938"/>
          <p14:tracePt t="25209" x="8348663" y="1785938"/>
          <p14:tracePt t="25220" x="8358188" y="1785938"/>
          <p14:tracePt t="25229" x="8367713" y="1785938"/>
          <p14:tracePt t="25258" x="8375650" y="1785938"/>
          <p14:tracePt t="25268" x="8385175" y="1785938"/>
          <p14:tracePt t="25287" x="8394700" y="1785938"/>
          <p14:tracePt t="25319" x="8412163" y="1785938"/>
          <p14:tracePt t="25333" x="8420100" y="1785938"/>
          <p14:tracePt t="25348" x="8429625" y="1785938"/>
          <p14:tracePt t="25379" x="8466138" y="1785938"/>
          <p14:tracePt t="25396" x="8474075" y="1785938"/>
          <p14:tracePt t="25412" x="8491538" y="1795463"/>
          <p14:tracePt t="25439" x="8518525" y="1795463"/>
          <p14:tracePt t="25460" x="8537575" y="1795463"/>
          <p14:tracePt t="25476" x="8572500" y="1803400"/>
          <p14:tracePt t="25509" x="8609013" y="1812925"/>
          <p14:tracePt t="25524" x="8616950" y="1812925"/>
          <p14:tracePt t="25524" x="8626475" y="1812925"/>
          <p14:tracePt t="25540" x="8634413" y="1812925"/>
          <p14:tracePt t="25569" x="8653463" y="1822450"/>
          <p14:tracePt t="25588" x="8661400" y="1822450"/>
          <p14:tracePt t="25604" x="8670925" y="1822450"/>
          <p14:tracePt t="25629" x="8697913" y="1822450"/>
          <p14:tracePt t="25652" x="8705850" y="1822450"/>
          <p14:tracePt t="25668" x="8732838" y="1822450"/>
          <p14:tracePt t="25699" x="8759825" y="1822450"/>
          <p14:tracePt t="25716" x="8777288" y="1822450"/>
          <p14:tracePt t="25732" x="8796338" y="1822450"/>
          <p14:tracePt t="25759" x="8813800" y="1822450"/>
          <p14:tracePt t="25780" x="8831263" y="1822450"/>
          <p14:tracePt t="25796" x="8867775" y="1822450"/>
          <p14:tracePt t="25829" x="8929688" y="1822450"/>
          <p14:tracePt t="25843" x="8939213" y="1822450"/>
          <p14:tracePt t="25860" x="8974138" y="1830388"/>
          <p14:tracePt t="25889" x="9001125" y="1830388"/>
          <p14:tracePt t="25924" x="9018588" y="1839913"/>
          <p14:tracePt t="26003" x="9028113" y="1839913"/>
          <p14:tracePt t="26188" x="9010650" y="1839913"/>
          <p14:tracePt t="26199" x="8974138" y="1830388"/>
          <p14:tracePt t="26211" x="8885238" y="1812925"/>
          <p14:tracePt t="26227" x="8769350" y="1785938"/>
          <p14:tracePt t="26259" x="8188325" y="1643063"/>
          <p14:tracePt t="26275" x="7920038" y="1581150"/>
          <p14:tracePt t="26291" x="7232650" y="1438275"/>
          <p14:tracePt t="26319" x="6634163" y="1401763"/>
          <p14:tracePt t="26340" x="6027738" y="1411288"/>
          <p14:tracePt t="26356" x="5786438" y="1455738"/>
          <p14:tracePt t="26389" x="5303838" y="1598613"/>
          <p14:tracePt t="26390" x="5251450" y="1633538"/>
          <p14:tracePt t="26403" x="5180013" y="1660525"/>
          <p14:tracePt t="26419" x="5116513" y="1679575"/>
          <p14:tracePt t="26449" x="5062538" y="1704975"/>
          <p14:tracePt t="26468" x="5054600" y="1724025"/>
          <p14:tracePt t="26756" x="5045075" y="1724025"/>
          <p14:tracePt t="26765" x="5010150" y="1724025"/>
          <p14:tracePt t="26775" x="4946650" y="1724025"/>
          <p14:tracePt t="26787" x="4848225" y="1724025"/>
          <p14:tracePt t="26820" x="4438650" y="1724025"/>
          <p14:tracePt t="26835" x="4286250" y="1724025"/>
          <p14:tracePt t="26851" x="3965575" y="1785938"/>
          <p14:tracePt t="26880" x="3527425" y="1874838"/>
          <p14:tracePt t="26900" x="3375025" y="1919288"/>
          <p14:tracePt t="26916" x="3322638" y="1938338"/>
          <p14:tracePt t="26940" x="3251200" y="1965325"/>
          <p14:tracePt t="26963" x="3187700" y="2000250"/>
          <p14:tracePt t="26980" x="3133725" y="2036763"/>
          <p14:tracePt t="27010" x="3071813" y="2054225"/>
          <p14:tracePt t="27027" x="3027363" y="2089150"/>
          <p14:tracePt t="27044" x="3000375" y="2108200"/>
          <p14:tracePt t="27069" x="2990850" y="2108200"/>
          <p14:tracePt t="27091" x="2982913" y="2125663"/>
          <p14:tracePt t="27107" x="2973388" y="2133600"/>
          <p14:tracePt t="27140" x="2965450" y="2133600"/>
          <p14:tracePt t="27165" x="2946400" y="2143125"/>
          <p14:tracePt t="27177" x="2938463" y="2160588"/>
          <p14:tracePt t="27210" x="2928938" y="2170113"/>
          <p14:tracePt t="27222" x="2928938" y="2179638"/>
          <p14:tracePt t="27243" x="2928938" y="2187575"/>
          <p14:tracePt t="27270" x="2928938" y="2205038"/>
          <p14:tracePt t="27283" x="2928938" y="2214563"/>
          <p14:tracePt t="27299" x="2938463" y="2241550"/>
          <p14:tracePt t="27330" x="2955925" y="2276475"/>
          <p14:tracePt t="27347" x="2973388" y="2295525"/>
          <p14:tracePt t="27363" x="2990850" y="2295525"/>
          <p14:tracePt t="27390" x="3009900" y="2303463"/>
          <p14:tracePt t="27411" x="3027363" y="2303463"/>
          <p14:tracePt t="27427" x="3044825" y="2303463"/>
          <p14:tracePt t="27460" x="3081338" y="2322513"/>
          <p14:tracePt t="27475" x="3098800" y="2322513"/>
          <p14:tracePt t="27491" x="3108325" y="2322513"/>
          <p14:tracePt t="27520" x="3143250" y="2322513"/>
          <p14:tracePt t="27539" x="3170238" y="2322513"/>
          <p14:tracePt t="27555" x="3187700" y="2322513"/>
          <p14:tracePt t="27580" x="3241675" y="2322513"/>
          <p14:tracePt t="27603" x="3286125" y="2322513"/>
          <p14:tracePt t="27619" x="3340100" y="2312988"/>
          <p14:tracePt t="27650" x="3402013" y="2295525"/>
          <p14:tracePt t="27667" x="3419475" y="2295525"/>
          <p14:tracePt t="27683" x="3455988" y="2286000"/>
          <p14:tracePt t="27710" x="3490913" y="2286000"/>
          <p14:tracePt t="27731" x="3509963" y="2286000"/>
          <p14:tracePt t="27747" x="3527425" y="2286000"/>
          <p14:tracePt t="27780" x="3554413" y="2286000"/>
          <p14:tracePt t="27795" x="3581400" y="2286000"/>
          <p14:tracePt t="27811" x="3589338" y="2286000"/>
          <p14:tracePt t="27840" x="3616325" y="2286000"/>
          <p14:tracePt t="27859" x="3643313" y="2286000"/>
          <p14:tracePt t="27875" x="3670300" y="2286000"/>
          <p14:tracePt t="27900" x="3687763" y="2286000"/>
          <p14:tracePt t="27923" x="3714750" y="2286000"/>
          <p14:tracePt t="27939" x="3732213" y="2286000"/>
          <p14:tracePt t="27970" x="3751263" y="2286000"/>
          <p14:tracePt t="27987" x="3759200" y="2286000"/>
          <p14:tracePt t="28003" x="3768725" y="2286000"/>
          <p14:tracePt t="28030" x="3786188" y="2286000"/>
          <p14:tracePt t="28051" x="3795713" y="2286000"/>
          <p14:tracePt t="28067" x="3803650" y="2286000"/>
          <p14:tracePt t="28100" x="3830638" y="2286000"/>
          <p14:tracePt t="28115" x="3848100" y="2286000"/>
          <p14:tracePt t="28131" x="3867150" y="2286000"/>
          <p14:tracePt t="28160" x="3929063" y="2286000"/>
          <p14:tracePt t="28179" x="3965575" y="2286000"/>
          <p14:tracePt t="28195" x="3983038" y="2286000"/>
          <p14:tracePt t="28220" x="4017963" y="2286000"/>
          <p14:tracePt t="28243" x="4037013" y="2286000"/>
          <p14:tracePt t="28258" x="4044950" y="2286000"/>
          <p14:tracePt t="28290" x="4062413" y="2286000"/>
          <p14:tracePt t="28306" x="4071938" y="2286000"/>
          <p14:tracePt t="28323" x="4081463" y="2286000"/>
          <p14:tracePt t="28350" x="4098925" y="2286000"/>
          <p14:tracePt t="28371" x="4116388" y="2286000"/>
          <p14:tracePt t="28387" x="4152900" y="2286000"/>
          <p14:tracePt t="28420" x="4197350" y="2286000"/>
          <p14:tracePt t="28770" x="4214813" y="2286000"/>
          <p14:tracePt t="28780" x="4232275" y="2286000"/>
          <p14:tracePt t="28790" x="4268788" y="2286000"/>
          <p14:tracePt t="28802" x="4322763" y="2286000"/>
          <p14:tracePt t="28830" x="4500563" y="2286000"/>
          <p14:tracePt t="28850" x="4545013" y="2286000"/>
          <p14:tracePt t="28867" x="4625975" y="2286000"/>
          <p14:tracePt t="28901" x="4724400" y="2295525"/>
          <p14:tracePt t="28914" x="4741863" y="2303463"/>
          <p14:tracePt t="28931" x="4795838" y="2312988"/>
          <p14:tracePt t="28961" x="4840288" y="2322513"/>
          <p14:tracePt t="28978" x="4867275" y="2339975"/>
          <p14:tracePt t="28994" x="4902200" y="2339975"/>
          <p14:tracePt t="29020" x="4929188" y="2339975"/>
          <p14:tracePt t="29042" x="4956175" y="2347913"/>
          <p14:tracePt t="29043" x="4983163" y="2357438"/>
          <p14:tracePt t="29059" x="5000625" y="2357438"/>
          <p14:tracePt t="29090" x="5062538" y="2366963"/>
          <p14:tracePt t="29106" x="5081588" y="2366963"/>
          <p14:tracePt t="29123" x="5126038" y="2366963"/>
          <p14:tracePt t="29151" x="5197475" y="2366963"/>
          <p14:tracePt t="29170" x="5259388" y="2366963"/>
          <p14:tracePt t="29187" x="5340350" y="2366963"/>
          <p14:tracePt t="29211" x="5367338" y="2366963"/>
          <p14:tracePt t="29234" x="5411788" y="2366963"/>
          <p14:tracePt t="29251" x="5419725" y="2366963"/>
          <p14:tracePt t="29564" x="5429250" y="2366963"/>
          <p14:tracePt t="29574" x="5456238" y="2366963"/>
          <p14:tracePt t="29586" x="5491163" y="2366963"/>
          <p14:tracePt t="29611" x="5589588" y="2366963"/>
          <p14:tracePt t="29634" x="5670550" y="2366963"/>
          <p14:tracePt t="29634" x="5724525" y="2366963"/>
          <p14:tracePt t="29650" x="5768975" y="2366963"/>
          <p14:tracePt t="29681" x="5911850" y="2357438"/>
          <p14:tracePt t="29698" x="5965825" y="2357438"/>
          <p14:tracePt t="29714" x="6000750" y="2357438"/>
          <p14:tracePt t="29741" x="6037263" y="2357438"/>
          <p14:tracePt t="29762" x="6062663" y="2357438"/>
          <p14:tracePt t="29778" x="6081713" y="2357438"/>
          <p14:tracePt t="29811" x="6116638" y="2357438"/>
          <p14:tracePt t="29826" x="6153150" y="2357438"/>
          <p14:tracePt t="29842" x="6161088" y="2357438"/>
          <p14:tracePt t="29871" x="6215063" y="2357438"/>
          <p14:tracePt t="29890" x="6259513" y="2357438"/>
          <p14:tracePt t="29906" x="6286500" y="2357438"/>
          <p14:tracePt t="29931" x="6330950" y="2357438"/>
          <p14:tracePt t="29954" x="6375400" y="2357438"/>
          <p14:tracePt t="29970" x="6384925" y="2357438"/>
          <p14:tracePt t="30001" x="6419850" y="2357438"/>
          <p14:tracePt t="30017" x="6429375" y="2357438"/>
          <p14:tracePt t="30034" x="6438900" y="2357438"/>
          <p14:tracePt t="30061" x="6465888" y="2347913"/>
          <p14:tracePt t="30082" x="6483350" y="2347913"/>
          <p14:tracePt t="30098" x="6500813" y="2347913"/>
          <p14:tracePt t="30131" x="6527800" y="2339975"/>
          <p14:tracePt t="30145" x="6537325" y="2339975"/>
          <p14:tracePt t="30162" x="6545263" y="2339975"/>
          <p14:tracePt t="30191" x="6572250" y="2339975"/>
          <p14:tracePt t="30210" x="6599238" y="2339975"/>
          <p14:tracePt t="30225" x="6616700" y="2339975"/>
          <p14:tracePt t="30252" x="6670675" y="2339975"/>
          <p14:tracePt t="30274" x="6715125" y="2339975"/>
          <p14:tracePt t="30290" x="6732588" y="2339975"/>
          <p14:tracePt t="30321" x="6840538" y="2339975"/>
          <p14:tracePt t="30337" x="6867525" y="2339975"/>
          <p14:tracePt t="30354" x="6894513" y="2339975"/>
          <p14:tracePt t="30381" x="6929438" y="2339975"/>
          <p14:tracePt t="30401" x="6983413" y="2339975"/>
          <p14:tracePt t="30418" x="7000875" y="2339975"/>
          <p14:tracePt t="30452" x="7045325" y="2339975"/>
          <p14:tracePt t="30466" x="7062788" y="2339975"/>
          <p14:tracePt t="30482" x="7108825" y="2339975"/>
          <p14:tracePt t="30511" x="7153275" y="2339975"/>
          <p14:tracePt t="30530" x="7170738" y="2339975"/>
          <p14:tracePt t="30546" x="7205663" y="2339975"/>
          <p14:tracePt t="30571" x="7251700" y="2339975"/>
          <p14:tracePt t="30593" x="7286625" y="2339975"/>
          <p14:tracePt t="30610" x="7323138" y="2339975"/>
          <p14:tracePt t="30641" x="7402513" y="2339975"/>
          <p14:tracePt t="30657" x="7419975" y="2339975"/>
          <p14:tracePt t="30674" x="7466013" y="2339975"/>
          <p14:tracePt t="30701" x="7510463" y="2322513"/>
          <p14:tracePt t="30722" x="7527925" y="2322513"/>
          <p14:tracePt t="30742" x="7527925" y="2312988"/>
          <p14:tracePt t="30772" x="7545388" y="2312988"/>
          <p14:tracePt t="30785" x="7554913" y="2312988"/>
          <p14:tracePt t="30801" x="7562850" y="2312988"/>
          <p14:tracePt t="30831" x="7581900" y="2312988"/>
          <p14:tracePt t="31194" x="7589838" y="2312988"/>
          <p14:tracePt t="31206" x="7626350" y="2312988"/>
          <p14:tracePt t="31217" x="7661275" y="2312988"/>
          <p14:tracePt t="31228" x="7697788" y="2303463"/>
          <p14:tracePt t="31261" x="7867650" y="2286000"/>
          <p14:tracePt t="31265" x="7956550" y="2276475"/>
          <p14:tracePt t="31281" x="8027988" y="2268538"/>
          <p14:tracePt t="31311" x="8215313" y="2268538"/>
          <p14:tracePt t="31329" x="8259763" y="2268538"/>
          <p14:tracePt t="31345" x="8323263" y="2268538"/>
          <p14:tracePt t="31371" x="8394700" y="2268538"/>
          <p14:tracePt t="31373" x="8420100" y="2276475"/>
          <p14:tracePt t="31393" x="8456613" y="2286000"/>
          <p14:tracePt t="31409" x="8510588" y="2312988"/>
          <p14:tracePt t="31442" x="8562975" y="2312988"/>
          <p14:tracePt t="31457" x="8572500" y="2312988"/>
          <p14:tracePt t="31473" x="8599488" y="2312988"/>
          <p14:tracePt t="31502" x="8609013" y="2322513"/>
          <p14:tracePt t="31521" x="8616950" y="2322513"/>
          <p14:tracePt t="31537" x="8626475" y="2330450"/>
          <p14:tracePt t="31562" x="8653463" y="2330450"/>
          <p14:tracePt t="31585" x="8680450" y="2330450"/>
          <p14:tracePt t="31601" x="8697913" y="2330450"/>
          <p14:tracePt t="31632" x="8715375" y="2330450"/>
          <p14:tracePt t="31776" x="8724900" y="2330450"/>
          <p14:tracePt t="32001" x="8732838" y="2330450"/>
          <p14:tracePt t="32011" x="8742363" y="2330450"/>
          <p14:tracePt t="32021" x="8751888" y="2330450"/>
          <p14:tracePt t="32052" x="8777288" y="2322513"/>
          <p14:tracePt t="32074" x="8786813" y="2322513"/>
          <p14:tracePt t="32086" x="8796338" y="2322513"/>
          <p14:tracePt t="32112" x="8804275" y="2322513"/>
          <p14:tracePt t="32138" x="8813800" y="2322513"/>
          <p14:tracePt t="32191" x="8813800" y="2312988"/>
          <p14:tracePt t="32221" x="8823325" y="2312988"/>
          <p14:tracePt t="32420" x="8831263" y="2312988"/>
          <p14:tracePt t="32440" x="8840788" y="2303463"/>
          <p14:tracePt t="32461" x="8848725" y="2295525"/>
          <p14:tracePt t="32470" x="8858250" y="2295525"/>
          <p14:tracePt t="32502" x="8867775" y="2295525"/>
          <p14:tracePt t="32512" x="8875713" y="2295525"/>
          <p14:tracePt t="32529" x="8885238" y="2295525"/>
          <p14:tracePt t="32562" x="8912225" y="2286000"/>
          <p14:tracePt t="32576" x="8929688" y="2286000"/>
          <p14:tracePt t="32592" x="8939213" y="2286000"/>
          <p14:tracePt t="32622" x="8966200" y="2286000"/>
          <p14:tracePt t="32641" x="8991600" y="2286000"/>
          <p14:tracePt t="32656" x="9001125" y="2286000"/>
          <p14:tracePt t="32682" x="9018588" y="2276475"/>
          <p14:tracePt t="32705" x="9028113" y="2276475"/>
          <p14:tracePt t="32721" x="9045575" y="2276475"/>
          <p14:tracePt t="32755" x="9055100" y="2276475"/>
          <p14:tracePt t="32816" x="9063038" y="2276475"/>
          <p14:tracePt t="32868" x="9072563" y="2276475"/>
          <p14:tracePt t="32878" x="9082088" y="2276475"/>
          <p14:tracePt t="32887" x="9090025" y="2276475"/>
          <p14:tracePt t="32908" x="9109075" y="2268538"/>
          <p14:tracePt t="32932" x="9126538" y="2268538"/>
          <p14:tracePt t="32951" x="9134475" y="2268538"/>
          <p14:tracePt t="32963" x="9144000" y="2268538"/>
          <p14:tracePt t="32992" x="9153525" y="2268538"/>
          <p14:tracePt t="33008" x="9170988" y="2268538"/>
          <p14:tracePt t="33025" x="9188450" y="2268538"/>
          <p14:tracePt t="33052" x="9205913" y="2268538"/>
          <p14:tracePt t="33099" x="9215438" y="2268538"/>
          <p14:tracePt t="33146" x="9224963" y="2268538"/>
          <p14:tracePt t="33167" x="9232900" y="2268538"/>
          <p14:tracePt t="33253" x="9242425" y="2268538"/>
          <p14:tracePt t="33335" x="9251950" y="2268538"/>
          <p14:tracePt t="33358" x="9259888" y="2268538"/>
          <p14:tracePt t="33370" x="9269413" y="2268538"/>
          <p14:tracePt t="33380" x="9277350" y="2268538"/>
          <p14:tracePt t="33413" x="9296400" y="2259013"/>
          <p14:tracePt t="33435" x="9304338" y="2259013"/>
          <p14:tracePt t="33458" x="9313863" y="2259013"/>
          <p14:tracePt t="33483" x="9323388" y="2259013"/>
          <p14:tracePt t="33491" x="9323388" y="2251075"/>
          <p14:tracePt t="33504" x="9331325" y="2251075"/>
          <p14:tracePt t="33532" x="9340850" y="2251075"/>
          <p14:tracePt t="33552" x="9348788" y="2241550"/>
          <p14:tracePt t="33591" x="9358313" y="2241550"/>
          <p14:tracePt t="33645" x="9367838" y="2241550"/>
          <p14:tracePt t="33668" x="9375775" y="2241550"/>
          <p14:tracePt t="33691" x="9385300" y="2241550"/>
          <p14:tracePt t="33722" x="9394825" y="2241550"/>
          <p14:tracePt t="33755" x="9402763" y="2241550"/>
          <p14:tracePt t="33765" x="9412288" y="2241550"/>
          <p14:tracePt t="33815" x="9420225" y="2241550"/>
          <p14:tracePt t="33855" x="9429750" y="2241550"/>
          <p14:tracePt t="33998" x="9439275" y="2241550"/>
          <p14:tracePt t="34042" x="9447213" y="2241550"/>
          <p14:tracePt t="34146" x="9456738" y="2241550"/>
          <p14:tracePt t="34168" x="9466263" y="2241550"/>
          <p14:tracePt t="34179" x="9474200" y="2241550"/>
          <p14:tracePt t="34201" x="9483725" y="2241550"/>
          <p14:tracePt t="34251" x="9491663" y="2241550"/>
          <p14:tracePt t="34515" x="9491663" y="2251075"/>
          <p14:tracePt t="34565" x="9491663" y="2259013"/>
          <p14:tracePt t="34595" x="9491663" y="2268538"/>
          <p14:tracePt t="34625" x="9474200" y="2276475"/>
          <p14:tracePt t="34635" x="9466263" y="2295525"/>
          <p14:tracePt t="34645" x="9447213" y="2295525"/>
          <p14:tracePt t="34673" x="9402763" y="2322513"/>
          <p14:tracePt t="34688" x="9323388" y="2347913"/>
          <p14:tracePt t="34704" x="9251950" y="2357438"/>
          <p14:tracePt t="34733" x="9018588" y="2411413"/>
          <p14:tracePt t="34752" x="8813800" y="2419350"/>
          <p14:tracePt t="34768" x="8582025" y="2428875"/>
          <p14:tracePt t="34796" x="8348663" y="2428875"/>
          <p14:tracePt t="34815" x="7966075" y="2428875"/>
          <p14:tracePt t="34831" x="7831138" y="2428875"/>
          <p14:tracePt t="34863" x="7439025" y="2419350"/>
          <p14:tracePt t="34880" x="7180263" y="2384425"/>
          <p14:tracePt t="34895" x="6938963" y="2374900"/>
          <p14:tracePt t="34923" x="6724650" y="2374900"/>
          <p14:tracePt t="34943" x="6500813" y="2374900"/>
          <p14:tracePt t="34960" x="6402388" y="2384425"/>
          <p14:tracePt t="35304" x="6394450" y="2384425"/>
          <p14:tracePt t="35313" x="6357938" y="2384425"/>
          <p14:tracePt t="35323" x="6269038" y="2384425"/>
          <p14:tracePt t="35353" x="5741988" y="2357438"/>
          <p14:tracePt t="35363" x="5438775" y="2357438"/>
          <p14:tracePt t="35376" x="5170488" y="2357438"/>
          <p14:tracePt t="35403" x="4268788" y="2357438"/>
          <p14:tracePt t="35424" x="3884613" y="2419350"/>
          <p14:tracePt t="35439" x="3714750" y="2473325"/>
          <p14:tracePt t="35464" x="3286125" y="2633663"/>
          <p14:tracePt t="35487" x="3098800" y="2714625"/>
          <p14:tracePt t="35504" x="2982913" y="2741613"/>
          <p14:tracePt t="35533" x="2874963" y="2768600"/>
          <p14:tracePt t="35551" x="2840038" y="2776538"/>
          <p14:tracePt t="35567" x="2813050" y="2776538"/>
          <p14:tracePt t="35593" x="2776538" y="2776538"/>
          <p14:tracePt t="35615" x="2768600" y="2786063"/>
          <p14:tracePt t="35739" x="2768600" y="2795588"/>
          <p14:tracePt t="35769" x="2759075" y="2795588"/>
          <p14:tracePt t="35779" x="2751138" y="2795588"/>
          <p14:tracePt t="35809" x="2741613" y="2795588"/>
          <p14:tracePt t="35833" x="2732088" y="2795588"/>
          <p14:tracePt t="35842" x="2724150" y="2795588"/>
          <p14:tracePt t="35947" x="2724150" y="2786063"/>
          <p14:tracePt t="35958" x="2732088" y="2786063"/>
          <p14:tracePt t="35970" x="2759075" y="2786063"/>
          <p14:tracePt t="35994" x="2795588" y="2776538"/>
          <p14:tracePt t="36015" x="2840038" y="2776538"/>
          <p14:tracePt t="36031" x="2874963" y="2776538"/>
          <p14:tracePt t="36063" x="2938463" y="2776538"/>
          <p14:tracePt t="36079" x="3009900" y="2776538"/>
          <p14:tracePt t="36095" x="3044825" y="2776538"/>
          <p14:tracePt t="36123" x="3133725" y="2776538"/>
          <p14:tracePt t="36145" x="3152775" y="2776538"/>
          <p14:tracePt t="36159" x="3170238" y="2776538"/>
          <p14:tracePt t="36184" x="3205163" y="2776538"/>
          <p14:tracePt t="36207" x="3232150" y="2776538"/>
          <p14:tracePt t="36223" x="3241675" y="2776538"/>
          <p14:tracePt t="36254" x="3295650" y="2776538"/>
          <p14:tracePt t="36271" x="3313113" y="2776538"/>
          <p14:tracePt t="36287" x="3357563" y="2776538"/>
          <p14:tracePt t="36314" x="3402013" y="2776538"/>
          <p14:tracePt t="36336" x="3517900" y="2776538"/>
          <p14:tracePt t="36351" x="3554413" y="2776538"/>
          <p14:tracePt t="36384" x="3660775" y="2776538"/>
          <p14:tracePt t="36399" x="3714750" y="2776538"/>
          <p14:tracePt t="36415" x="3741738" y="2776538"/>
          <p14:tracePt t="36444" x="3822700" y="2776538"/>
          <p14:tracePt t="36463" x="3867150" y="2776538"/>
          <p14:tracePt t="36479" x="3919538" y="2776538"/>
          <p14:tracePt t="36504" x="3946525" y="2786063"/>
          <p14:tracePt t="36527" x="3983038" y="2786063"/>
          <p14:tracePt t="36542" x="4010025" y="2795588"/>
          <p14:tracePt t="36574" x="4054475" y="2795588"/>
          <p14:tracePt t="36591" x="4071938" y="2803525"/>
          <p14:tracePt t="36591" x="4081463" y="2803525"/>
          <p14:tracePt t="36606" x="4089400" y="2803525"/>
          <p14:tracePt t="36634" x="4108450" y="2803525"/>
          <p14:tracePt t="36956" x="4116388" y="2803525"/>
          <p14:tracePt t="36966" x="4133850" y="2803525"/>
          <p14:tracePt t="36994" x="4205288" y="2803525"/>
          <p14:tracePt t="37007" x="4286250" y="2803525"/>
          <p14:tracePt t="37034" x="4375150" y="2803525"/>
          <p14:tracePt t="37055" x="4473575" y="2803525"/>
          <p14:tracePt t="37071" x="4518025" y="2813050"/>
          <p14:tracePt t="37104" x="4581525" y="2822575"/>
          <p14:tracePt t="37118" x="4589463" y="2830513"/>
          <p14:tracePt t="37135" x="4598988" y="2830513"/>
          <p14:tracePt t="37164" x="4608513" y="2830513"/>
          <p14:tracePt t="37182" x="4616450" y="2830513"/>
          <p14:tracePt t="37208" x="4625975" y="2830513"/>
          <p14:tracePt t="37234" x="4643438" y="2830513"/>
          <p14:tracePt t="37246" x="4670425" y="2830513"/>
          <p14:tracePt t="37262" x="4697413" y="2830513"/>
          <p14:tracePt t="37294" x="4759325" y="2830513"/>
          <p14:tracePt t="37310" x="4822825" y="2830513"/>
          <p14:tracePt t="37326" x="4884738" y="2830513"/>
          <p14:tracePt t="37354" x="5116513" y="2830513"/>
          <p14:tracePt t="37375" x="5197475" y="2840038"/>
          <p14:tracePt t="37390" x="5224463" y="2847975"/>
          <p14:tracePt t="37414" x="5313363" y="2874963"/>
          <p14:tracePt t="37438" x="5384800" y="2874963"/>
          <p14:tracePt t="37455" x="5438775" y="2874963"/>
          <p14:tracePt t="37484" x="5473700" y="2884488"/>
          <p14:tracePt t="37502" x="5518150" y="2894013"/>
          <p14:tracePt t="37518" x="5545138" y="2901950"/>
          <p14:tracePt t="37544" x="5554663" y="2901950"/>
          <p14:tracePt t="37566" x="5572125" y="2911475"/>
          <p14:tracePt t="37582" x="5581650" y="2911475"/>
          <p14:tracePt t="37615" x="5599113" y="2911475"/>
          <p14:tracePt t="37630" x="5608638" y="2911475"/>
          <p14:tracePt t="37646" x="5616575" y="2911475"/>
          <p14:tracePt t="37674" x="5626100" y="2911475"/>
          <p14:tracePt t="37710" x="5634038" y="2911475"/>
          <p14:tracePt t="37824" x="5643563" y="2911475"/>
          <p14:tracePt t="37836" x="5653088" y="2911475"/>
          <p14:tracePt t="37869" x="5661025" y="2911475"/>
          <p14:tracePt t="38188" x="5688013" y="2911475"/>
          <p14:tracePt t="38198" x="5724525" y="2911475"/>
          <p14:tracePt t="38208" x="5786438" y="2911475"/>
          <p14:tracePt t="38235" x="5946775" y="2884488"/>
          <p14:tracePt t="38255" x="6134100" y="2867025"/>
          <p14:tracePt t="38270" x="6303963" y="2857500"/>
          <p14:tracePt t="38295" x="6402388" y="2857500"/>
          <p14:tracePt t="38318" x="6500813" y="2857500"/>
          <p14:tracePt t="38334" x="6572250" y="2857500"/>
          <p14:tracePt t="38365" x="6626225" y="2857500"/>
          <p14:tracePt t="38382" x="6661150" y="2857500"/>
          <p14:tracePt t="38398" x="6680200" y="2857500"/>
          <p14:tracePt t="38425" x="6715125" y="2857500"/>
          <p14:tracePt t="38445" x="6724650" y="2857500"/>
          <p14:tracePt t="38462" x="6742113" y="2857500"/>
          <p14:tracePt t="38495" x="6777038" y="2857500"/>
          <p14:tracePt t="38510" x="6813550" y="2857500"/>
          <p14:tracePt t="38526" x="6823075" y="2857500"/>
          <p14:tracePt t="38555" x="6840538" y="2857500"/>
          <p14:tracePt t="38820" x="6848475" y="2857500"/>
          <p14:tracePt t="39067" x="6858000" y="2857500"/>
          <p14:tracePt t="39086" x="6867525" y="2857500"/>
          <p14:tracePt t="39107" x="6884988" y="2857500"/>
          <p14:tracePt t="39133" x="6894513" y="2847975"/>
          <p14:tracePt t="39150" x="6911975" y="2847975"/>
          <p14:tracePt t="39175" x="6929438" y="2840038"/>
          <p14:tracePt t="39197" x="6973888" y="2840038"/>
          <p14:tracePt t="39213" x="6983413" y="2840038"/>
          <p14:tracePt t="39245" x="7054850" y="2830513"/>
          <p14:tracePt t="39245" x="7081838" y="2822575"/>
          <p14:tracePt t="39261" x="7108825" y="2822575"/>
          <p14:tracePt t="39278" x="7170738" y="2822575"/>
          <p14:tracePt t="39305" x="7259638" y="2822575"/>
          <p14:tracePt t="39326" x="7304088" y="2822575"/>
          <p14:tracePt t="39341" x="7331075" y="2822575"/>
          <p14:tracePt t="39366" x="7402513" y="2822575"/>
          <p14:tracePt t="39389" x="7439025" y="2830513"/>
          <p14:tracePt t="39406" x="7466013" y="2840038"/>
          <p14:tracePt t="39435" x="7473950" y="2847975"/>
          <p14:tracePt t="39725" x="7491413" y="2847975"/>
          <p14:tracePt t="39737" x="7518400" y="2847975"/>
          <p14:tracePt t="39757" x="7554913" y="2847975"/>
          <p14:tracePt t="39773" x="7697788" y="2847975"/>
          <p14:tracePt t="39805" x="7929563" y="2847975"/>
          <p14:tracePt t="39821" x="8001000" y="2847975"/>
          <p14:tracePt t="39837" x="8126413" y="2847975"/>
          <p14:tracePt t="39865" x="8215313" y="2847975"/>
          <p14:tracePt t="39885" x="8251825" y="2847975"/>
          <p14:tracePt t="39901" x="8269288" y="2847975"/>
          <p14:tracePt t="39925" x="8304213" y="2847975"/>
          <p14:tracePt t="39949" x="8323263" y="2847975"/>
          <p14:tracePt t="39965" x="8340725" y="2847975"/>
          <p14:tracePt t="39996" x="8348663" y="2847975"/>
          <p14:tracePt t="40013" x="8367713" y="2847975"/>
          <p14:tracePt t="40029" x="8385175" y="2847975"/>
          <p14:tracePt t="40056" x="8394700" y="2847975"/>
          <p14:tracePt t="40077" x="8412163" y="2847975"/>
          <p14:tracePt t="40093" x="8420100" y="2847975"/>
          <p14:tracePt t="40125" x="8439150" y="2847975"/>
          <p14:tracePt t="40141" x="8447088" y="2847975"/>
          <p14:tracePt t="40398" x="8456613" y="2847975"/>
          <p14:tracePt t="40540" x="8466138" y="2847975"/>
          <p14:tracePt t="40563" x="8474075" y="2847975"/>
          <p14:tracePt t="40586" x="8483600" y="2840038"/>
          <p14:tracePt t="40609" x="8501063" y="2840038"/>
          <p14:tracePt t="40635" x="8510588" y="2840038"/>
          <p14:tracePt t="40642" x="8510588" y="2830513"/>
          <p14:tracePt t="40653" x="8528050" y="2830513"/>
          <p14:tracePt t="40686" x="8572500" y="2830513"/>
          <p14:tracePt t="40700" x="8589963" y="2830513"/>
          <p14:tracePt t="40717" x="8634413" y="2830513"/>
          <p14:tracePt t="40746" x="8697913" y="2830513"/>
          <p14:tracePt t="40765" x="8732838" y="2830513"/>
          <p14:tracePt t="40780" x="8751888" y="2830513"/>
          <p14:tracePt t="40806" x="8831263" y="2840038"/>
          <p14:tracePt t="40829" x="8867775" y="2847975"/>
          <p14:tracePt t="40845" x="8912225" y="2847975"/>
          <p14:tracePt t="40876" x="8974138" y="2847975"/>
          <p14:tracePt t="40893" x="8991600" y="2847975"/>
          <p14:tracePt t="40909" x="9028113" y="2847975"/>
          <p14:tracePt t="40936" x="9063038" y="2847975"/>
          <p14:tracePt t="40957" x="9099550" y="2847975"/>
          <p14:tracePt t="40973" x="9109075" y="2847975"/>
          <p14:tracePt t="41006" x="9126538" y="2847975"/>
          <p14:tracePt t="41607" x="9109075" y="2847975"/>
          <p14:tracePt t="41617" x="9055100" y="2847975"/>
          <p14:tracePt t="41628" x="8966200" y="2813050"/>
          <p14:tracePt t="41656" x="8501063" y="2670175"/>
          <p14:tracePt t="41676" x="7653338" y="2517775"/>
          <p14:tracePt t="41677" x="7126288" y="2465388"/>
          <p14:tracePt t="41692" x="6626225" y="2465388"/>
          <p14:tracePt t="41716" x="5589588" y="2465388"/>
          <p14:tracePt t="41740" x="4902200" y="2500313"/>
          <p14:tracePt t="41756" x="4375150" y="2608263"/>
          <p14:tracePt t="41786" x="4170363" y="2660650"/>
          <p14:tracePt t="41804" x="4044950" y="2714625"/>
          <p14:tracePt t="41820" x="4017963" y="2732088"/>
          <p14:tracePt t="42095" x="4010025" y="2732088"/>
          <p14:tracePt t="42107" x="3983038" y="2732088"/>
          <p14:tracePt t="42120" x="3911600" y="2732088"/>
          <p14:tracePt t="42146" x="3571875" y="2724150"/>
          <p14:tracePt t="42156" x="3303588" y="2724150"/>
          <p14:tracePt t="42172" x="3017838" y="2741613"/>
          <p14:tracePt t="42197" x="2517775" y="2867025"/>
          <p14:tracePt t="42205" x="2393950" y="2901950"/>
          <p14:tracePt t="42237" x="2251075" y="2946400"/>
          <p14:tracePt t="42252" x="2187575" y="2973388"/>
          <p14:tracePt t="42268" x="2062163" y="3027363"/>
          <p14:tracePt t="42297" x="1990725" y="3071813"/>
          <p14:tracePt t="42305" x="1973263" y="3089275"/>
          <p14:tracePt t="42336" x="1919288" y="3116263"/>
          <p14:tracePt t="42348" x="1893888" y="3133725"/>
          <p14:tracePt t="42364" x="1822450" y="3160713"/>
          <p14:tracePt t="42396" x="1758950" y="3197225"/>
          <p14:tracePt t="42427" x="1697038" y="3224213"/>
          <p14:tracePt t="42431" x="1687513" y="3224213"/>
          <p14:tracePt t="42457" x="1670050" y="3232150"/>
          <p14:tracePt t="42567" x="1670050" y="3241675"/>
          <p14:tracePt t="42586" x="1679575" y="3241675"/>
          <p14:tracePt t="42597" x="1704975" y="3241675"/>
          <p14:tracePt t="42608" x="1731963" y="3251200"/>
          <p14:tracePt t="42636" x="1830388" y="3251200"/>
          <p14:tracePt t="42651" x="1884363" y="3251200"/>
          <p14:tracePt t="42677" x="2071688" y="3251200"/>
          <p14:tracePt t="42699" x="2170113" y="3259138"/>
          <p14:tracePt t="42716" x="2295525" y="3259138"/>
          <p14:tracePt t="42746" x="2401888" y="3259138"/>
          <p14:tracePt t="42750" x="2465388" y="3259138"/>
          <p14:tracePt t="42777" x="2598738" y="3259138"/>
          <p14:tracePt t="42796" x="2697163" y="3259138"/>
          <p14:tracePt t="42812" x="2732088" y="3259138"/>
          <p14:tracePt t="42837" x="2840038" y="3259138"/>
          <p14:tracePt t="42846" x="2857500" y="3259138"/>
          <p14:tracePt t="42877" x="2919413" y="3259138"/>
          <p14:tracePt t="42892" x="2938463" y="3259138"/>
          <p14:tracePt t="42908" x="2973388" y="3268663"/>
          <p14:tracePt t="42937" x="3017838" y="3276600"/>
          <p14:tracePt t="42940" x="3036888" y="3276600"/>
          <p14:tracePt t="42967" x="3071813" y="3276600"/>
          <p14:tracePt t="42980" x="3089275" y="3276600"/>
          <p14:tracePt t="43007" x="3108325" y="3276600"/>
          <p14:tracePt t="43019" x="3116263" y="3276600"/>
          <p14:tracePt t="43036" x="3125788" y="3276600"/>
          <p14:tracePt t="43410" x="3133725" y="3276600"/>
          <p14:tracePt t="43420" x="3152775" y="3276600"/>
          <p14:tracePt t="43432" x="3205163" y="3276600"/>
          <p14:tracePt t="43443" x="3268663" y="3259138"/>
          <p14:tracePt t="43467" x="3402013" y="3224213"/>
          <p14:tracePt t="43483" x="3455988" y="3214688"/>
          <p14:tracePt t="43507" x="3544888" y="3214688"/>
          <p14:tracePt t="43531" x="3625850" y="3214688"/>
          <p14:tracePt t="43547" x="3652838" y="3214688"/>
          <p14:tracePt t="43577" x="3751263" y="3214688"/>
          <p14:tracePt t="43585" x="3795713" y="3214688"/>
          <p14:tracePt t="43617" x="3822700" y="3214688"/>
          <p14:tracePt t="43627" x="3840163" y="3214688"/>
          <p14:tracePt t="43657" x="3911600" y="3214688"/>
          <p14:tracePt t="43675" x="3946525" y="3214688"/>
          <p14:tracePt t="43692" x="3965575" y="3214688"/>
          <p14:tracePt t="43717" x="4010025" y="3214688"/>
          <p14:tracePt t="43725" x="4017963" y="3214688"/>
          <p14:tracePt t="43757" x="4044950" y="3214688"/>
          <p14:tracePt t="43771" x="4062413" y="3214688"/>
          <p14:tracePt t="43788" x="4071938" y="3214688"/>
          <p14:tracePt t="43817" x="4098925" y="3214688"/>
          <p14:tracePt t="43818" x="4116388" y="3214688"/>
          <p14:tracePt t="43838" x="4125913" y="3214688"/>
          <p14:tracePt t="43867" x="4143375" y="3214688"/>
          <p14:tracePt t="43868" x="4160838" y="3214688"/>
          <p14:tracePt t="43878" x="4170363" y="3214688"/>
          <p14:tracePt t="43907" x="4187825" y="3214688"/>
          <p14:tracePt t="43908" x="4214813" y="3214688"/>
          <p14:tracePt t="43918" x="4232275" y="3214688"/>
          <p14:tracePt t="43931" x="4251325" y="3214688"/>
          <p14:tracePt t="43957" x="4313238" y="3214688"/>
          <p14:tracePt t="43958" x="4340225" y="3214688"/>
          <p14:tracePt t="43968" x="4375150" y="3214688"/>
          <p14:tracePt t="43997" x="4438650" y="3214688"/>
          <p14:tracePt t="44011" x="4491038" y="3214688"/>
          <p14:tracePt t="44038" x="4554538" y="3214688"/>
          <p14:tracePt t="44059" x="4581525" y="3214688"/>
          <p14:tracePt t="44075" x="4589463" y="3214688"/>
          <p14:tracePt t="44107" x="4608513" y="3214688"/>
          <p14:tracePt t="44123" x="4616450" y="3214688"/>
          <p14:tracePt t="44147" x="4633913" y="3214688"/>
          <p14:tracePt t="44171" x="4643438" y="3214688"/>
          <p14:tracePt t="44188" x="4652963" y="3214688"/>
          <p14:tracePt t="44217" x="4679950" y="3224213"/>
          <p14:tracePt t="44227" x="4687888" y="3224213"/>
          <p14:tracePt t="44257" x="4714875" y="3224213"/>
          <p14:tracePt t="44267" x="4724400" y="3224213"/>
          <p14:tracePt t="44298" x="4741863" y="3232150"/>
          <p14:tracePt t="44315" x="4751388" y="3232150"/>
          <p14:tracePt t="44331" x="4751388" y="3241675"/>
          <p14:tracePt t="44358" x="4759325" y="3241675"/>
          <p14:tracePt t="44390" x="4768850" y="3241675"/>
          <p14:tracePt t="44420" x="4768850" y="3251200"/>
          <p14:tracePt t="44440" x="4776788" y="3251200"/>
          <p14:tracePt t="46450" x="4768850" y="3251200"/>
          <p14:tracePt t="46461" x="4759325" y="3251200"/>
          <p14:tracePt t="46471" x="4741863" y="3251200"/>
          <p14:tracePt t="46483" x="4714875" y="3241675"/>
          <p14:tracePt t="46508" x="4633913" y="3241675"/>
          <p14:tracePt t="46522" x="4598988" y="3241675"/>
          <p14:tracePt t="46549" x="4411663" y="3205163"/>
          <p14:tracePt t="46569" x="4276725" y="3197225"/>
          <p14:tracePt t="46586" x="4197350" y="3187700"/>
          <p14:tracePt t="46619" x="3840163" y="3170238"/>
          <p14:tracePt t="46634" x="3652838" y="3143250"/>
          <p14:tracePt t="46659" x="3446463" y="3125788"/>
          <p14:tracePt t="46682" x="3214688" y="3125788"/>
          <p14:tracePt t="46708" x="2946400" y="3152775"/>
          <p14:tracePt t="46730" x="2660650" y="3241675"/>
          <p14:tracePt t="46759" x="2473325" y="3313113"/>
          <p14:tracePt t="46778" x="2330450" y="3384550"/>
          <p14:tracePt t="46794" x="2259013" y="3429000"/>
          <p14:tracePt t="46819" x="2214563" y="3455988"/>
          <p14:tracePt t="46826" x="2205038" y="3473450"/>
          <p14:tracePt t="46858" x="2197100" y="3482975"/>
          <p14:tracePt t="46889" x="2187575" y="3490913"/>
          <p14:tracePt t="46958" x="2187575" y="3500438"/>
          <p14:tracePt t="46979" x="2187575" y="3509963"/>
          <p14:tracePt t="46998" x="2187575" y="3517900"/>
          <p14:tracePt t="47029" x="2214563" y="3536950"/>
          <p14:tracePt t="47037" x="2224088" y="3544888"/>
          <p14:tracePt t="47069" x="2295525" y="3562350"/>
          <p14:tracePt t="47081" x="2330450" y="3571875"/>
          <p14:tracePt t="47098" x="2438400" y="3589338"/>
          <p14:tracePt t="47129" x="2571750" y="3598863"/>
          <p14:tracePt t="47132" x="2598738" y="3608388"/>
          <p14:tracePt t="47159" x="2705100" y="3616325"/>
          <p14:tracePt t="47159" x="2732088" y="3625850"/>
          <p14:tracePt t="47177" x="2741613" y="3633788"/>
          <p14:tracePt t="47194" x="2786063" y="3643313"/>
          <p14:tracePt t="47219" x="2867025" y="3652838"/>
          <p14:tracePt t="47225" x="2901950" y="3652838"/>
          <p14:tracePt t="47249" x="2990850" y="3679825"/>
          <p14:tracePt t="47257" x="3017838" y="3687763"/>
          <p14:tracePt t="47289" x="3081338" y="3687763"/>
          <p14:tracePt t="47306" x="3133725" y="3697288"/>
          <p14:tracePt t="47339" x="3205163" y="3705225"/>
          <p14:tracePt t="47353" x="3232150" y="3705225"/>
          <p14:tracePt t="47370" x="3286125" y="3705225"/>
          <p14:tracePt t="47396" x="3322638" y="3705225"/>
          <p14:tracePt t="47403" x="3340100" y="3705225"/>
          <p14:tracePt t="47436" x="3429000" y="3705225"/>
          <p14:tracePt t="47449" x="3446463" y="3705225"/>
          <p14:tracePt t="47466" x="3490913" y="3705225"/>
          <p14:tracePt t="47496" x="3562350" y="3705225"/>
          <p14:tracePt t="47505" x="3589338" y="3705225"/>
          <p14:tracePt t="47537" x="3625850" y="3705225"/>
          <p14:tracePt t="47545" x="3652838" y="3705225"/>
          <p14:tracePt t="47562" x="3687763" y="3705225"/>
          <p14:tracePt t="47586" x="3732213" y="3705225"/>
          <p14:tracePt t="47593" x="3751263" y="3705225"/>
          <p14:tracePt t="47626" x="3786188" y="3705225"/>
          <p14:tracePt t="47641" x="3813175" y="3705225"/>
          <p14:tracePt t="47666" x="3830638" y="3705225"/>
          <p14:tracePt t="47689" x="3840163" y="3705225"/>
          <p14:tracePt t="47706" x="3848100" y="3705225"/>
          <p14:tracePt t="47737" x="3857625" y="3705225"/>
          <p14:tracePt t="47770" x="3867150" y="3705225"/>
          <p14:tracePt t="48019" x="3875088" y="3705225"/>
          <p14:tracePt t="48782" x="3884613" y="3705225"/>
          <p14:tracePt t="48792" x="3902075" y="3705225"/>
          <p14:tracePt t="48809" x="3946525" y="3714750"/>
          <p14:tracePt t="48842" x="4205288" y="3741738"/>
          <p14:tracePt t="48857" x="4411663" y="3759200"/>
          <p14:tracePt t="48882" x="4608513" y="3768725"/>
          <p14:tracePt t="48904" x="4840288" y="3776663"/>
          <p14:tracePt t="48932" x="5045075" y="3795713"/>
          <p14:tracePt t="48953" x="5214938" y="3813175"/>
          <p14:tracePt t="48969" x="5367338" y="3813175"/>
          <p14:tracePt t="49001" x="5500688" y="3822700"/>
          <p14:tracePt t="49032" x="5599113" y="3830638"/>
          <p14:tracePt t="49042" x="5616575" y="3830638"/>
          <p14:tracePt t="49064" x="5670550" y="3840163"/>
          <p14:tracePt t="49092" x="5759450" y="3848100"/>
          <p14:tracePt t="49102" x="5786438" y="3848100"/>
          <p14:tracePt t="49128" x="5848350" y="3848100"/>
          <p14:tracePt t="49160" x="5919788" y="3848100"/>
          <p14:tracePt t="49192" x="6000750" y="3848100"/>
          <p14:tracePt t="49203" x="6027738" y="3848100"/>
          <p14:tracePt t="49224" x="6081713" y="3848100"/>
          <p14:tracePt t="49252" x="6126163" y="3848100"/>
          <p14:tracePt t="49258" x="6143625" y="3848100"/>
          <p14:tracePt t="49282" x="6188075" y="3848100"/>
          <p14:tracePt t="49292" x="6215063" y="3848100"/>
          <p14:tracePt t="49322" x="6269038" y="3840163"/>
          <p14:tracePt t="49337" x="6296025" y="3840163"/>
          <p14:tracePt t="49362" x="6375400" y="3813175"/>
          <p14:tracePt t="49384" x="6402388" y="3813175"/>
          <p14:tracePt t="49401" x="6438900" y="3813175"/>
          <p14:tracePt t="49432" x="6483350" y="3813175"/>
          <p14:tracePt t="49436" x="6491288" y="3813175"/>
          <p14:tracePt t="49462" x="6500813" y="3813175"/>
          <p14:tracePt t="49469" x="6510338" y="3813175"/>
          <p14:tracePt t="49496" x="6527800" y="3813175"/>
          <p14:tracePt t="49871" x="6562725" y="3813175"/>
          <p14:tracePt t="49882" x="6626225" y="3813175"/>
          <p14:tracePt t="49893" x="6715125" y="3813175"/>
          <p14:tracePt t="49922" x="6894513" y="3813175"/>
          <p14:tracePt t="49928" x="7000875" y="3813175"/>
          <p14:tracePt t="49944" x="7170738" y="3813175"/>
          <p14:tracePt t="49972" x="7296150" y="3813175"/>
          <p14:tracePt t="49976" x="7331075" y="3813175"/>
          <p14:tracePt t="50002" x="7394575" y="3813175"/>
          <p14:tracePt t="50024" x="7429500" y="3813175"/>
          <p14:tracePt t="50041" x="7473950" y="3813175"/>
          <p14:tracePt t="50072" x="7510463" y="3813175"/>
          <p14:tracePt t="50091" x="7518400" y="3813175"/>
          <p14:tracePt t="50120" x="7537450" y="3813175"/>
          <p14:tracePt t="50137" x="7554913" y="3813175"/>
          <p14:tracePt t="50492" x="7545388" y="3803650"/>
          <p14:tracePt t="50501" x="7537450" y="3795713"/>
          <p14:tracePt t="50512" x="7518400" y="3795713"/>
          <p14:tracePt t="50543" x="7429500" y="3768725"/>
          <p14:tracePt t="50552" x="7375525" y="3759200"/>
          <p14:tracePt t="50583" x="7205663" y="3751263"/>
          <p14:tracePt t="50600" x="7153275" y="3751263"/>
          <p14:tracePt t="50616" x="7081838" y="3751263"/>
          <p14:tracePt t="50642" x="6919913" y="3751263"/>
          <p14:tracePt t="50653" x="6848475" y="3759200"/>
          <p14:tracePt t="50683" x="6786563" y="3768725"/>
          <p14:tracePt t="50696" x="6724650" y="3786188"/>
          <p14:tracePt t="50722" x="6680200" y="3786188"/>
          <p14:tracePt t="50744" x="6643688" y="3786188"/>
          <p14:tracePt t="50760" x="6616700" y="3786188"/>
          <p14:tracePt t="50792" x="6581775" y="3803650"/>
          <p14:tracePt t="50823" x="6545263" y="3813175"/>
          <p14:tracePt t="50834" x="6537325" y="3813175"/>
          <p14:tracePt t="50868" x="6527800" y="3822700"/>
          <p14:tracePt t="50889" x="6518275" y="3822700"/>
          <p14:tracePt t="50909" x="6510338" y="3822700"/>
          <p14:tracePt t="51117" x="6518275" y="3822700"/>
          <p14:tracePt t="51127" x="6537325" y="3822700"/>
          <p14:tracePt t="51144" x="6562725" y="3822700"/>
          <p14:tracePt t="51160" x="6661150" y="3822700"/>
          <p14:tracePt t="51193" x="6840538" y="3776663"/>
          <p14:tracePt t="51208" x="6938963" y="3768725"/>
          <p14:tracePt t="51224" x="7018338" y="3759200"/>
          <p14:tracePt t="51253" x="7126288" y="3751263"/>
          <p14:tracePt t="51272" x="7180263" y="3751263"/>
          <p14:tracePt t="51288" x="7232650" y="3751263"/>
          <p14:tracePt t="51312" x="7277100" y="3741738"/>
          <p14:tracePt t="51319" x="7296150" y="3741738"/>
          <p14:tracePt t="51343" x="7331075" y="3732213"/>
          <p14:tracePt t="51351" x="7348538" y="3732213"/>
          <p14:tracePt t="51383" x="7375525" y="3732213"/>
          <p14:tracePt t="51399" x="7385050" y="3732213"/>
          <p14:tracePt t="52180" x="7402513" y="3724275"/>
          <p14:tracePt t="52192" x="7456488" y="3724275"/>
          <p14:tracePt t="52215" x="7634288" y="3724275"/>
          <p14:tracePt t="52232" x="7840663" y="3724275"/>
          <p14:tracePt t="52264" x="8062913" y="3724275"/>
          <p14:tracePt t="52279" x="8313738" y="3732213"/>
          <p14:tracePt t="52296" x="8518525" y="3759200"/>
          <p14:tracePt t="52323" x="8661400" y="3786188"/>
          <p14:tracePt t="52327" x="8724900" y="3795713"/>
          <p14:tracePt t="52353" x="8858250" y="3813175"/>
          <p14:tracePt t="52375" x="8974138" y="3822700"/>
          <p14:tracePt t="52391" x="9045575" y="3830638"/>
          <p14:tracePt t="52423" x="9197975" y="3830638"/>
          <p14:tracePt t="52427" x="9251950" y="3830638"/>
          <p14:tracePt t="52453" x="9313863" y="3830638"/>
          <p14:tracePt t="52457" x="9340850" y="3830638"/>
          <p14:tracePt t="52483" x="9394825" y="3830638"/>
          <p14:tracePt t="52487" x="9420225" y="3830638"/>
          <p14:tracePt t="52513" x="9466263" y="3830638"/>
          <p14:tracePt t="52521" x="9501188" y="3830638"/>
          <p14:tracePt t="52551" x="9537700" y="3830638"/>
          <p14:tracePt t="52583" x="9626600" y="3803650"/>
          <p14:tracePt t="52613" x="9680575" y="3776663"/>
          <p14:tracePt t="52619" x="9688513" y="3768725"/>
          <p14:tracePt t="52643" x="9725025" y="3768725"/>
          <p14:tracePt t="52654" x="9732963" y="3768725"/>
          <p14:tracePt t="52683" x="9759950" y="3759200"/>
          <p14:tracePt t="52695" x="9769475" y="3751263"/>
          <p14:tracePt t="52723" x="9796463" y="3751263"/>
          <p14:tracePt t="52743" x="9804400" y="3741738"/>
          <p14:tracePt t="52759" x="9813925" y="3741738"/>
          <p14:tracePt t="52790" x="9823450" y="3741738"/>
          <p14:tracePt t="53198" x="9813925" y="3741738"/>
          <p14:tracePt t="53208" x="9786938" y="3741738"/>
          <p14:tracePt t="53234" x="9617075" y="3741738"/>
          <p14:tracePt t="53238" x="9483725" y="3732213"/>
          <p14:tracePt t="53265" x="9082088" y="3679825"/>
          <p14:tracePt t="53273" x="8796338" y="3652838"/>
          <p14:tracePt t="53304" x="7510463" y="3536950"/>
          <p14:tracePt t="53318" x="7108825" y="3536950"/>
          <p14:tracePt t="53344" x="6438900" y="3536950"/>
          <p14:tracePt t="53366" x="5911850" y="3598863"/>
          <p14:tracePt t="53394" x="5581650" y="3687763"/>
          <p14:tracePt t="53414" x="5465763" y="3751263"/>
          <p14:tracePt t="53444" x="5419725" y="3786188"/>
          <p14:tracePt t="53821" x="5402263" y="3786188"/>
          <p14:tracePt t="53831" x="5375275" y="3786188"/>
          <p14:tracePt t="53862" x="5180013" y="3786188"/>
          <p14:tracePt t="53894" x="4411663" y="3679825"/>
          <p14:tracePt t="53910" x="3687763" y="3670300"/>
          <p14:tracePt t="53944" x="2803525" y="3679825"/>
          <p14:tracePt t="53958" x="2660650" y="3697288"/>
          <p14:tracePt t="53974" x="2455863" y="3751263"/>
          <p14:tracePt t="54004" x="2259013" y="3813175"/>
          <p14:tracePt t="54022" x="2205038" y="3840163"/>
          <p14:tracePt t="54038" x="2160588" y="3857625"/>
          <p14:tracePt t="54064" x="2143125" y="3867150"/>
          <p14:tracePt t="54073" x="2143125" y="3875088"/>
          <p14:tracePt t="54113" x="2133600" y="3875088"/>
          <p14:tracePt t="54123" x="2133600" y="3884613"/>
          <p14:tracePt t="54154" x="2133600" y="3902075"/>
          <p14:tracePt t="54166" x="2125663" y="3902075"/>
          <p14:tracePt t="54182" x="2125663" y="3911600"/>
          <p14:tracePt t="54239" x="2125663" y="3919538"/>
          <p14:tracePt t="54259" x="2125663" y="3929063"/>
          <p14:tracePt t="54279" x="2125663" y="3938588"/>
          <p14:tracePt t="54304" x="2170113" y="3946525"/>
          <p14:tracePt t="54326" x="2214563" y="3965575"/>
          <p14:tracePt t="54342" x="2276475" y="3983038"/>
          <p14:tracePt t="54374" x="2366963" y="4000500"/>
          <p14:tracePt t="54379" x="2393950" y="4010025"/>
          <p14:tracePt t="54404" x="2473325" y="4037013"/>
          <p14:tracePt t="54409" x="2517775" y="4037013"/>
          <p14:tracePt t="54434" x="2608263" y="4062413"/>
          <p14:tracePt t="54438" x="2652713" y="4081463"/>
          <p14:tracePt t="54464" x="2768600" y="4108450"/>
          <p14:tracePt t="54470" x="2803525" y="4116388"/>
          <p14:tracePt t="54494" x="2911475" y="4143375"/>
          <p14:tracePt t="54502" x="2946400" y="4152900"/>
          <p14:tracePt t="54534" x="3017838" y="4170363"/>
          <p14:tracePt t="54550" x="3054350" y="4187825"/>
          <p14:tracePt t="54574" x="3098800" y="4205288"/>
          <p14:tracePt t="54598" x="3125788" y="4224338"/>
          <p14:tracePt t="54624" x="3152775" y="4224338"/>
          <p14:tracePt t="54646" x="3160713" y="4232275"/>
          <p14:tracePt t="54662" x="3170238" y="4241800"/>
          <p14:tracePt t="54694" x="3179763" y="4251325"/>
          <p14:tracePt t="54700" x="3187700" y="4251325"/>
          <p14:tracePt t="54724" x="3205163" y="4251325"/>
          <p14:tracePt t="54749" x="3214688" y="4259263"/>
          <p14:tracePt t="54988" x="3214688" y="4268788"/>
          <p14:tracePt t="58755" x="3224213" y="4268788"/>
          <p14:tracePt t="58765" x="3251200" y="4268788"/>
          <p14:tracePt t="58777" x="3295650" y="4268788"/>
          <p14:tracePt t="58804" x="3419475" y="4232275"/>
          <p14:tracePt t="58836" x="3741738" y="4205288"/>
          <p14:tracePt t="58843" x="3857625" y="4205288"/>
          <p14:tracePt t="58866" x="4133850" y="4197350"/>
          <p14:tracePt t="58873" x="4232275" y="4197350"/>
          <p14:tracePt t="58900" x="4384675" y="4197350"/>
          <p14:tracePt t="58926" x="4589463" y="4214813"/>
          <p14:tracePt t="58936" x="4679950" y="4241800"/>
          <p14:tracePt t="58964" x="4822825" y="4268788"/>
          <p14:tracePt t="58996" x="5010150" y="4322763"/>
          <p14:tracePt t="59026" x="5116513" y="4348163"/>
          <p14:tracePt t="59031" x="5170488" y="4375150"/>
          <p14:tracePt t="59056" x="5276850" y="4394200"/>
          <p14:tracePt t="59064" x="5313363" y="4394200"/>
          <p14:tracePt t="59092" x="5419725" y="4394200"/>
          <p14:tracePt t="59116" x="5518150" y="4394200"/>
          <p14:tracePt t="59123" x="5599113" y="4394200"/>
          <p14:tracePt t="59156" x="5732463" y="4394200"/>
          <p14:tracePt t="59187" x="5875338" y="4384675"/>
          <p14:tracePt t="59197" x="5919788" y="4384675"/>
          <p14:tracePt t="59220" x="5983288" y="4367213"/>
          <p14:tracePt t="59246" x="6018213" y="4357688"/>
          <p14:tracePt t="59561" x="6045200" y="4357688"/>
          <p14:tracePt t="59571" x="6099175" y="4357688"/>
          <p14:tracePt t="59581" x="6180138" y="4357688"/>
          <p14:tracePt t="59604" x="6411913" y="4340225"/>
          <p14:tracePt t="59636" x="6705600" y="4322763"/>
          <p14:tracePt t="59667" x="6902450" y="4322763"/>
          <p14:tracePt t="59671" x="6983413" y="4322763"/>
          <p14:tracePt t="59697" x="7134225" y="4322763"/>
          <p14:tracePt t="59708" x="7205663" y="4322763"/>
          <p14:tracePt t="59732" x="7331075" y="4330700"/>
          <p14:tracePt t="59757" x="7446963" y="4340225"/>
          <p14:tracePt t="59764" x="7473950" y="4348163"/>
          <p14:tracePt t="59796" x="7589838" y="4384675"/>
          <p14:tracePt t="59827" x="7670800" y="4394200"/>
          <p14:tracePt t="59836" x="7688263" y="4394200"/>
          <p14:tracePt t="59859" x="7705725" y="4394200"/>
          <p14:tracePt t="59887" x="7769225" y="4394200"/>
          <p14:tracePt t="59897" x="7796213" y="4394200"/>
          <p14:tracePt t="59924" x="7867650" y="4394200"/>
          <p14:tracePt t="59956" x="7974013" y="4367213"/>
          <p14:tracePt t="59987" x="8045450" y="4340225"/>
          <p14:tracePt t="59990" x="8062913" y="4330700"/>
          <p14:tracePt t="60017" x="8108950" y="4313238"/>
          <p14:tracePt t="60021" x="8134350" y="4303713"/>
          <p14:tracePt t="60047" x="8161338" y="4295775"/>
          <p14:tracePt t="60051" x="8180388" y="4286250"/>
          <p14:tracePt t="60077" x="8197850" y="4276725"/>
          <p14:tracePt t="60083" x="8205788" y="4276725"/>
          <p14:tracePt t="60107" x="8215313" y="4268788"/>
          <p14:tracePt t="60115" x="8224838" y="4268788"/>
          <p14:tracePt t="60149" x="8232775" y="4268788"/>
          <p14:tracePt t="60575" x="8242300" y="4268788"/>
          <p14:tracePt t="61059" x="8251825" y="4268788"/>
          <p14:tracePt t="61071" x="8269288" y="4268788"/>
          <p14:tracePt t="61091" x="8348663" y="4259263"/>
          <p14:tracePt t="61107" x="8420100" y="4259263"/>
          <p14:tracePt t="61138" x="8609013" y="4251325"/>
          <p14:tracePt t="61141" x="8661400" y="4251325"/>
          <p14:tracePt t="61168" x="8742363" y="4251325"/>
          <p14:tracePt t="61171" x="8796338" y="4251325"/>
          <p14:tracePt t="61197" x="8912225" y="4232275"/>
          <p14:tracePt t="61202" x="8983663" y="4232275"/>
          <p14:tracePt t="61228" x="9072563" y="4232275"/>
          <p14:tracePt t="61234" x="9109075" y="4232275"/>
          <p14:tracePt t="61267" x="9197975" y="4224338"/>
          <p14:tracePt t="61297" x="9269413" y="4224338"/>
          <p14:tracePt t="61301" x="9296400" y="4224338"/>
          <p14:tracePt t="61327" x="9331325" y="4224338"/>
          <p14:tracePt t="61331" x="9348788" y="4224338"/>
          <p14:tracePt t="61357" x="9367838" y="4224338"/>
          <p14:tracePt t="61362" x="9375775" y="4224338"/>
          <p14:tracePt t="61387" x="9385300" y="4224338"/>
          <p14:tracePt t="61428" x="9394825" y="4224338"/>
          <p14:tracePt t="61448" x="9402763" y="4224338"/>
          <p14:tracePt t="61469" x="9412288" y="4224338"/>
          <p14:tracePt t="61491" x="9420225" y="4224338"/>
          <p14:tracePt t="61517" x="9429750" y="4224338"/>
          <p14:tracePt t="61856" x="9439275" y="4224338"/>
          <p14:tracePt t="61886" x="9447213" y="4224338"/>
          <p14:tracePt t="61919" x="9456738" y="4232275"/>
          <p14:tracePt t="61940" x="9474200" y="4232275"/>
          <p14:tracePt t="61950" x="9483725" y="4241800"/>
          <p14:tracePt t="61971" x="9491663" y="4251325"/>
          <p14:tracePt t="61998" x="9510713" y="4251325"/>
          <p14:tracePt t="62002" x="9518650" y="4259263"/>
          <p14:tracePt t="62027" x="9528175" y="4268788"/>
          <p14:tracePt t="62034" x="9537700" y="4268788"/>
          <p14:tracePt t="62058" x="9545638" y="4268788"/>
          <p14:tracePt t="62074" x="9555163" y="4268788"/>
          <p14:tracePt t="62123" x="9563100" y="4268788"/>
          <p14:tracePt t="62476" x="9528175" y="4268788"/>
          <p14:tracePt t="62486" x="9412288" y="4259263"/>
          <p14:tracePt t="62497" x="9232900" y="4214813"/>
          <p14:tracePt t="62514" x="8939213" y="4133850"/>
          <p14:tracePt t="62538" x="7777163" y="4037013"/>
          <p14:tracePt t="62546" x="7348538" y="4017963"/>
          <p14:tracePt t="62578" x="5840413" y="4027488"/>
          <p14:tracePt t="62589" x="5330825" y="4116388"/>
          <p14:tracePt t="62610" x="4518025" y="4322763"/>
          <p14:tracePt t="62638" x="3795713" y="4616450"/>
          <p14:tracePt t="62646" x="3643313" y="4714875"/>
          <p14:tracePt t="62674" x="3509963" y="4795838"/>
          <p14:tracePt t="62959" x="3490913" y="4795838"/>
          <p14:tracePt t="62970" x="3438525" y="4795838"/>
          <p14:tracePt t="62982" x="3330575" y="4768850"/>
          <p14:tracePt t="63008" x="2840038" y="4652963"/>
          <p14:tracePt t="63016" x="2509838" y="4625975"/>
          <p14:tracePt t="63042" x="2009775" y="4625975"/>
          <p14:tracePt t="63068" x="1687513" y="4625975"/>
          <p14:tracePt t="63074" x="1633538" y="4625975"/>
          <p14:tracePt t="63098" x="1527175" y="4625975"/>
          <p14:tracePt t="63106" x="1500188" y="4625975"/>
          <p14:tracePt t="63138" x="1482725" y="4625975"/>
          <p14:tracePt t="63200" x="1473200" y="4625975"/>
          <p14:tracePt t="63271" x="1465263" y="4633913"/>
          <p14:tracePt t="63301" x="1455738" y="4633913"/>
          <p14:tracePt t="63311" x="1455738" y="4643438"/>
          <p14:tracePt t="63341" x="1446213" y="4643438"/>
          <p14:tracePt t="63453" x="1446213" y="4652963"/>
          <p14:tracePt t="63464" x="1446213" y="4660900"/>
          <p14:tracePt t="63474" x="1465263" y="4660900"/>
          <p14:tracePt t="63490" x="1482725" y="4670425"/>
          <p14:tracePt t="63519" x="1589088" y="4724400"/>
          <p14:tracePt t="63525" x="1616075" y="4732338"/>
          <p14:tracePt t="63553" x="1660525" y="4741863"/>
          <p14:tracePt t="63579" x="1751013" y="4759325"/>
          <p14:tracePt t="63586" x="1776413" y="4759325"/>
          <p14:tracePt t="63618" x="1866900" y="4768850"/>
          <p14:tracePt t="63648" x="1938338" y="4768850"/>
          <p14:tracePt t="63657" x="1965325" y="4768850"/>
          <p14:tracePt t="63681" x="2044700" y="4768850"/>
          <p14:tracePt t="63709" x="2071688" y="4768850"/>
          <p14:tracePt t="63713" x="2098675" y="4768850"/>
          <p14:tracePt t="63738" x="2143125" y="4768850"/>
          <p14:tracePt t="63745" x="2170113" y="4768850"/>
          <p14:tracePt t="63769" x="2214563" y="4768850"/>
          <p14:tracePt t="63769" x="2232025" y="4768850"/>
          <p14:tracePt t="63779" x="2251075" y="4768850"/>
          <p14:tracePt t="63809" x="2322513" y="4768850"/>
          <p14:tracePt t="63819" x="2339975" y="4768850"/>
          <p14:tracePt t="63841" x="2374900" y="4768850"/>
          <p14:tracePt t="63869" x="2419350" y="4759325"/>
          <p14:tracePt t="64179" x="2428875" y="4759325"/>
          <p14:tracePt t="64191" x="2465388" y="4751388"/>
          <p14:tracePt t="64219" x="2625725" y="4732338"/>
          <p14:tracePt t="64225" x="2741613" y="4714875"/>
          <p14:tracePt t="64249" x="2946400" y="4670425"/>
          <p14:tracePt t="64257" x="3044825" y="4660900"/>
          <p14:tracePt t="64289" x="3303588" y="4652963"/>
          <p14:tracePt t="64292" x="3340100" y="4652963"/>
          <p14:tracePt t="64319" x="3465513" y="4652963"/>
          <p14:tracePt t="64323" x="3527425" y="4652963"/>
          <p14:tracePt t="64349" x="3581400" y="4652963"/>
          <p14:tracePt t="64353" x="3608388" y="4652963"/>
          <p14:tracePt t="64379" x="3670300" y="4652963"/>
          <p14:tracePt t="64385" x="3697288" y="4652963"/>
          <p14:tracePt t="64409" x="3732213" y="4652963"/>
          <p14:tracePt t="64417" x="3751263" y="4652963"/>
          <p14:tracePt t="64449" x="3822700" y="4652963"/>
          <p14:tracePt t="64452" x="3830638" y="4652963"/>
          <p14:tracePt t="64479" x="3857625" y="4652963"/>
          <p14:tracePt t="64482" x="3884613" y="4652963"/>
          <p14:tracePt t="64509" x="3929063" y="4652963"/>
          <p14:tracePt t="64513" x="3946525" y="4652963"/>
          <p14:tracePt t="64539" x="3983038" y="4652963"/>
          <p14:tracePt t="64545" x="4000500" y="4652963"/>
          <p14:tracePt t="64569" x="4027488" y="4652963"/>
          <p14:tracePt t="64577" x="4037013" y="4652963"/>
          <p14:tracePt t="64609" x="4081463" y="4652963"/>
          <p14:tracePt t="64613" x="4098925" y="4652963"/>
          <p14:tracePt t="64639" x="4125913" y="4652963"/>
          <p14:tracePt t="64642" x="4133850" y="4652963"/>
          <p14:tracePt t="64669" x="4160838" y="4652963"/>
          <p14:tracePt t="64673" x="4170363" y="4652963"/>
          <p14:tracePt t="64699" x="4187825" y="4652963"/>
          <p14:tracePt t="64707" x="4197350" y="4652963"/>
          <p14:tracePt t="64737" x="4232275" y="4652963"/>
          <p14:tracePt t="64769" x="4313238" y="4660900"/>
          <p14:tracePt t="64773" x="4348163" y="4670425"/>
          <p14:tracePt t="64799" x="4384675" y="4687888"/>
          <p14:tracePt t="64802" x="4402138" y="4687888"/>
          <p14:tracePt t="64829" x="4473575" y="4705350"/>
          <p14:tracePt t="64833" x="4500563" y="4714875"/>
          <p14:tracePt t="64859" x="4562475" y="4724400"/>
          <p14:tracePt t="64865" x="4598988" y="4724400"/>
          <p14:tracePt t="64889" x="4652963" y="4732338"/>
          <p14:tracePt t="64897" x="4687888" y="4741863"/>
          <p14:tracePt t="64929" x="4776788" y="4751388"/>
          <p14:tracePt t="64932" x="4822825" y="4751388"/>
          <p14:tracePt t="64959" x="4857750" y="4759325"/>
          <p14:tracePt t="64962" x="4875213" y="4759325"/>
          <p14:tracePt t="64989" x="4911725" y="4759325"/>
          <p14:tracePt t="64993" x="4919663" y="4759325"/>
          <p14:tracePt t="65019" x="4929188" y="4759325"/>
          <p14:tracePt t="65310" x="4938713" y="4759325"/>
          <p14:tracePt t="65320" x="4965700" y="4759325"/>
          <p14:tracePt t="65330" x="5010150" y="4759325"/>
          <p14:tracePt t="65359" x="5205413" y="4741863"/>
          <p14:tracePt t="65363" x="5313363" y="4732338"/>
          <p14:tracePt t="65389" x="5572125" y="4724400"/>
          <p14:tracePt t="65394" x="5697538" y="4724400"/>
          <p14:tracePt t="65419" x="6010275" y="4724400"/>
          <p14:tracePt t="65426" x="6116638" y="4724400"/>
          <p14:tracePt t="65457" x="6251575" y="4732338"/>
          <p14:tracePt t="65489" x="6456363" y="4768850"/>
          <p14:tracePt t="65519" x="6572250" y="4776788"/>
          <p14:tracePt t="65528" x="6608763" y="4776788"/>
          <p14:tracePt t="65538" x="6653213" y="4786313"/>
          <p14:tracePt t="65553" x="6688138" y="4795838"/>
          <p14:tracePt t="65569" x="6759575" y="4813300"/>
          <p14:tracePt t="65585" x="6786563" y="4813300"/>
          <p14:tracePt t="65610" x="6867525" y="4822825"/>
          <p14:tracePt t="65618" x="6894513" y="4822825"/>
          <p14:tracePt t="65649" x="6946900" y="4822825"/>
          <p14:tracePt t="65665" x="7010400" y="4830763"/>
          <p14:tracePt t="65681" x="7037388" y="4830763"/>
          <p14:tracePt t="65697" x="7089775" y="4830763"/>
          <p14:tracePt t="65712" x="7108825" y="4830763"/>
          <p14:tracePt t="65729" x="7134225" y="4830763"/>
          <p14:tracePt t="65745" x="7143750" y="4830763"/>
          <p14:tracePt t="65761" x="7170738" y="4830763"/>
          <p14:tracePt t="65776" x="7197725" y="4830763"/>
          <p14:tracePt t="65792" x="7242175" y="4830763"/>
          <p14:tracePt t="65809" x="7251700" y="4830763"/>
          <p14:tracePt t="65824" x="7259638" y="4830763"/>
          <p14:tracePt t="65841" x="7296150" y="4830763"/>
          <p14:tracePt t="65856" x="7304088" y="4830763"/>
          <p14:tracePt t="65872" x="7331075" y="4830763"/>
          <p14:tracePt t="65888" x="7358063" y="4830763"/>
          <p14:tracePt t="65905" x="7394575" y="4830763"/>
          <p14:tracePt t="65920" x="7412038" y="4830763"/>
          <p14:tracePt t="65937" x="7456488" y="4830763"/>
          <p14:tracePt t="65953" x="7473950" y="4822825"/>
          <p14:tracePt t="65968" x="7491413" y="4813300"/>
          <p14:tracePt t="65985" x="7500938" y="4803775"/>
          <p14:tracePt t="66000" x="7510463" y="4795838"/>
          <p14:tracePt t="66017" x="7518400" y="4795838"/>
          <p14:tracePt t="66017" x="7527925" y="4795838"/>
          <p14:tracePt t="66032" x="7537450" y="4786313"/>
          <p14:tracePt t="66049" x="7554913" y="4786313"/>
          <p14:tracePt t="66068" x="7562850" y="4786313"/>
          <p14:tracePt t="66098" x="7572375" y="4786313"/>
          <p14:tracePt t="66109" x="7581900" y="4786313"/>
          <p14:tracePt t="66150" x="7589838" y="4786313"/>
          <p14:tracePt t="66573" x="7599363" y="4786313"/>
          <p14:tracePt t="66583" x="7626350" y="4786313"/>
          <p14:tracePt t="66593" x="7680325" y="4786313"/>
          <p14:tracePt t="66608" x="7769225" y="4786313"/>
          <p14:tracePt t="66624" x="8010525" y="4776788"/>
          <p14:tracePt t="66640" x="8143875" y="4776788"/>
          <p14:tracePt t="66656" x="8385175" y="4768850"/>
          <p14:tracePt t="66672" x="8491538" y="4768850"/>
          <p14:tracePt t="66688" x="8688388" y="4768850"/>
          <p14:tracePt t="66704" x="8751888" y="4768850"/>
          <p14:tracePt t="66720" x="8920163" y="4768850"/>
          <p14:tracePt t="66736" x="8974138" y="4768850"/>
          <p14:tracePt t="66752" x="9028113" y="4768850"/>
          <p14:tracePt t="66768" x="9134475" y="4776788"/>
          <p14:tracePt t="66784" x="9188450" y="4776788"/>
          <p14:tracePt t="66800" x="9242425" y="4786313"/>
          <p14:tracePt t="66816" x="9277350" y="4786313"/>
          <p14:tracePt t="66832" x="9323388" y="4795838"/>
          <p14:tracePt t="66848" x="9340850" y="4795838"/>
          <p14:tracePt t="66864" x="9348788" y="4813300"/>
          <p14:tracePt t="66880" x="9358313" y="4813300"/>
          <p14:tracePt t="66896" x="9367838" y="4813300"/>
          <p14:tracePt t="66912" x="9385300" y="4813300"/>
          <p14:tracePt t="66928" x="9394825" y="4822825"/>
          <p14:tracePt t="66944" x="9412288" y="4822825"/>
          <p14:tracePt t="66960" x="9429750" y="4822825"/>
          <p14:tracePt t="66976" x="9439275" y="4822825"/>
          <p14:tracePt t="66992" x="9447213" y="4822825"/>
          <p14:tracePt t="67008" x="9456738" y="4822825"/>
          <p14:tracePt t="67024" x="9466263" y="4822825"/>
          <p14:tracePt t="67040" x="9474200" y="4813300"/>
          <p14:tracePt t="67056" x="9483725" y="4813300"/>
          <p14:tracePt t="67072" x="9491663" y="4813300"/>
          <p14:tracePt t="67095" x="9501188" y="4813300"/>
          <p14:tracePt t="67105" x="9510713" y="4813300"/>
          <p14:tracePt t="67128" x="9518650" y="4813300"/>
          <p14:tracePt t="67180" x="9518650" y="4803775"/>
          <p14:tracePt t="67569" x="9528175" y="4803775"/>
          <p14:tracePt t="68230" x="9518650" y="4803775"/>
          <p14:tracePt t="68240" x="9501188" y="4830763"/>
          <p14:tracePt t="68250" x="9483725" y="4840288"/>
          <p14:tracePt t="68260" x="9456738" y="4857750"/>
          <p14:tracePt t="68272" x="9412288" y="4867275"/>
          <p14:tracePt t="68287" x="9375775" y="4867275"/>
          <p14:tracePt t="68304" x="9242425" y="4875213"/>
          <p14:tracePt t="68319" x="9037638" y="4875213"/>
          <p14:tracePt t="68335" x="8831263" y="4875213"/>
          <p14:tracePt t="68352" x="8555038" y="4875213"/>
          <p14:tracePt t="68367" x="8402638" y="4875213"/>
          <p14:tracePt t="68384" x="8054975" y="4875213"/>
          <p14:tracePt t="68399" x="7848600" y="4875213"/>
          <p14:tracePt t="68416" x="7466013" y="4884738"/>
          <p14:tracePt t="68431" x="7277100" y="4919663"/>
          <p14:tracePt t="68448" x="6965950" y="5010150"/>
          <p14:tracePt t="68463" x="6875463" y="5037138"/>
          <p14:tracePt t="68479" x="6786563" y="5062538"/>
          <p14:tracePt t="68496" x="6680200" y="5133975"/>
          <p14:tracePt t="68512" x="6661150" y="5153025"/>
          <p14:tracePt t="68852" x="6643688" y="5153025"/>
          <p14:tracePt t="68863" x="6616700" y="5153025"/>
          <p14:tracePt t="68875" x="6537325" y="5153025"/>
          <p14:tracePt t="68886" x="6411913" y="5143500"/>
          <p14:tracePt t="68898" x="6224588" y="5126038"/>
          <p14:tracePt t="68911" x="5973763" y="5126038"/>
          <p14:tracePt t="68927" x="5653088" y="5126038"/>
          <p14:tracePt t="68943" x="5010150" y="5126038"/>
          <p14:tracePt t="68959" x="4724400" y="5133975"/>
          <p14:tracePt t="68960" x="4340225" y="5187950"/>
          <p14:tracePt t="68975" x="4125913" y="5224463"/>
          <p14:tracePt t="68992" x="3714750" y="5322888"/>
          <p14:tracePt t="69007" x="3490913" y="5375275"/>
          <p14:tracePt t="69023" x="3143250" y="5473700"/>
          <p14:tracePt t="69039" x="3027363" y="5500688"/>
          <p14:tracePt t="69055" x="2884488" y="5554663"/>
          <p14:tracePt t="69071" x="2847975" y="5562600"/>
          <p14:tracePt t="69087" x="2786063" y="5589588"/>
          <p14:tracePt t="69103" x="2697163" y="5608638"/>
          <p14:tracePt t="69119" x="2670175" y="5626100"/>
          <p14:tracePt t="69135" x="2660650" y="5626100"/>
          <p14:tracePt t="69152" x="2633663" y="5634038"/>
          <p14:tracePt t="69170" x="2625725" y="5634038"/>
          <p14:tracePt t="69183" x="2616200" y="5634038"/>
          <p14:tracePt t="69199" x="2608263" y="5643563"/>
          <p14:tracePt t="69376" x="2616200" y="5643563"/>
          <p14:tracePt t="69386" x="2625725" y="5643563"/>
          <p14:tracePt t="69396" x="2643188" y="5634038"/>
          <p14:tracePt t="69407" x="2670175" y="5626100"/>
          <p14:tracePt t="69423" x="2697163" y="5608638"/>
          <p14:tracePt t="69439" x="2759075" y="5562600"/>
          <p14:tracePt t="69455" x="2776538" y="5562600"/>
          <p14:tracePt t="69471" x="2840038" y="5537200"/>
          <p14:tracePt t="69487" x="2894013" y="5500688"/>
          <p14:tracePt t="69503" x="2928938" y="5483225"/>
          <p14:tracePt t="69519" x="2965450" y="5465763"/>
          <p14:tracePt t="69535" x="3027363" y="5456238"/>
          <p14:tracePt t="69551" x="3081338" y="5446713"/>
          <p14:tracePt t="69567" x="3116263" y="5429250"/>
          <p14:tracePt t="69583" x="3133725" y="5419725"/>
          <p14:tracePt t="69599" x="3143250" y="5419725"/>
          <p14:tracePt t="69615" x="3187700" y="5419725"/>
          <p14:tracePt t="69632" x="3214688" y="5419725"/>
          <p14:tracePt t="69647" x="3232150" y="5419725"/>
          <p14:tracePt t="69663" x="3276600" y="5419725"/>
          <p14:tracePt t="69679" x="3295650" y="5419725"/>
          <p14:tracePt t="69695" x="3340100" y="5419725"/>
          <p14:tracePt t="69711" x="3367088" y="5419725"/>
          <p14:tracePt t="69727" x="3394075" y="5419725"/>
          <p14:tracePt t="69743" x="3438525" y="5411788"/>
          <p14:tracePt t="69759" x="3473450" y="5402263"/>
          <p14:tracePt t="69775" x="3544888" y="5402263"/>
          <p14:tracePt t="69791" x="3598863" y="5394325"/>
          <p14:tracePt t="69807" x="3670300" y="5384800"/>
          <p14:tracePt t="69823" x="3714750" y="5384800"/>
          <p14:tracePt t="69839" x="3732213" y="5384800"/>
          <p14:tracePt t="69855" x="3759200" y="5384800"/>
          <p14:tracePt t="69870" x="3768725" y="5384800"/>
          <p14:tracePt t="69887" x="3776663" y="5384800"/>
          <p14:tracePt t="70182" x="3776663" y="5375275"/>
          <p14:tracePt t="74451" x="3786188" y="5367338"/>
          <p14:tracePt t="74461" x="3813175" y="5357813"/>
          <p14:tracePt t="74471" x="3848100" y="5340350"/>
          <p14:tracePt t="74481" x="3902075" y="5322888"/>
          <p14:tracePt t="74492" x="3990975" y="5295900"/>
          <p14:tracePt t="74508" x="4098925" y="5268913"/>
          <p14:tracePt t="74525" x="4322763" y="5241925"/>
          <p14:tracePt t="74541" x="4429125" y="5232400"/>
          <p14:tracePt t="74556" x="4660900" y="5224463"/>
          <p14:tracePt t="74572" x="4751388" y="5224463"/>
          <p14:tracePt t="74589" x="4894263" y="5224463"/>
          <p14:tracePt t="74605" x="4956175" y="5224463"/>
          <p14:tracePt t="74621" x="5054600" y="5232400"/>
          <p14:tracePt t="74637" x="5153025" y="5251450"/>
          <p14:tracePt t="74652" x="5187950" y="5259388"/>
          <p14:tracePt t="74669" x="5241925" y="5286375"/>
          <p14:tracePt t="74684" x="5259388" y="5295900"/>
          <p14:tracePt t="74701" x="5295900" y="5313363"/>
          <p14:tracePt t="74717" x="5303838" y="5313363"/>
          <p14:tracePt t="74732" x="5322888" y="5330825"/>
          <p14:tracePt t="74748" x="5348288" y="5330825"/>
          <p14:tracePt t="74772" x="5367338" y="5340350"/>
          <p14:tracePt t="74783" x="5384800" y="5348288"/>
          <p14:tracePt t="74796" x="5402263" y="5348288"/>
          <p14:tracePt t="74812" x="5419725" y="5348288"/>
          <p14:tracePt t="74828" x="5446713" y="5357813"/>
          <p14:tracePt t="74844" x="5473700" y="5357813"/>
          <p14:tracePt t="74860" x="5500688" y="5367338"/>
          <p14:tracePt t="74877" x="5527675" y="5375275"/>
          <p14:tracePt t="74893" x="5562600" y="5375275"/>
          <p14:tracePt t="74908" x="5581650" y="5375275"/>
          <p14:tracePt t="74924" x="5608638" y="5384800"/>
          <p14:tracePt t="75347" x="5626100" y="5384800"/>
          <p14:tracePt t="75358" x="5643563" y="5384800"/>
          <p14:tracePt t="75370" x="5670550" y="5384800"/>
          <p14:tracePt t="75381" x="5697538" y="5367338"/>
          <p14:tracePt t="75393" x="5741988" y="5357813"/>
          <p14:tracePt t="75404" x="5776913" y="5348288"/>
          <p14:tracePt t="75420" x="5822950" y="5348288"/>
          <p14:tracePt t="75436" x="5867400" y="5340350"/>
          <p14:tracePt t="75452" x="5938838" y="5330825"/>
          <p14:tracePt t="75473" x="5973763" y="5322888"/>
          <p14:tracePt t="75484" x="6027738" y="5303838"/>
          <p14:tracePt t="75501" x="6108700" y="5295900"/>
          <p14:tracePt t="75516" x="6188075" y="5276850"/>
          <p14:tracePt t="75532" x="6205538" y="5268913"/>
          <p14:tracePt t="75548" x="6224588" y="5268913"/>
          <p14:tracePt t="75564" x="6269038" y="5268913"/>
          <p14:tracePt t="75580" x="6296025" y="5268913"/>
          <p14:tracePt t="75596" x="6340475" y="5251450"/>
          <p14:tracePt t="75612" x="6367463" y="5241925"/>
          <p14:tracePt t="75628" x="6384925" y="5241925"/>
          <p14:tracePt t="75644" x="6438900" y="5232400"/>
          <p14:tracePt t="75660" x="6456363" y="5224463"/>
          <p14:tracePt t="75676" x="6537325" y="5205413"/>
          <p14:tracePt t="75692" x="6562725" y="5205413"/>
          <p14:tracePt t="75708" x="6626225" y="5197475"/>
          <p14:tracePt t="75724" x="6653213" y="5197475"/>
          <p14:tracePt t="75740" x="6705600" y="5187950"/>
          <p14:tracePt t="75756" x="6742113" y="5180013"/>
          <p14:tracePt t="75772" x="6759575" y="5180013"/>
          <p14:tracePt t="75788" x="6804025" y="5180013"/>
          <p14:tracePt t="75804" x="6831013" y="5180013"/>
          <p14:tracePt t="75820" x="6875463" y="5180013"/>
          <p14:tracePt t="75836" x="6929438" y="5180013"/>
          <p14:tracePt t="75852" x="6946900" y="5180013"/>
          <p14:tracePt t="75868" x="6991350" y="5180013"/>
          <p14:tracePt t="75884" x="7018338" y="5180013"/>
          <p14:tracePt t="75900" x="7072313" y="5180013"/>
          <p14:tracePt t="75916" x="7108825" y="5180013"/>
          <p14:tracePt t="75932" x="7126288" y="5180013"/>
          <p14:tracePt t="75948" x="7170738" y="5180013"/>
          <p14:tracePt t="75964" x="7188200" y="5180013"/>
          <p14:tracePt t="75980" x="7215188" y="5187950"/>
          <p14:tracePt t="75996" x="7232650" y="5187950"/>
          <p14:tracePt t="76255" x="7242175" y="5187950"/>
          <p14:tracePt t="76266" x="7251700" y="5187950"/>
          <p14:tracePt t="76276" x="7286625" y="5205413"/>
          <p14:tracePt t="76289" x="7313613" y="5224463"/>
          <p14:tracePt t="76299" x="7358063" y="5232400"/>
          <p14:tracePt t="76316" x="7429500" y="5259388"/>
          <p14:tracePt t="76331" x="7456488" y="5268913"/>
          <p14:tracePt t="76348" x="7491413" y="5286375"/>
          <p14:tracePt t="76364" x="7518400" y="5303838"/>
          <p14:tracePt t="76380" x="7554913" y="5322888"/>
          <p14:tracePt t="76396" x="7589838" y="5330825"/>
          <p14:tracePt t="76411" x="7599363" y="5330825"/>
          <p14:tracePt t="76428" x="7626350" y="5330825"/>
          <p14:tracePt t="76444" x="7634288" y="5340350"/>
          <p14:tracePt t="76460" x="7653338" y="5357813"/>
          <p14:tracePt t="76476" x="7661275" y="5367338"/>
          <p14:tracePt t="76491" x="7670800" y="5367338"/>
          <p14:tracePt t="76508" x="7680325" y="5367338"/>
          <p14:tracePt t="76541" x="7688263" y="5367338"/>
          <p14:tracePt t="76552" x="7688263" y="5375275"/>
          <p14:tracePt t="76564" x="7705725" y="5375275"/>
          <p14:tracePt t="76574" x="7715250" y="5384800"/>
          <p14:tracePt t="76587" x="7724775" y="5384800"/>
          <p14:tracePt t="76603" x="7742238" y="5384800"/>
          <p14:tracePt t="76620" x="7759700" y="5394325"/>
          <p14:tracePt t="76636" x="7777163" y="5394325"/>
          <p14:tracePt t="76651" x="7796213" y="5394325"/>
          <p14:tracePt t="76667" x="7804150" y="5394325"/>
          <p14:tracePt t="76683" x="7823200" y="5394325"/>
          <p14:tracePt t="76700" x="7858125" y="5394325"/>
          <p14:tracePt t="76716" x="7867650" y="5394325"/>
          <p14:tracePt t="76732" x="7894638" y="5394325"/>
          <p14:tracePt t="76747" x="7912100" y="5394325"/>
          <p14:tracePt t="76763" x="7939088" y="5384800"/>
          <p14:tracePt t="76779" x="7947025" y="5375275"/>
          <p14:tracePt t="76795" x="7966075" y="5375275"/>
          <p14:tracePt t="76811" x="7983538" y="5367338"/>
          <p14:tracePt t="76828" x="8001000" y="5357813"/>
          <p14:tracePt t="76846" x="8010525" y="5348288"/>
          <p14:tracePt t="76859" x="8018463" y="5348288"/>
          <p14:tracePt t="76876" x="8027988" y="5348288"/>
          <p14:tracePt t="76892" x="8054975" y="5340350"/>
          <p14:tracePt t="76907" x="8072438" y="5330825"/>
          <p14:tracePt t="76923" x="8099425" y="5322888"/>
          <p14:tracePt t="76940" x="8108950" y="5322888"/>
          <p14:tracePt t="76955" x="8126413" y="5313363"/>
          <p14:tracePt t="76972" x="8143875" y="5303838"/>
          <p14:tracePt t="76988" x="8161338" y="5303838"/>
          <p14:tracePt t="77003" x="8188325" y="5295900"/>
          <p14:tracePt t="77019" x="8197850" y="5295900"/>
          <p14:tracePt t="77035" x="8205788" y="5286375"/>
          <p14:tracePt t="77051" x="8215313" y="5286375"/>
          <p14:tracePt t="77067" x="8224838" y="5286375"/>
          <p14:tracePt t="77084" x="8232775" y="5286375"/>
          <p14:tracePt t="77099" x="8251825" y="5286375"/>
          <p14:tracePt t="77118" x="8259763" y="5286375"/>
          <p14:tracePt t="77148" x="8269288" y="5286375"/>
          <p14:tracePt t="77158" x="8277225" y="5286375"/>
          <p14:tracePt t="77168" x="8286750" y="5286375"/>
          <p14:tracePt t="77179" x="8296275" y="5286375"/>
          <p14:tracePt t="77195" x="8304213" y="5286375"/>
          <p14:tracePt t="77212" x="8323263" y="5286375"/>
          <p14:tracePt t="77227" x="8331200" y="5286375"/>
          <p14:tracePt t="77243" x="8340725" y="5286375"/>
          <p14:tracePt t="77259" x="8348663" y="5286375"/>
          <p14:tracePt t="77275" x="8367713" y="5286375"/>
          <p14:tracePt t="77291" x="8394700" y="5286375"/>
          <p14:tracePt t="77311" x="8412163" y="5295900"/>
          <p14:tracePt t="77331" x="8420100" y="5295900"/>
          <p14:tracePt t="77340" x="8429625" y="5295900"/>
          <p14:tracePt t="77355" x="8439150" y="5303838"/>
          <p14:tracePt t="77371" x="8456613" y="5303838"/>
          <p14:tracePt t="77387" x="8466138" y="5313363"/>
          <p14:tracePt t="77403" x="8474075" y="5313363"/>
          <p14:tracePt t="77419" x="8483600" y="5313363"/>
          <p14:tracePt t="77451" x="8491538" y="5313363"/>
          <p14:tracePt t="77553" x="8491538" y="5322888"/>
          <p14:tracePt t="79191" x="8501063" y="5322888"/>
          <p14:tracePt t="79221" x="8510588" y="5322888"/>
          <p14:tracePt t="79281" x="8501063" y="5303838"/>
          <p14:tracePt t="79291" x="8456613" y="5276850"/>
          <p14:tracePt t="79301" x="8394700" y="5224463"/>
          <p14:tracePt t="79311" x="8313738" y="5170488"/>
          <p14:tracePt t="79338" x="8126413" y="5018088"/>
          <p14:tracePt t="79354" x="7983538" y="4884738"/>
          <p14:tracePt t="79370" x="7902575" y="4813300"/>
          <p14:tracePt t="79387" x="7715250" y="4608513"/>
          <p14:tracePt t="79403" x="7554913" y="4446588"/>
          <p14:tracePt t="79418" x="7473950" y="4357688"/>
          <p14:tracePt t="79434" x="7304088" y="4197350"/>
          <p14:tracePt t="79450" x="7232650" y="4116388"/>
          <p14:tracePt t="79466" x="7108825" y="3973513"/>
          <p14:tracePt t="79482" x="7045325" y="3919538"/>
          <p14:tracePt t="79498" x="6973888" y="3786188"/>
          <p14:tracePt t="79514" x="6929438" y="3705225"/>
          <p14:tracePt t="79530" x="6884988" y="3608388"/>
          <p14:tracePt t="79546" x="6884988" y="3517900"/>
          <p14:tracePt t="79562" x="6875463" y="3429000"/>
          <p14:tracePt t="79578" x="6848475" y="3251200"/>
          <p14:tracePt t="79594" x="6848475" y="3160713"/>
          <p14:tracePt t="79610" x="6858000" y="3036888"/>
          <p14:tracePt t="79626" x="6875463" y="2982913"/>
          <p14:tracePt t="79643" x="6956425" y="2874963"/>
          <p14:tracePt t="79658" x="7000875" y="2840038"/>
          <p14:tracePt t="79674" x="7027863" y="2795588"/>
          <p14:tracePt t="79690" x="7081838" y="2776538"/>
          <p14:tracePt t="79706" x="7134225" y="2759075"/>
          <p14:tracePt t="79723" x="7188200" y="2751138"/>
          <p14:tracePt t="80058" x="7188200" y="2741613"/>
          <p14:tracePt t="80070" x="7188200" y="2732088"/>
          <p14:tracePt t="80081" x="7153275" y="2687638"/>
          <p14:tracePt t="80093" x="7099300" y="2633663"/>
          <p14:tracePt t="80122" x="7000875" y="2473325"/>
          <p14:tracePt t="80138" x="6929438" y="2322513"/>
          <p14:tracePt t="80154" x="6902450" y="2197100"/>
          <p14:tracePt t="80170" x="6902450" y="2152650"/>
          <p14:tracePt t="80186" x="6902450" y="2081213"/>
          <p14:tracePt t="80202" x="6919913" y="2044700"/>
          <p14:tracePt t="80218" x="6956425" y="2009775"/>
          <p14:tracePt t="80234" x="7037388" y="1946275"/>
          <p14:tracePt t="80250" x="7072313" y="1928813"/>
          <p14:tracePt t="80266" x="7126288" y="1911350"/>
          <p14:tracePt t="80282" x="7161213" y="1893888"/>
          <p14:tracePt t="80298" x="7215188" y="1884363"/>
          <p14:tracePt t="80314" x="7259638" y="1874838"/>
          <p14:tracePt t="80330" x="7331075" y="1857375"/>
          <p14:tracePt t="80346" x="7419975" y="1857375"/>
          <p14:tracePt t="80361" x="7456488" y="1857375"/>
          <p14:tracePt t="80377" x="7537450" y="1857375"/>
          <p14:tracePt t="80393" x="7572375" y="1857375"/>
          <p14:tracePt t="80410" x="7653338" y="1857375"/>
          <p14:tracePt t="80425" x="7724775" y="1857375"/>
          <p14:tracePt t="80442" x="7813675" y="1884363"/>
          <p14:tracePt t="80457" x="7858125" y="1901825"/>
          <p14:tracePt t="80474" x="7956550" y="1919288"/>
          <p14:tracePt t="80490" x="7991475" y="1919288"/>
          <p14:tracePt t="80506" x="8089900" y="1955800"/>
          <p14:tracePt t="80521" x="8134350" y="1973263"/>
          <p14:tracePt t="80538" x="8224838" y="2000250"/>
          <p14:tracePt t="80553" x="8251825" y="2009775"/>
          <p14:tracePt t="80570" x="8340725" y="2054225"/>
          <p14:tracePt t="80585" x="8358188" y="2062163"/>
          <p14:tracePt t="80602" x="8402638" y="2081213"/>
          <p14:tracePt t="80617" x="8420100" y="2089150"/>
          <p14:tracePt t="80634" x="8447088" y="2116138"/>
          <p14:tracePt t="80650" x="8466138" y="2152650"/>
          <p14:tracePt t="80665" x="8474075" y="2170113"/>
          <p14:tracePt t="80682" x="8474075" y="2179638"/>
          <p14:tracePt t="80697" x="8483600" y="2214563"/>
          <p14:tracePt t="80713" x="8483600" y="2232025"/>
          <p14:tracePt t="80730" x="8483600" y="2276475"/>
          <p14:tracePt t="80745" x="8483600" y="2303463"/>
          <p14:tracePt t="80761" x="8483600" y="2330450"/>
          <p14:tracePt t="80777" x="8483600" y="2374900"/>
          <p14:tracePt t="80794" x="8483600" y="2393950"/>
          <p14:tracePt t="80809" x="8466138" y="2411413"/>
          <p14:tracePt t="80826" x="8439150" y="2438400"/>
          <p14:tracePt t="80841" x="8429625" y="2465388"/>
          <p14:tracePt t="80857" x="8394700" y="2473325"/>
          <p14:tracePt t="80874" x="8304213" y="2500313"/>
          <p14:tracePt t="80889" x="8205788" y="2500313"/>
          <p14:tracePt t="80906" x="8108950" y="2500313"/>
          <p14:tracePt t="80921" x="8072438" y="2500313"/>
          <p14:tracePt t="80937" x="7983538" y="2500313"/>
          <p14:tracePt t="80953" x="7920038" y="2500313"/>
          <p14:tracePt t="80970" x="7777163" y="2455863"/>
          <p14:tracePt t="80985" x="7680325" y="2419350"/>
          <p14:tracePt t="81002" x="7518400" y="2393950"/>
          <p14:tracePt t="81017" x="7466013" y="2384425"/>
          <p14:tracePt t="81034" x="7340600" y="2339975"/>
          <p14:tracePt t="81050" x="7242175" y="2303463"/>
          <p14:tracePt t="81065" x="7205663" y="2295525"/>
          <p14:tracePt t="81082" x="7143750" y="2259013"/>
          <p14:tracePt t="81097" x="7126288" y="2251075"/>
          <p14:tracePt t="81114" x="7108825" y="2224088"/>
          <p14:tracePt t="81130" x="7099300" y="2197100"/>
          <p14:tracePt t="81145" x="7089775" y="2152650"/>
          <p14:tracePt t="81161" x="7089775" y="2133600"/>
          <p14:tracePt t="81177" x="7089775" y="2108200"/>
          <p14:tracePt t="81193" x="7089775" y="2036763"/>
          <p14:tracePt t="81209" x="7108825" y="2000250"/>
          <p14:tracePt t="81225" x="7170738" y="1946275"/>
          <p14:tracePt t="81242" x="7269163" y="1874838"/>
          <p14:tracePt t="81257" x="7331075" y="1847850"/>
          <p14:tracePt t="81274" x="7446963" y="1812925"/>
          <p14:tracePt t="81290" x="7483475" y="1812925"/>
          <p14:tracePt t="81306" x="7545388" y="1812925"/>
          <p14:tracePt t="81321" x="7589838" y="1812925"/>
          <p14:tracePt t="81337" x="7634288" y="1812925"/>
          <p14:tracePt t="81353" x="7688263" y="1812925"/>
          <p14:tracePt t="81369" x="7751763" y="1830388"/>
          <p14:tracePt t="81385" x="7769225" y="1839913"/>
          <p14:tracePt t="81401" x="7804150" y="1857375"/>
          <p14:tracePt t="81417" x="7813675" y="1866900"/>
          <p14:tracePt t="81433" x="7813675" y="1874838"/>
          <p14:tracePt t="81449" x="7823200" y="1874838"/>
          <p14:tracePt t="81553" x="7823200" y="1884363"/>
          <p14:tracePt t="81964" x="7823200" y="1893888"/>
          <p14:tracePt t="82004" x="7813675" y="1901825"/>
          <p14:tracePt t="82035" x="7804150" y="1901825"/>
          <p14:tracePt t="82054" x="7796213" y="1911350"/>
          <p14:tracePt t="82074" x="7786688" y="1911350"/>
          <p14:tracePt t="82165" x="7777163" y="1911350"/>
          <p14:tracePt t="82205" x="7777163" y="1919288"/>
          <p14:tracePt t="82215" x="7769225" y="1919288"/>
          <p14:tracePt t="82311" x="7759700" y="1919288"/>
          <p14:tracePt t="82334" x="7751763" y="1919288"/>
          <p14:tracePt t="82354" x="7742238" y="1919288"/>
          <p14:tracePt t="82374" x="7724775" y="1919288"/>
          <p14:tracePt t="82385" x="7705725" y="1919288"/>
          <p14:tracePt t="82405" x="7697788" y="1919288"/>
          <p14:tracePt t="82415" x="7688263" y="1919288"/>
          <p14:tracePt t="82425" x="7680325" y="1919288"/>
          <p14:tracePt t="82445" x="7670800" y="1919288"/>
          <p14:tracePt t="82456" x="7653338" y="1919288"/>
          <p14:tracePt t="82472" x="7626350" y="1919288"/>
          <p14:tracePt t="82489" x="7572375" y="1928813"/>
          <p14:tracePt t="82505" x="7554913" y="1928813"/>
          <p14:tracePt t="82521" x="7500938" y="1928813"/>
          <p14:tracePt t="82538" x="7466013" y="1928813"/>
          <p14:tracePt t="82558" x="7446963" y="1928813"/>
          <p14:tracePt t="82569" x="7439025" y="1928813"/>
          <p14:tracePt t="82585" x="7429500" y="1928813"/>
          <p14:tracePt t="82601" x="7412038" y="1938338"/>
          <p14:tracePt t="82616" x="7375525" y="1938338"/>
          <p14:tracePt t="82632" x="7358063" y="1938338"/>
          <p14:tracePt t="82649" x="7323138" y="1946275"/>
          <p14:tracePt t="82665" x="7313613" y="1946275"/>
          <p14:tracePt t="82681" x="7286625" y="1955800"/>
          <p14:tracePt t="82697" x="7259638" y="1973263"/>
          <p14:tracePt t="82717" x="7259638" y="1982788"/>
          <p14:tracePt t="82737" x="7251700" y="1990725"/>
          <p14:tracePt t="82757" x="7242175" y="2000250"/>
          <p14:tracePt t="82776" x="7242175" y="2009775"/>
          <p14:tracePt t="82787" x="7232650" y="2009775"/>
          <p14:tracePt t="82806" x="7232650" y="2017713"/>
          <p14:tracePt t="82816" x="7232650" y="2027238"/>
          <p14:tracePt t="82826" x="7232650" y="2036763"/>
          <p14:tracePt t="82847" x="7232650" y="2044700"/>
          <p14:tracePt t="82857" x="7232650" y="2062163"/>
          <p14:tracePt t="82872" x="7232650" y="2071688"/>
          <p14:tracePt t="82889" x="7232650" y="2081213"/>
          <p14:tracePt t="82905" x="7232650" y="2108200"/>
          <p14:tracePt t="82920" x="7232650" y="2116138"/>
          <p14:tracePt t="82936" x="7232650" y="2133600"/>
          <p14:tracePt t="82952" x="7232650" y="2143125"/>
          <p14:tracePt t="82968" x="7232650" y="2152650"/>
          <p14:tracePt t="82984" x="7232650" y="2160588"/>
          <p14:tracePt t="83000" x="7232650" y="2170113"/>
          <p14:tracePt t="83016" x="7242175" y="2170113"/>
          <p14:tracePt t="83123" x="7251700" y="2170113"/>
          <p14:tracePt t="83163" x="7251700" y="2179638"/>
          <p14:tracePt t="83184" x="7259638" y="2179638"/>
          <p14:tracePt t="83273" x="7269163" y="2179638"/>
          <p14:tracePt t="83283" x="7277100" y="2187575"/>
          <p14:tracePt t="83292" x="7286625" y="2187575"/>
          <p14:tracePt t="83304" x="7296150" y="2197100"/>
          <p14:tracePt t="83320" x="7323138" y="2205038"/>
          <p14:tracePt t="83336" x="7358063" y="2205038"/>
          <p14:tracePt t="83353" x="7385050" y="2224088"/>
          <p14:tracePt t="83368" x="7394575" y="2224088"/>
          <p14:tracePt t="83385" x="7412038" y="2232025"/>
          <p14:tracePt t="83400" x="7419975" y="2232025"/>
          <p14:tracePt t="83416" x="7429500" y="2241550"/>
          <p14:tracePt t="83432" x="7446963" y="2241550"/>
          <p14:tracePt t="83471" x="7456488" y="2241550"/>
          <p14:tracePt t="83521" x="7456488" y="2251075"/>
          <p14:tracePt t="83571" x="7419975" y="2251075"/>
          <p14:tracePt t="83581" x="7385050" y="2251075"/>
          <p14:tracePt t="83592" x="7313613" y="2241550"/>
          <p14:tracePt t="83608" x="7224713" y="2214563"/>
          <p14:tracePt t="83625" x="7027863" y="2179638"/>
          <p14:tracePt t="83640" x="6902450" y="2160588"/>
          <p14:tracePt t="83657" x="6661150" y="2125663"/>
          <p14:tracePt t="83672" x="6375400" y="2116138"/>
          <p14:tracePt t="83688" x="6276975" y="2116138"/>
          <p14:tracePt t="83704" x="6081713" y="2116138"/>
          <p14:tracePt t="83720" x="5983288" y="2116138"/>
          <p14:tracePt t="83736" x="5840413" y="2116138"/>
          <p14:tracePt t="83752" x="5715000" y="2116138"/>
          <p14:tracePt t="83768" x="5661025" y="2125663"/>
          <p14:tracePt t="83784" x="5581650" y="2152650"/>
          <p14:tracePt t="83800" x="5537200" y="2160588"/>
          <p14:tracePt t="83816" x="5483225" y="2170113"/>
          <p14:tracePt t="83832" x="5465763" y="2170113"/>
          <p14:tracePt t="83848" x="5456238" y="2170113"/>
          <p14:tracePt t="83865" x="5446713" y="2170113"/>
          <p14:tracePt t="84281" x="5473700" y="2170113"/>
          <p14:tracePt t="84291" x="5518150" y="2170113"/>
          <p14:tracePt t="84301" x="5581650" y="2170113"/>
          <p14:tracePt t="84312" x="5653088" y="2179638"/>
          <p14:tracePt t="84328" x="5732463" y="2179638"/>
          <p14:tracePt t="84344" x="5840413" y="2179638"/>
          <p14:tracePt t="84360" x="5894388" y="2179638"/>
          <p14:tracePt t="84376" x="5965825" y="2179638"/>
          <p14:tracePt t="84392" x="6062663" y="2179638"/>
          <p14:tracePt t="84408" x="6099175" y="2179638"/>
          <p14:tracePt t="84424" x="6170613" y="2179638"/>
          <p14:tracePt t="84440" x="6224588" y="2179638"/>
          <p14:tracePt t="84461" x="6232525" y="2179638"/>
          <p14:tracePt t="85884" x="6242050" y="2179638"/>
          <p14:tracePt t="85895" x="6251575" y="2179638"/>
          <p14:tracePt t="85914" x="6259513" y="2179638"/>
          <p14:tracePt t="86029" x="6232525" y="2179638"/>
          <p14:tracePt t="86040" x="6170613" y="2179638"/>
          <p14:tracePt t="86051" x="6072188" y="2160588"/>
          <p14:tracePt t="86061" x="5946775" y="2133600"/>
          <p14:tracePt t="86073" x="5830888" y="2108200"/>
          <p14:tracePt t="86087" x="5688013" y="2089150"/>
          <p14:tracePt t="86103" x="5572125" y="2071688"/>
          <p14:tracePt t="86119" x="5456238" y="2071688"/>
          <p14:tracePt t="86135" x="5116513" y="2054225"/>
          <p14:tracePt t="86151" x="4919663" y="2054225"/>
          <p14:tracePt t="86167" x="4527550" y="2089150"/>
          <p14:tracePt t="86527" x="4518025" y="2098675"/>
          <p14:tracePt t="86536" x="4500563" y="2116138"/>
          <p14:tracePt t="86549" x="4473575" y="2133600"/>
          <p14:tracePt t="86560" x="4419600" y="2170113"/>
          <p14:tracePt t="86583" x="4259263" y="2295525"/>
          <p14:tracePt t="86599" x="4143375" y="2357438"/>
          <p14:tracePt t="86615" x="3956050" y="2482850"/>
          <p14:tracePt t="86630" x="3867150" y="2544763"/>
          <p14:tracePt t="86647" x="3776663" y="2625725"/>
          <p14:tracePt t="86663" x="3679825" y="2714625"/>
          <p14:tracePt t="86679" x="3643313" y="2732088"/>
          <p14:tracePt t="86695" x="3616325" y="2759075"/>
          <p14:tracePt t="86711" x="3589338" y="2795588"/>
          <p14:tracePt t="86891" x="3581400" y="2795588"/>
          <p14:tracePt t="86921" x="3571875" y="2795588"/>
          <p14:tracePt t="87149" x="3562350" y="2795588"/>
          <p14:tracePt t="87159" x="3554413" y="2795588"/>
          <p14:tracePt t="87169" x="3509963" y="2795588"/>
          <p14:tracePt t="87179" x="3446463" y="2786063"/>
          <p14:tracePt t="87206" x="3303588" y="2786063"/>
          <p14:tracePt t="87210" x="3232150" y="2786063"/>
          <p14:tracePt t="87222" x="3179763" y="2786063"/>
          <p14:tracePt t="87238" x="3125788" y="2768600"/>
          <p14:tracePt t="87255" x="3044825" y="2732088"/>
          <p14:tracePt t="87271" x="3027363" y="2732088"/>
          <p14:tracePt t="87287" x="2973388" y="2732088"/>
          <p14:tracePt t="87302" x="2955925" y="2732088"/>
          <p14:tracePt t="87318" x="2911475" y="2732088"/>
          <p14:tracePt t="87334" x="2901950" y="2732088"/>
          <p14:tracePt t="87392" x="2894013" y="2732088"/>
          <p14:tracePt t="87472" x="2901950" y="2732088"/>
          <p14:tracePt t="87482" x="2911475" y="2732088"/>
          <p14:tracePt t="87492" x="2919413" y="2732088"/>
          <p14:tracePt t="87512" x="2928938" y="2732088"/>
          <p14:tracePt t="87522" x="2938463" y="2732088"/>
          <p14:tracePt t="87533" x="2946400" y="2732088"/>
          <p14:tracePt t="87557" x="2965450" y="2732088"/>
          <p14:tracePt t="87576" x="2982913" y="2732088"/>
          <p14:tracePt t="87588" x="3000375" y="2732088"/>
          <p14:tracePt t="87600" x="3027363" y="2732088"/>
          <p14:tracePt t="87611" x="3054350" y="2732088"/>
          <p14:tracePt t="87623" x="3081338" y="2732088"/>
          <p14:tracePt t="87638" x="3108325" y="2732088"/>
          <p14:tracePt t="87654" x="3160713" y="2741613"/>
          <p14:tracePt t="87670" x="3187700" y="2741613"/>
          <p14:tracePt t="87687" x="3232150" y="2741613"/>
          <p14:tracePt t="87702" x="3259138" y="2751138"/>
          <p14:tracePt t="87718" x="3313113" y="2759075"/>
          <p14:tracePt t="87734" x="3340100" y="2759075"/>
          <p14:tracePt t="87750" x="3419475" y="2776538"/>
          <p14:tracePt t="87766" x="3446463" y="2786063"/>
          <p14:tracePt t="87782" x="3509963" y="2786063"/>
          <p14:tracePt t="87798" x="3554413" y="2795588"/>
          <p14:tracePt t="87814" x="3643313" y="2822575"/>
          <p14:tracePt t="87830" x="3697288" y="2822575"/>
          <p14:tracePt t="87847" x="3813175" y="2847975"/>
          <p14:tracePt t="87862" x="3919538" y="2857500"/>
          <p14:tracePt t="87878" x="3956050" y="2857500"/>
          <p14:tracePt t="87894" x="4071938" y="2857500"/>
          <p14:tracePt t="87910" x="4116388" y="2857500"/>
          <p14:tracePt t="87911" x="4143375" y="2857500"/>
          <p14:tracePt t="87926" x="4187825" y="2867025"/>
          <p14:tracePt t="87942" x="4259263" y="2874963"/>
          <p14:tracePt t="87958" x="4286250" y="2874963"/>
          <p14:tracePt t="87974" x="4357688" y="2874963"/>
          <p14:tracePt t="87990" x="4419600" y="2874963"/>
          <p14:tracePt t="88006" x="4446588" y="2874963"/>
          <p14:tracePt t="88022" x="4510088" y="2874963"/>
          <p14:tracePt t="88038" x="4545013" y="2874963"/>
          <p14:tracePt t="88054" x="4616450" y="2874963"/>
          <p14:tracePt t="88070" x="4687888" y="2874963"/>
          <p14:tracePt t="88086" x="4714875" y="2874963"/>
          <p14:tracePt t="88102" x="4768850" y="2867025"/>
          <p14:tracePt t="88118" x="4795838" y="2867025"/>
          <p14:tracePt t="88134" x="4857750" y="2867025"/>
          <p14:tracePt t="88150" x="4911725" y="2867025"/>
          <p14:tracePt t="88166" x="4946650" y="2867025"/>
          <p14:tracePt t="88182" x="5000625" y="2867025"/>
          <p14:tracePt t="88198" x="5027613" y="2857500"/>
          <p14:tracePt t="88214" x="5072063" y="2847975"/>
          <p14:tracePt t="88230" x="5089525" y="2847975"/>
          <p14:tracePt t="88246" x="5143500" y="2847975"/>
          <p14:tracePt t="88262" x="5160963" y="2847975"/>
          <p14:tracePt t="88278" x="5187950" y="2840038"/>
          <p14:tracePt t="88294" x="5224463" y="2830513"/>
          <p14:tracePt t="88310" x="5232400" y="2830513"/>
          <p14:tracePt t="88326" x="5251450" y="2830513"/>
          <p14:tracePt t="88342" x="5259388" y="2830513"/>
          <p14:tracePt t="89201" x="5259388" y="2822575"/>
          <p14:tracePt t="89211" x="5251450" y="2813050"/>
          <p14:tracePt t="89221" x="5224463" y="2813050"/>
          <p14:tracePt t="89237" x="5197475" y="2813050"/>
          <p14:tracePt t="89267" x="5126038" y="2813050"/>
          <p14:tracePt t="89271" x="5089525" y="2813050"/>
          <p14:tracePt t="89285" x="5054600" y="2813050"/>
          <p14:tracePt t="89301" x="4965700" y="2813050"/>
          <p14:tracePt t="89317" x="4902200" y="2813050"/>
          <p14:tracePt t="89334" x="4795838" y="2813050"/>
          <p14:tracePt t="89349" x="4732338" y="2813050"/>
          <p14:tracePt t="89366" x="4598988" y="2813050"/>
          <p14:tracePt t="89381" x="4518025" y="2813050"/>
          <p14:tracePt t="89397" x="4483100" y="2813050"/>
          <p14:tracePt t="89414" x="4429125" y="2813050"/>
          <p14:tracePt t="89430" x="4402138" y="2813050"/>
          <p14:tracePt t="89446" x="4357688" y="2813050"/>
          <p14:tracePt t="89461" x="4330700" y="2813050"/>
          <p14:tracePt t="89478" x="4276725" y="2830513"/>
          <p14:tracePt t="89493" x="4251325" y="2840038"/>
          <p14:tracePt t="89510" x="4205288" y="2847975"/>
          <p14:tracePt t="89525" x="4187825" y="2857500"/>
          <p14:tracePt t="89541" x="4170363" y="2857500"/>
          <p14:tracePt t="89558" x="4133850" y="2874963"/>
          <p14:tracePt t="89574" x="4062413" y="2901950"/>
          <p14:tracePt t="89589" x="4010025" y="2911475"/>
          <p14:tracePt t="89605" x="3983038" y="2919413"/>
          <p14:tracePt t="89621" x="3919538" y="2946400"/>
          <p14:tracePt t="89638" x="3894138" y="2946400"/>
          <p14:tracePt t="89653" x="3840163" y="2965450"/>
          <p14:tracePt t="89669" x="3795713" y="2982913"/>
          <p14:tracePt t="89686" x="3751263" y="3000375"/>
          <p14:tracePt t="89701" x="3724275" y="3000375"/>
          <p14:tracePt t="89718" x="3652838" y="3017838"/>
          <p14:tracePt t="89733" x="3616325" y="3027363"/>
          <p14:tracePt t="89749" x="3562350" y="3027363"/>
          <p14:tracePt t="89765" x="3536950" y="3036888"/>
          <p14:tracePt t="89781" x="3490913" y="3036888"/>
          <p14:tracePt t="89797" x="3473450" y="3036888"/>
          <p14:tracePt t="90075" x="3465513" y="3036888"/>
          <p14:tracePt t="90085" x="3429000" y="3036888"/>
          <p14:tracePt t="90095" x="3348038" y="3036888"/>
          <p14:tracePt t="90105" x="3268663" y="3054350"/>
          <p14:tracePt t="90117" x="3152775" y="3081338"/>
          <p14:tracePt t="90133" x="3044825" y="3108325"/>
          <p14:tracePt t="90149" x="2803525" y="3160713"/>
          <p14:tracePt t="90165" x="2705100" y="3187700"/>
          <p14:tracePt t="90181" x="2527300" y="3241675"/>
          <p14:tracePt t="90197" x="2428875" y="3268663"/>
          <p14:tracePt t="90213" x="2366963" y="3295650"/>
          <p14:tracePt t="90229" x="2259013" y="3330575"/>
          <p14:tracePt t="90245" x="2214563" y="3357563"/>
          <p14:tracePt t="90261" x="2160588" y="3402013"/>
          <p14:tracePt t="90277" x="2143125" y="3419475"/>
          <p14:tracePt t="90293" x="2125663" y="3429000"/>
          <p14:tracePt t="90309" x="2116138" y="3438525"/>
          <p14:tracePt t="90328" x="2108200" y="3438525"/>
          <p14:tracePt t="90341" x="2108200" y="3446463"/>
          <p14:tracePt t="90357" x="2108200" y="3455988"/>
          <p14:tracePt t="90384" x="2108200" y="3465513"/>
          <p14:tracePt t="90396" x="2108200" y="3473450"/>
          <p14:tracePt t="90418" x="2108200" y="3482975"/>
          <p14:tracePt t="90430" x="2108200" y="3500438"/>
          <p14:tracePt t="90442" x="2108200" y="3509963"/>
          <p14:tracePt t="90453" x="2108200" y="3517900"/>
          <p14:tracePt t="90477" x="2170113" y="3562350"/>
          <p14:tracePt t="90492" x="2197100" y="3571875"/>
          <p14:tracePt t="90501" x="2241550" y="3589338"/>
          <p14:tracePt t="90517" x="2286000" y="3608388"/>
          <p14:tracePt t="90533" x="2330450" y="3616325"/>
          <p14:tracePt t="90549" x="2393950" y="3616325"/>
          <p14:tracePt t="90565" x="2490788" y="3616325"/>
          <p14:tracePt t="90581" x="2517775" y="3616325"/>
          <p14:tracePt t="90597" x="2581275" y="3616325"/>
          <p14:tracePt t="90613" x="2608263" y="3616325"/>
          <p14:tracePt t="90629" x="2643188" y="3616325"/>
          <p14:tracePt t="90647" x="2652713" y="3616325"/>
          <p14:tracePt t="90851" x="2652713" y="3625850"/>
          <p14:tracePt t="90862" x="2652713" y="3643313"/>
          <p14:tracePt t="90873" x="2652713" y="3652838"/>
          <p14:tracePt t="90885" x="2643188" y="3670300"/>
          <p14:tracePt t="90900" x="2625725" y="3670300"/>
          <p14:tracePt t="90916" x="2616200" y="3687763"/>
          <p14:tracePt t="90932" x="2571750" y="3705225"/>
          <p14:tracePt t="90949" x="2544763" y="3714750"/>
          <p14:tracePt t="90965" x="2482850" y="3741738"/>
          <p14:tracePt t="90980" x="2455863" y="3751263"/>
          <p14:tracePt t="90996" x="2393950" y="3786188"/>
          <p14:tracePt t="91013" x="2347913" y="3803650"/>
          <p14:tracePt t="91029" x="2330450" y="3813175"/>
          <p14:tracePt t="91044" x="2303463" y="3822700"/>
          <p14:tracePt t="91060" x="2286000" y="3830638"/>
          <p14:tracePt t="91077" x="2268538" y="3840163"/>
          <p14:tracePt t="91093" x="2251075" y="3848100"/>
          <p14:tracePt t="91108" x="2241550" y="3848100"/>
          <p14:tracePt t="91125" x="2232025" y="3857625"/>
          <p14:tracePt t="91321" x="2241550" y="3857625"/>
          <p14:tracePt t="91331" x="2251075" y="3857625"/>
          <p14:tracePt t="91343" x="2276475" y="3857625"/>
          <p14:tracePt t="91354" x="2303463" y="3857625"/>
          <p14:tracePt t="91366" x="2339975" y="3857625"/>
          <p14:tracePt t="91380" x="2374900" y="3857625"/>
          <p14:tracePt t="91396" x="2411413" y="3857625"/>
          <p14:tracePt t="91413" x="2473325" y="3857625"/>
          <p14:tracePt t="91428" x="2527300" y="3857625"/>
          <p14:tracePt t="91444" x="2643188" y="3830638"/>
          <p14:tracePt t="91460" x="2679700" y="3822700"/>
          <p14:tracePt t="91477" x="2768600" y="3795713"/>
          <p14:tracePt t="91493" x="2857500" y="3768725"/>
          <p14:tracePt t="91508" x="2884488" y="3768725"/>
          <p14:tracePt t="91525" x="2955925" y="3768725"/>
          <p14:tracePt t="91540" x="2990850" y="3759200"/>
          <p14:tracePt t="91557" x="3054350" y="3751263"/>
          <p14:tracePt t="91572" x="3081338" y="3751263"/>
          <p14:tracePt t="91589" x="3143250" y="3751263"/>
          <p14:tracePt t="91605" x="3170238" y="3751263"/>
          <p14:tracePt t="91620" x="3224213" y="3751263"/>
          <p14:tracePt t="91636" x="3251200" y="3751263"/>
          <p14:tracePt t="91653" x="3276600" y="3751263"/>
          <p14:tracePt t="91669" x="3286125" y="3751263"/>
          <p14:tracePt t="91685" x="3322638" y="3751263"/>
          <p14:tracePt t="91700" x="3340100" y="3751263"/>
          <p14:tracePt t="91717" x="3375025" y="3751263"/>
          <p14:tracePt t="91732" x="3384550" y="3751263"/>
          <p14:tracePt t="91749" x="3411538" y="3751263"/>
          <p14:tracePt t="91764" x="3419475" y="3751263"/>
          <p14:tracePt t="91780" x="3438525" y="3751263"/>
          <p14:tracePt t="91797" x="3455988" y="3751263"/>
          <p14:tracePt t="91813" x="3465513" y="3751263"/>
          <p14:tracePt t="91828" x="3482975" y="3751263"/>
          <p14:tracePt t="91845" x="3490913" y="3751263"/>
          <p14:tracePt t="92217" x="3500438" y="3751263"/>
          <p14:tracePt t="92227" x="3527425" y="3751263"/>
          <p14:tracePt t="92237" x="3571875" y="3751263"/>
          <p14:tracePt t="92247" x="3625850" y="3751263"/>
          <p14:tracePt t="92260" x="3687763" y="3751263"/>
          <p14:tracePt t="92276" x="3759200" y="3751263"/>
          <p14:tracePt t="92292" x="3894138" y="3751263"/>
          <p14:tracePt t="92308" x="3983038" y="3759200"/>
          <p14:tracePt t="92324" x="4017963" y="3768725"/>
          <p14:tracePt t="92340" x="4054475" y="3768725"/>
          <p14:tracePt t="92356" x="4081463" y="3768725"/>
          <p14:tracePt t="92372" x="4125913" y="3786188"/>
          <p14:tracePt t="92388" x="4143375" y="3786188"/>
          <p14:tracePt t="92404" x="4179888" y="3813175"/>
          <p14:tracePt t="92420" x="4197350" y="3813175"/>
          <p14:tracePt t="92436" x="4224338" y="3822700"/>
          <p14:tracePt t="92452" x="4251325" y="3830638"/>
          <p14:tracePt t="92476" x="4259263" y="3830638"/>
          <p14:tracePt t="92487" x="4259263" y="3840163"/>
          <p14:tracePt t="92529" x="4268788" y="3840163"/>
          <p14:tracePt t="92539" x="4276725" y="3840163"/>
          <p14:tracePt t="92549" x="4276725" y="3848100"/>
          <p14:tracePt t="92648" x="4276725" y="3857625"/>
          <p14:tracePt t="92698" x="4276725" y="3867150"/>
          <p14:tracePt t="92718" x="4276725" y="3875088"/>
          <p14:tracePt t="92728" x="4259263" y="3884613"/>
          <p14:tracePt t="92739" x="4214813" y="3894138"/>
          <p14:tracePt t="92756" x="4179888" y="3894138"/>
          <p14:tracePt t="92772" x="4089400" y="3911600"/>
          <p14:tracePt t="92788" x="3919538" y="3911600"/>
          <p14:tracePt t="92804" x="3840163" y="3911600"/>
          <p14:tracePt t="92820" x="3554413" y="3902075"/>
          <p14:tracePt t="92836" x="3438525" y="3902075"/>
          <p14:tracePt t="92852" x="3214688" y="3894138"/>
          <p14:tracePt t="92868" x="3116263" y="3894138"/>
          <p14:tracePt t="92884" x="3036888" y="3894138"/>
          <p14:tracePt t="92900" x="3009900" y="3894138"/>
          <p14:tracePt t="92916" x="2965450" y="3894138"/>
          <p14:tracePt t="92931" x="2965450" y="3902075"/>
          <p14:tracePt t="92948" x="2955925" y="3911600"/>
          <p14:tracePt t="93235" x="2946400" y="3911600"/>
          <p14:tracePt t="93247" x="2928938" y="3911600"/>
          <p14:tracePt t="93257" x="2867025" y="3911600"/>
          <p14:tracePt t="93268" x="2786063" y="3911600"/>
          <p14:tracePt t="93283" x="2670175" y="3919538"/>
          <p14:tracePt t="93300" x="2438400" y="3973513"/>
          <p14:tracePt t="93316" x="2366963" y="3990975"/>
          <p14:tracePt t="93331" x="2224088" y="4037013"/>
          <p14:tracePt t="93347" x="2187575" y="4054475"/>
          <p14:tracePt t="93364" x="2160588" y="4062413"/>
          <p14:tracePt t="93380" x="2116138" y="4089400"/>
          <p14:tracePt t="93395" x="2108200" y="4108450"/>
          <p14:tracePt t="93411" x="2089150" y="4116388"/>
          <p14:tracePt t="93428" x="2062163" y="4160838"/>
          <p14:tracePt t="93443" x="2044700" y="4170363"/>
          <p14:tracePt t="93460" x="2017713" y="4214813"/>
          <p14:tracePt t="93476" x="1982788" y="4251325"/>
          <p14:tracePt t="93492" x="1965325" y="4259263"/>
          <p14:tracePt t="93508" x="1928813" y="4286250"/>
          <p14:tracePt t="93524" x="1901825" y="4313238"/>
          <p14:tracePt t="93541" x="1874838" y="4313238"/>
          <p14:tracePt t="93555" x="1847850" y="4330700"/>
          <p14:tracePt t="93572" x="1839913" y="4330700"/>
          <p14:tracePt t="93588" x="1803400" y="4340225"/>
          <p14:tracePt t="93604" x="1751013" y="4340225"/>
          <p14:tracePt t="93620" x="1731963" y="4340225"/>
          <p14:tracePt t="93636" x="1704975" y="4340225"/>
          <p14:tracePt t="93651" x="1687513" y="4340225"/>
          <p14:tracePt t="93668" x="1660525" y="4340225"/>
          <p14:tracePt t="93684" x="1643063" y="4340225"/>
          <p14:tracePt t="93699" x="1633538" y="4340225"/>
          <p14:tracePt t="93723" x="1625600" y="4340225"/>
          <p14:tracePt t="94101" x="1625600" y="4330700"/>
          <p14:tracePt t="94182" x="1633538" y="4330700"/>
          <p14:tracePt t="94192" x="1643063" y="4330700"/>
          <p14:tracePt t="94202" x="1652588" y="4330700"/>
          <p14:tracePt t="94212" x="1679575" y="4322763"/>
          <p14:tracePt t="94227" x="1704975" y="4313238"/>
          <p14:tracePt t="94243" x="1768475" y="4313238"/>
          <p14:tracePt t="94259" x="1795463" y="4303713"/>
          <p14:tracePt t="94275" x="1857375" y="4303713"/>
          <p14:tracePt t="94291" x="1893888" y="4303713"/>
          <p14:tracePt t="94307" x="1982788" y="4303713"/>
          <p14:tracePt t="94323" x="2081213" y="4295775"/>
          <p14:tracePt t="94339" x="2133600" y="4295775"/>
          <p14:tracePt t="94355" x="2224088" y="4295775"/>
          <p14:tracePt t="94371" x="2286000" y="4295775"/>
          <p14:tracePt t="94387" x="2312988" y="4295775"/>
          <p14:tracePt t="94403" x="2374900" y="4295775"/>
          <p14:tracePt t="94419" x="2401888" y="4295775"/>
          <p14:tracePt t="94435" x="2500313" y="4295775"/>
          <p14:tracePt t="94451" x="2598738" y="4295775"/>
          <p14:tracePt t="94467" x="2643188" y="4295775"/>
          <p14:tracePt t="94483" x="2732088" y="4295775"/>
          <p14:tracePt t="94499" x="2786063" y="4295775"/>
          <p14:tracePt t="94515" x="2857500" y="4295775"/>
          <p14:tracePt t="94531" x="2894013" y="4295775"/>
          <p14:tracePt t="94547" x="2973388" y="4295775"/>
          <p14:tracePt t="94563" x="3027363" y="4295775"/>
          <p14:tracePt t="94579" x="3062288" y="4295775"/>
          <p14:tracePt t="94595" x="3116263" y="4286250"/>
          <p14:tracePt t="94611" x="3133725" y="4276725"/>
          <p14:tracePt t="94627" x="3179763" y="4276725"/>
          <p14:tracePt t="94643" x="3214688" y="4276725"/>
          <p14:tracePt t="94659" x="3241675" y="4268788"/>
          <p14:tracePt t="94675" x="3276600" y="4268788"/>
          <p14:tracePt t="94691" x="3313113" y="4259263"/>
          <p14:tracePt t="94707" x="3322638" y="4259263"/>
          <p14:tracePt t="94723" x="3330575" y="4259263"/>
          <p14:tracePt t="94739" x="3340100" y="4259263"/>
          <p14:tracePt t="95857" x="3340100" y="4251325"/>
          <p14:tracePt t="95867" x="3348038" y="4232275"/>
          <p14:tracePt t="95877" x="3367088" y="4205288"/>
          <p14:tracePt t="95890" x="3411538" y="4152900"/>
          <p14:tracePt t="95921" x="3589338" y="3911600"/>
          <p14:tracePt t="95931" x="3660775" y="3822700"/>
          <p14:tracePt t="95942" x="3741738" y="3741738"/>
          <p14:tracePt t="95955" x="3830638" y="3660775"/>
          <p14:tracePt t="95970" x="3973513" y="3509963"/>
          <p14:tracePt t="95986" x="4071938" y="3429000"/>
          <p14:tracePt t="96002" x="4241800" y="3259138"/>
          <p14:tracePt t="96018" x="4330700" y="3179763"/>
          <p14:tracePt t="96035" x="4429125" y="3089275"/>
          <p14:tracePt t="96050" x="4581525" y="2965450"/>
          <p14:tracePt t="96066" x="4759325" y="2813050"/>
          <p14:tracePt t="96082" x="4848225" y="2751138"/>
          <p14:tracePt t="96098" x="4983163" y="2652713"/>
          <p14:tracePt t="96114" x="5072063" y="2616200"/>
          <p14:tracePt t="96131" x="5180013" y="2554288"/>
          <p14:tracePt t="96146" x="5232400" y="2536825"/>
          <p14:tracePt t="96162" x="5322888" y="2517775"/>
          <p14:tracePt t="96178" x="5375275" y="2490788"/>
          <p14:tracePt t="96194" x="5384800" y="2490788"/>
          <p14:tracePt t="96211" x="5394325" y="2490788"/>
          <p14:tracePt t="96247" x="5402263" y="2490788"/>
          <p14:tracePt t="96259" x="5411788" y="2500313"/>
          <p14:tracePt t="96534" x="5429250" y="2482850"/>
          <p14:tracePt t="96544" x="5465763" y="2455863"/>
          <p14:tracePt t="96553" x="5537200" y="2401888"/>
          <p14:tracePt t="96578" x="5688013" y="2295525"/>
          <p14:tracePt t="96594" x="5795963" y="2232025"/>
          <p14:tracePt t="96610" x="5884863" y="2187575"/>
          <p14:tracePt t="96626" x="6037263" y="2116138"/>
          <p14:tracePt t="96642" x="6126163" y="2081213"/>
          <p14:tracePt t="96658" x="6180138" y="2062163"/>
          <p14:tracePt t="96674" x="6251575" y="2044700"/>
          <p14:tracePt t="96690" x="6296025" y="2027238"/>
          <p14:tracePt t="96706" x="6303963" y="2027238"/>
          <p14:tracePt t="96730" x="6313488" y="2027238"/>
          <p14:tracePt t="96800" x="6313488" y="2036763"/>
          <p14:tracePt t="96810" x="6313488" y="2044700"/>
          <p14:tracePt t="96820" x="6313488" y="2062163"/>
          <p14:tracePt t="96834" x="6303963" y="2071688"/>
          <p14:tracePt t="96850" x="6276975" y="2098675"/>
          <p14:tracePt t="96866" x="6259513" y="2125663"/>
          <p14:tracePt t="96882" x="6215063" y="2152650"/>
          <p14:tracePt t="96898" x="6180138" y="2160588"/>
          <p14:tracePt t="96914" x="6089650" y="2224088"/>
          <p14:tracePt t="96930" x="6037263" y="2251075"/>
          <p14:tracePt t="96946" x="5911850" y="2322513"/>
          <p14:tracePt t="96962" x="5840413" y="2357438"/>
          <p14:tracePt t="96978" x="5732463" y="2428875"/>
          <p14:tracePt t="96994" x="5670550" y="2455863"/>
          <p14:tracePt t="97010" x="5545138" y="2517775"/>
          <p14:tracePt t="97026" x="5483225" y="2562225"/>
          <p14:tracePt t="97042" x="5330825" y="2643188"/>
          <p14:tracePt t="97057" x="5259388" y="2687638"/>
          <p14:tracePt t="97074" x="5187950" y="2724150"/>
          <p14:tracePt t="97090" x="5000625" y="2830513"/>
          <p14:tracePt t="97105" x="4911725" y="2894013"/>
          <p14:tracePt t="97122" x="4830763" y="2946400"/>
          <p14:tracePt t="97138" x="4687888" y="3027363"/>
          <p14:tracePt t="97154" x="4581525" y="3116263"/>
          <p14:tracePt t="97169" x="4562475" y="3125788"/>
          <p14:tracePt t="97185" x="4527550" y="3152775"/>
          <p14:tracePt t="97201" x="4518025" y="3160713"/>
          <p14:tracePt t="97574" x="4510088" y="3160713"/>
          <p14:tracePt t="97584" x="4491038" y="3170238"/>
          <p14:tracePt t="97594" x="4473575" y="3179763"/>
          <p14:tracePt t="97604" x="4446588" y="3187700"/>
          <p14:tracePt t="97617" x="4402138" y="3214688"/>
          <p14:tracePt t="97634" x="4303713" y="3259138"/>
          <p14:tracePt t="97649" x="4268788" y="3286125"/>
          <p14:tracePt t="97665" x="4187825" y="3348038"/>
          <p14:tracePt t="97681" x="4125913" y="3394075"/>
          <p14:tracePt t="97697" x="4081463" y="3446463"/>
          <p14:tracePt t="97714" x="4037013" y="3490913"/>
          <p14:tracePt t="97729" x="4017963" y="3509963"/>
          <p14:tracePt t="97745" x="3973513" y="3571875"/>
          <p14:tracePt t="97761" x="3938588" y="3616325"/>
          <p14:tracePt t="97778" x="3919538" y="3660775"/>
          <p14:tracePt t="97793" x="3902075" y="3687763"/>
          <p14:tracePt t="97809" x="3894138" y="3714750"/>
          <p14:tracePt t="97825" x="3884613" y="3741738"/>
          <p14:tracePt t="97841" x="3884613" y="3751263"/>
          <p14:tracePt t="97858" x="3884613" y="3768725"/>
          <p14:tracePt t="97873" x="3884613" y="3786188"/>
          <p14:tracePt t="97889" x="3884613" y="3803650"/>
          <p14:tracePt t="97905" x="3884613" y="3813175"/>
          <p14:tracePt t="100984" x="3875088" y="3813175"/>
          <p14:tracePt t="100995" x="3867150" y="3803650"/>
          <p14:tracePt t="101007" x="3830638" y="3786188"/>
          <p14:tracePt t="101018" x="3795713" y="3759200"/>
          <p14:tracePt t="101040" x="3732213" y="3724275"/>
          <p14:tracePt t="101056" x="3571875" y="3625850"/>
          <p14:tracePt t="101083" x="3276600" y="3375025"/>
          <p14:tracePt t="101087" x="3108325" y="3205163"/>
          <p14:tracePt t="101104" x="2867025" y="2946400"/>
          <p14:tracePt t="101133" x="2312988" y="2393950"/>
          <p14:tracePt t="101143" x="2152650" y="2205038"/>
          <p14:tracePt t="101152" x="1990725" y="2000250"/>
          <p14:tracePt t="101168" x="1857375" y="1874838"/>
          <p14:tracePt t="101184" x="1724025" y="1714500"/>
          <p14:tracePt t="101200" x="1589088" y="1465263"/>
          <p14:tracePt t="101215" x="1517650" y="1393825"/>
          <p14:tracePt t="101232" x="1509713" y="1339850"/>
          <p14:tracePt t="101603" x="1517650" y="1339850"/>
          <p14:tracePt t="101614" x="1536700" y="1347788"/>
          <p14:tracePt t="101623" x="1562100" y="1357313"/>
          <p14:tracePt t="101633" x="1589088" y="1357313"/>
          <p14:tracePt t="101664" x="1687513" y="1374775"/>
          <p14:tracePt t="101674" x="1704975" y="1374775"/>
          <p14:tracePt t="101685" x="1731963" y="1374775"/>
          <p14:tracePt t="101712" x="1822450" y="1374775"/>
          <p14:tracePt t="101728" x="1884363" y="1374775"/>
          <p14:tracePt t="101753" x="1973263" y="1374775"/>
          <p14:tracePt t="101760" x="2009775" y="1374775"/>
          <p14:tracePt t="101775" x="2027238" y="1374775"/>
          <p14:tracePt t="101803" x="2143125" y="1374775"/>
          <p14:tracePt t="101810" x="2160588" y="1374775"/>
          <p14:tracePt t="101823" x="2197100" y="1374775"/>
          <p14:tracePt t="101853" x="2259013" y="1374775"/>
          <p14:tracePt t="101861" x="2286000" y="1374775"/>
          <p14:tracePt t="101872" x="2303463" y="1374775"/>
          <p14:tracePt t="101904" x="2366963" y="1374775"/>
          <p14:tracePt t="101911" x="2384425" y="1374775"/>
          <p14:tracePt t="101922" x="2401888" y="1374775"/>
          <p14:tracePt t="101952" x="2446338" y="1357313"/>
          <p14:tracePt t="101952" x="2473325" y="1357313"/>
          <p14:tracePt t="101967" x="2500313" y="1357313"/>
          <p14:tracePt t="101993" x="2536825" y="1347788"/>
          <p14:tracePt t="101999" x="2544763" y="1347788"/>
          <p14:tracePt t="102016" x="2571750" y="1347788"/>
          <p14:tracePt t="102043" x="2616200" y="1347788"/>
          <p14:tracePt t="102052" x="2633663" y="1347788"/>
          <p14:tracePt t="102064" x="2660650" y="1347788"/>
          <p14:tracePt t="102093" x="2697163" y="1347788"/>
          <p14:tracePt t="102098" x="2714625" y="1347788"/>
          <p14:tracePt t="102111" x="2732088" y="1347788"/>
          <p14:tracePt t="102143" x="2768600" y="1347788"/>
          <p14:tracePt t="102155" x="2786063" y="1347788"/>
          <p14:tracePt t="102176" x="2795588" y="1347788"/>
          <p14:tracePt t="102282" x="2795588" y="1357313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bloodfilmandstaining-130902060849-phpapp01/95/blood-film-and-staining-7-638.jpg?cb=137810218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9" t="17309" r="12734" b="7383"/>
          <a:stretch/>
        </p:blipFill>
        <p:spPr bwMode="auto">
          <a:xfrm>
            <a:off x="0" y="2812473"/>
            <a:ext cx="5937788" cy="40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5111" b="4882"/>
          <a:stretch/>
        </p:blipFill>
        <p:spPr>
          <a:xfrm>
            <a:off x="5999018" y="2740376"/>
            <a:ext cx="6054437" cy="40870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600571"/>
            <a:ext cx="10710930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Diagnosis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Microscopy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Thin and thick blood films taken just before or at the height of malarial paroxysm will detect number of parasites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09"/>
    </mc:Choice>
    <mc:Fallback xmlns="">
      <p:transition spd="slow" advTm="13920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994" x="2759075" y="1339850"/>
          <p14:tracePt t="2005" x="2679700" y="1303338"/>
          <p14:tracePt t="2016" x="2571750" y="1250950"/>
          <p14:tracePt t="2049" x="2143125" y="1062038"/>
          <p14:tracePt t="2063" x="1571625" y="803275"/>
          <p14:tracePt t="2079" x="1285875" y="679450"/>
          <p14:tracePt t="2111" x="839788" y="428625"/>
          <p14:tracePt t="6345" x="6062663" y="3803650"/>
          <p14:tracePt t="6355" x="6045200" y="3786188"/>
          <p14:tracePt t="6365" x="6027738" y="3776663"/>
          <p14:tracePt t="6381" x="6010275" y="3759200"/>
          <p14:tracePt t="6396" x="5956300" y="3679825"/>
          <p14:tracePt t="6412" x="5902325" y="3625850"/>
          <p14:tracePt t="6428" x="5715000" y="3455988"/>
          <p14:tracePt t="6445" x="5626100" y="3375025"/>
          <p14:tracePt t="6460" x="5348288" y="3125788"/>
          <p14:tracePt t="6476" x="5241925" y="2990850"/>
          <p14:tracePt t="6493" x="5000625" y="2759075"/>
          <p14:tracePt t="6508" x="4894263" y="2652713"/>
          <p14:tracePt t="6524" x="4697413" y="2544763"/>
          <p14:tracePt t="6540" x="4616450" y="2490788"/>
          <p14:tracePt t="6556" x="4545013" y="2428875"/>
          <p14:tracePt t="6572" x="4510088" y="2401888"/>
          <p14:tracePt t="6588" x="4465638" y="2393950"/>
          <p14:tracePt t="6605" x="4446588" y="2393950"/>
          <p14:tracePt t="6620" x="4438650" y="2393950"/>
          <p14:tracePt t="6904" x="4402138" y="2357438"/>
          <p14:tracePt t="6914" x="4313238" y="2295525"/>
          <p14:tracePt t="6924" x="4179888" y="2214563"/>
          <p14:tracePt t="6934" x="3956050" y="2098675"/>
          <p14:tracePt t="6944" x="3652838" y="1990725"/>
          <p14:tracePt t="6956" x="3348038" y="1874838"/>
          <p14:tracePt t="6972" x="3071813" y="1785938"/>
          <p14:tracePt t="6988" x="2536825" y="1652588"/>
          <p14:tracePt t="7004" x="2419350" y="1616075"/>
          <p14:tracePt t="7020" x="2251075" y="1608138"/>
          <p14:tracePt t="7036" x="2187575" y="1589088"/>
          <p14:tracePt t="7052" x="2108200" y="1581150"/>
          <p14:tracePt t="7068" x="2044700" y="1581150"/>
          <p14:tracePt t="7084" x="2017713" y="1581150"/>
          <p14:tracePt t="7100" x="1965325" y="1581150"/>
          <p14:tracePt t="7116" x="1946275" y="1581150"/>
          <p14:tracePt t="7132" x="1911350" y="1581150"/>
          <p14:tracePt t="7148" x="1893888" y="1589088"/>
          <p14:tracePt t="7164" x="1857375" y="1598613"/>
          <p14:tracePt t="7180" x="1830388" y="1608138"/>
          <p14:tracePt t="7196" x="1795463" y="1616075"/>
          <p14:tracePt t="7212" x="1768475" y="1633538"/>
          <p14:tracePt t="7231" x="1758950" y="1633538"/>
          <p14:tracePt t="7250" x="1751013" y="1633538"/>
          <p14:tracePt t="7532" x="1741488" y="1633538"/>
          <p14:tracePt t="7545" x="1731963" y="1633538"/>
          <p14:tracePt t="7555" x="1687513" y="1633538"/>
          <p14:tracePt t="7564" x="1633538" y="1616075"/>
          <p14:tracePt t="7580" x="1562100" y="1581150"/>
          <p14:tracePt t="7596" x="1482725" y="1544638"/>
          <p14:tracePt t="7612" x="1339850" y="1482725"/>
          <p14:tracePt t="7628" x="1231900" y="1446213"/>
          <p14:tracePt t="7644" x="1187450" y="1419225"/>
          <p14:tracePt t="7660" x="1143000" y="1411288"/>
          <p14:tracePt t="7675" x="1125538" y="1411288"/>
          <p14:tracePt t="7692" x="1098550" y="1393825"/>
          <p14:tracePt t="7708" x="1089025" y="1384300"/>
          <p14:tracePt t="7723" x="1062038" y="1366838"/>
          <p14:tracePt t="7740" x="1054100" y="1366838"/>
          <p14:tracePt t="7755" x="1036638" y="1366838"/>
          <p14:tracePt t="7771" x="1027113" y="1366838"/>
          <p14:tracePt t="7788" x="1017588" y="1366838"/>
          <p14:tracePt t="7804" x="1009650" y="1366838"/>
          <p14:tracePt t="7821" x="1000125" y="1366838"/>
          <p14:tracePt t="7835" x="1000125" y="1357313"/>
          <p14:tracePt t="7852" x="990600" y="1357313"/>
          <p14:tracePt t="7953" x="982663" y="1357313"/>
          <p14:tracePt t="8400" x="990600" y="1357313"/>
          <p14:tracePt t="8440" x="1000125" y="1357313"/>
          <p14:tracePt t="8470" x="1009650" y="1357313"/>
          <p14:tracePt t="8480" x="1017588" y="1357313"/>
          <p14:tracePt t="8502" x="1027113" y="1357313"/>
          <p14:tracePt t="8523" x="1036638" y="1357313"/>
          <p14:tracePt t="8533" x="1054100" y="1357313"/>
          <p14:tracePt t="8544" x="1062038" y="1357313"/>
          <p14:tracePt t="8555" x="1081088" y="1357313"/>
          <p14:tracePt t="8571" x="1108075" y="1357313"/>
          <p14:tracePt t="8587" x="1125538" y="1357313"/>
          <p14:tracePt t="8604" x="1133475" y="1357313"/>
          <p14:tracePt t="8626" x="1152525" y="1357313"/>
          <p14:tracePt t="8636" x="1169988" y="1357313"/>
          <p14:tracePt t="8651" x="1179513" y="1357313"/>
          <p14:tracePt t="8668" x="1214438" y="1357313"/>
          <p14:tracePt t="8683" x="1231900" y="1357313"/>
          <p14:tracePt t="8699" x="1241425" y="1357313"/>
          <p14:tracePt t="8719" x="1250950" y="1357313"/>
          <p14:tracePt t="8731" x="1258888" y="1357313"/>
          <p14:tracePt t="8762" x="1268413" y="1357313"/>
          <p14:tracePt t="8784" x="1285875" y="1357313"/>
          <p14:tracePt t="8805" x="1295400" y="1357313"/>
          <p14:tracePt t="8827" x="1312863" y="1357313"/>
          <p14:tracePt t="8858" x="1322388" y="1357313"/>
          <p14:tracePt t="8878" x="1330325" y="1357313"/>
          <p14:tracePt t="8898" x="1339850" y="1357313"/>
          <p14:tracePt t="8908" x="1339850" y="1347788"/>
          <p14:tracePt t="8918" x="1347788" y="1347788"/>
          <p14:tracePt t="8938" x="1347788" y="1339850"/>
          <p14:tracePt t="8948" x="1357313" y="1339850"/>
          <p14:tracePt t="8988" x="1366838" y="1339850"/>
          <p14:tracePt t="9007" x="1374775" y="1339850"/>
          <p14:tracePt t="9047" x="1384300" y="1339850"/>
          <p14:tracePt t="9087" x="1393825" y="1330325"/>
          <p14:tracePt t="9127" x="1401763" y="1330325"/>
          <p14:tracePt t="9147" x="1411288" y="1330325"/>
          <p14:tracePt t="9295" x="1411288" y="1322388"/>
          <p14:tracePt t="9396" x="1419225" y="1322388"/>
          <p14:tracePt t="9428" x="1428750" y="1322388"/>
          <p14:tracePt t="9440" x="1438275" y="1322388"/>
          <p14:tracePt t="9462" x="1446213" y="1322388"/>
          <p14:tracePt t="9484" x="1455738" y="1322388"/>
          <p14:tracePt t="9515" x="1465263" y="1322388"/>
          <p14:tracePt t="9525" x="1465263" y="1330325"/>
          <p14:tracePt t="9536" x="1473200" y="1330325"/>
          <p14:tracePt t="9556" x="1482725" y="1330325"/>
          <p14:tracePt t="9576" x="1482725" y="1339850"/>
          <p14:tracePt t="9627" x="1490663" y="1339850"/>
          <p14:tracePt t="9723" x="1500188" y="1339850"/>
          <p14:tracePt t="10084" x="1490663" y="1339850"/>
          <p14:tracePt t="10094" x="1482725" y="1339850"/>
          <p14:tracePt t="10114" x="1465263" y="1339850"/>
          <p14:tracePt t="10124" x="1438275" y="1339850"/>
          <p14:tracePt t="10134" x="1411288" y="1339850"/>
          <p14:tracePt t="10144" x="1384300" y="1339850"/>
          <p14:tracePt t="10155" x="1347788" y="1339850"/>
          <p14:tracePt t="10170" x="1330325" y="1339850"/>
          <p14:tracePt t="10186" x="1312863" y="1339850"/>
          <p14:tracePt t="10202" x="1303338" y="1339850"/>
          <p14:tracePt t="10219" x="1285875" y="1339850"/>
          <p14:tracePt t="10234" x="1276350" y="1339850"/>
          <p14:tracePt t="10261" x="1268413" y="1339850"/>
          <p14:tracePt t="10271" x="1258888" y="1339850"/>
          <p14:tracePt t="10292" x="1250950" y="1339850"/>
          <p14:tracePt t="10326" x="1241425" y="1339850"/>
          <p14:tracePt t="10728" x="1250950" y="1339850"/>
          <p14:tracePt t="10738" x="1268413" y="1339850"/>
          <p14:tracePt t="10749" x="1285875" y="1339850"/>
          <p14:tracePt t="10762" x="1312863" y="1339850"/>
          <p14:tracePt t="10778" x="1339850" y="1339850"/>
          <p14:tracePt t="10794" x="1393825" y="1339850"/>
          <p14:tracePt t="10818" x="1438275" y="1339850"/>
          <p14:tracePt t="10828" x="1465263" y="1339850"/>
          <p14:tracePt t="10842" x="1509713" y="1339850"/>
          <p14:tracePt t="10858" x="1536700" y="1339850"/>
          <p14:tracePt t="10874" x="1589088" y="1339850"/>
          <p14:tracePt t="10898" x="1652588" y="1330325"/>
          <p14:tracePt t="10903" x="1679575" y="1330325"/>
          <p14:tracePt t="10922" x="1724025" y="1330325"/>
          <p14:tracePt t="10938" x="1768475" y="1330325"/>
          <p14:tracePt t="10954" x="1795463" y="1322388"/>
          <p14:tracePt t="10970" x="1839913" y="1322388"/>
          <p14:tracePt t="10986" x="1874838" y="1312863"/>
          <p14:tracePt t="10987" x="1919288" y="1303338"/>
          <p14:tracePt t="11002" x="1946275" y="1303338"/>
          <p14:tracePt t="11018" x="1973263" y="1303338"/>
          <p14:tracePt t="11118" x="1973263" y="1295400"/>
          <p14:tracePt t="11138" x="1965325" y="1295400"/>
          <p14:tracePt t="11148" x="1928813" y="1285875"/>
          <p14:tracePt t="11158" x="1857375" y="1276350"/>
          <p14:tracePt t="11168" x="1776413" y="1268413"/>
          <p14:tracePt t="11178" x="1704975" y="1258888"/>
          <p14:tracePt t="11194" x="1581150" y="1241425"/>
          <p14:tracePt t="11210" x="1455738" y="1223963"/>
          <p14:tracePt t="11226" x="1393825" y="1223963"/>
          <p14:tracePt t="11242" x="1268413" y="1223963"/>
          <p14:tracePt t="11258" x="1152525" y="1223963"/>
          <p14:tracePt t="11274" x="1098550" y="1223963"/>
          <p14:tracePt t="11290" x="1054100" y="1223963"/>
          <p14:tracePt t="11306" x="990600" y="1223963"/>
          <p14:tracePt t="11322" x="965200" y="1223963"/>
          <p14:tracePt t="11338" x="938213" y="1231900"/>
          <p14:tracePt t="11354" x="919163" y="1241425"/>
          <p14:tracePt t="11370" x="893763" y="1250950"/>
          <p14:tracePt t="11386" x="884238" y="1258888"/>
          <p14:tracePt t="11402" x="874713" y="1258888"/>
          <p14:tracePt t="11547" x="874713" y="1268413"/>
          <p14:tracePt t="11557" x="884238" y="1268413"/>
          <p14:tracePt t="11567" x="901700" y="1268413"/>
          <p14:tracePt t="11578" x="938213" y="1268413"/>
          <p14:tracePt t="11594" x="973138" y="1268413"/>
          <p14:tracePt t="11610" x="1054100" y="1268413"/>
          <p14:tracePt t="11626" x="1169988" y="1268413"/>
          <p14:tracePt t="11642" x="1268413" y="1268413"/>
          <p14:tracePt t="11657" x="1339850" y="1258888"/>
          <p14:tracePt t="11674" x="1473200" y="1250950"/>
          <p14:tracePt t="11690" x="1589088" y="1241425"/>
          <p14:tracePt t="11706" x="1616075" y="1231900"/>
          <p14:tracePt t="11722" x="1704975" y="1231900"/>
          <p14:tracePt t="11738" x="1741488" y="1231900"/>
          <p14:tracePt t="11754" x="1758950" y="1231900"/>
          <p14:tracePt t="11770" x="1768475" y="1231900"/>
          <p14:tracePt t="12505" x="1776413" y="1231900"/>
          <p14:tracePt t="12515" x="1785938" y="1231900"/>
          <p14:tracePt t="12525" x="1822450" y="1231900"/>
          <p14:tracePt t="12537" x="1857375" y="1231900"/>
          <p14:tracePt t="12554" x="1919288" y="1241425"/>
          <p14:tracePt t="12570" x="2044700" y="1258888"/>
          <p14:tracePt t="12586" x="2116138" y="1268413"/>
          <p14:tracePt t="12602" x="2241550" y="1295400"/>
          <p14:tracePt t="12618" x="2303463" y="1295400"/>
          <p14:tracePt t="12634" x="2438400" y="1347788"/>
          <p14:tracePt t="12650" x="2490788" y="1347788"/>
          <p14:tracePt t="12665" x="2536825" y="1347788"/>
          <p14:tracePt t="12682" x="2562225" y="1347788"/>
          <p14:tracePt t="12698" x="2589213" y="1347788"/>
          <p14:tracePt t="12714" x="2625725" y="1347788"/>
          <p14:tracePt t="12734" x="2633663" y="1347788"/>
          <p14:tracePt t="12746" x="2643188" y="1347788"/>
          <p14:tracePt t="13022" x="2643188" y="1339850"/>
          <p14:tracePt t="13042" x="2652713" y="1330325"/>
          <p14:tracePt t="13074" x="2660650" y="1322388"/>
          <p14:tracePt t="13086" x="2670175" y="1322388"/>
          <p14:tracePt t="13095" x="2679700" y="1312863"/>
          <p14:tracePt t="13105" x="2687638" y="1312863"/>
          <p14:tracePt t="13115" x="2714625" y="1312863"/>
          <p14:tracePt t="13129" x="2741613" y="1312863"/>
          <p14:tracePt t="13145" x="2776538" y="1312863"/>
          <p14:tracePt t="13161" x="2822575" y="1312863"/>
          <p14:tracePt t="13177" x="2857500" y="1312863"/>
          <p14:tracePt t="13193" x="2884488" y="1312863"/>
          <p14:tracePt t="13209" x="2955925" y="1312863"/>
          <p14:tracePt t="13225" x="3062288" y="1322388"/>
          <p14:tracePt t="13241" x="3098800" y="1322388"/>
          <p14:tracePt t="13257" x="3187700" y="1330325"/>
          <p14:tracePt t="13273" x="3214688" y="1330325"/>
          <p14:tracePt t="13289" x="3259138" y="1330325"/>
          <p14:tracePt t="13305" x="3276600" y="1330325"/>
          <p14:tracePt t="13625" x="3295650" y="1330325"/>
          <p14:tracePt t="13635" x="3322638" y="1330325"/>
          <p14:tracePt t="13646" x="3367088" y="1330325"/>
          <p14:tracePt t="13657" x="3438525" y="1330325"/>
          <p14:tracePt t="13673" x="3527425" y="1312863"/>
          <p14:tracePt t="13689" x="3687763" y="1303338"/>
          <p14:tracePt t="13705" x="3759200" y="1303338"/>
          <p14:tracePt t="13721" x="3911600" y="1303338"/>
          <p14:tracePt t="13737" x="3956050" y="1303338"/>
          <p14:tracePt t="13753" x="4116388" y="1303338"/>
          <p14:tracePt t="13769" x="4170363" y="1295400"/>
          <p14:tracePt t="13785" x="4214813" y="1285875"/>
          <p14:tracePt t="13801" x="4295775" y="1285875"/>
          <p14:tracePt t="13816" x="4322763" y="1285875"/>
          <p14:tracePt t="13833" x="4375150" y="1285875"/>
          <p14:tracePt t="13849" x="4456113" y="1285875"/>
          <p14:tracePt t="13865" x="4491038" y="1285875"/>
          <p14:tracePt t="13881" x="4545013" y="1285875"/>
          <p14:tracePt t="13896" x="4562475" y="1285875"/>
          <p14:tracePt t="13913" x="4616450" y="1285875"/>
          <p14:tracePt t="13930" x="4643438" y="1285875"/>
          <p14:tracePt t="13945" x="4697413" y="1285875"/>
          <p14:tracePt t="13960" x="4724400" y="1285875"/>
          <p14:tracePt t="13977" x="4751388" y="1285875"/>
          <p14:tracePt t="13993" x="4830763" y="1285875"/>
          <p14:tracePt t="14008" x="4884738" y="1276350"/>
          <p14:tracePt t="14025" x="4946650" y="1268413"/>
          <p14:tracePt t="14050" x="5010150" y="1258888"/>
          <p14:tracePt t="14054" x="5062538" y="1258888"/>
          <p14:tracePt t="14070" x="5089525" y="1258888"/>
          <p14:tracePt t="14091" x="5133975" y="1258888"/>
          <p14:tracePt t="14104" x="5160963" y="1258888"/>
          <p14:tracePt t="14121" x="5205413" y="1258888"/>
          <p14:tracePt t="14136" x="5224463" y="1258888"/>
          <p14:tracePt t="14152" x="5259388" y="1258888"/>
          <p14:tracePt t="14168" x="5276850" y="1258888"/>
          <p14:tracePt t="14184" x="5313363" y="1258888"/>
          <p14:tracePt t="14201" x="5330825" y="1258888"/>
          <p14:tracePt t="14216" x="5340350" y="1258888"/>
          <p14:tracePt t="14232" x="5367338" y="1258888"/>
          <p14:tracePt t="14250" x="5384800" y="1268413"/>
          <p14:tracePt t="14270" x="5394325" y="1268413"/>
          <p14:tracePt t="14373" x="5394325" y="1276350"/>
          <p14:tracePt t="14663" x="5402263" y="1276350"/>
          <p14:tracePt t="15742" x="5411788" y="1276350"/>
          <p14:tracePt t="15752" x="5438775" y="1276350"/>
          <p14:tracePt t="15762" x="5473700" y="1276350"/>
          <p14:tracePt t="15773" x="5510213" y="1276350"/>
          <p14:tracePt t="15784" x="5572125" y="1295400"/>
          <p14:tracePt t="15800" x="5616575" y="1295400"/>
          <p14:tracePt t="15816" x="5751513" y="1339850"/>
          <p14:tracePt t="15832" x="5884863" y="1366838"/>
          <p14:tracePt t="15848" x="5973763" y="1393825"/>
          <p14:tracePt t="15864" x="6045200" y="1401763"/>
          <p14:tracePt t="15879" x="6089650" y="1411288"/>
          <p14:tracePt t="15895" x="6134100" y="1428750"/>
          <p14:tracePt t="15911" x="6153150" y="1446213"/>
          <p14:tracePt t="15927" x="6161088" y="1446213"/>
          <p14:tracePt t="16019" x="6161088" y="1455738"/>
          <p14:tracePt t="16240" x="6153150" y="1455738"/>
          <p14:tracePt t="16249" x="6134100" y="1455738"/>
          <p14:tracePt t="16259" x="6089650" y="1446213"/>
          <p14:tracePt t="16269" x="6054725" y="1428750"/>
          <p14:tracePt t="16280" x="5991225" y="1411288"/>
          <p14:tracePt t="16296" x="5938838" y="1401763"/>
          <p14:tracePt t="16312" x="5822950" y="1374775"/>
          <p14:tracePt t="16328" x="5732463" y="1347788"/>
          <p14:tracePt t="16344" x="5599113" y="1330325"/>
          <p14:tracePt t="16360" x="5438775" y="1312863"/>
          <p14:tracePt t="16376" x="5348288" y="1303338"/>
          <p14:tracePt t="16392" x="5224463" y="1303338"/>
          <p14:tracePt t="16408" x="5180013" y="1303338"/>
          <p14:tracePt t="16424" x="5099050" y="1303338"/>
          <p14:tracePt t="16440" x="5072063" y="1303338"/>
          <p14:tracePt t="16456" x="5037138" y="1303338"/>
          <p14:tracePt t="16472" x="5018088" y="1303338"/>
          <p14:tracePt t="16704" x="5037138" y="1303338"/>
          <p14:tracePt t="16714" x="5054600" y="1303338"/>
          <p14:tracePt t="16726" x="5072063" y="1303338"/>
          <p14:tracePt t="16733" x="5099050" y="1303338"/>
          <p14:tracePt t="16744" x="5143500" y="1303338"/>
          <p14:tracePt t="16759" x="5197475" y="1303338"/>
          <p14:tracePt t="16775" x="5295900" y="1303338"/>
          <p14:tracePt t="16792" x="5348288" y="1285875"/>
          <p14:tracePt t="16807" x="5438775" y="1258888"/>
          <p14:tracePt t="16824" x="5500688" y="1250950"/>
          <p14:tracePt t="16839" x="5518150" y="1250950"/>
          <p14:tracePt t="16944" x="5510213" y="1250950"/>
          <p14:tracePt t="16954" x="5483225" y="1250950"/>
          <p14:tracePt t="16964" x="5438775" y="1250950"/>
          <p14:tracePt t="16976" x="5394325" y="1250950"/>
          <p14:tracePt t="16984" x="5330825" y="1250950"/>
          <p14:tracePt t="16999" x="5276850" y="1250950"/>
          <p14:tracePt t="17015" x="5224463" y="1250950"/>
          <p14:tracePt t="17031" x="5187950" y="1250950"/>
          <p14:tracePt t="17047" x="5126038" y="1250950"/>
          <p14:tracePt t="17063" x="5045075" y="1250950"/>
          <p14:tracePt t="17079" x="4991100" y="1258888"/>
          <p14:tracePt t="17095" x="4938713" y="1268413"/>
          <p14:tracePt t="17112" x="4875213" y="1276350"/>
          <p14:tracePt t="17132" x="4840288" y="1285875"/>
          <p14:tracePt t="17143" x="4830763" y="1295400"/>
          <p14:tracePt t="17159" x="4822825" y="1295400"/>
          <p14:tracePt t="17322" x="4822825" y="1303338"/>
          <p14:tracePt t="17365" x="4830763" y="1303338"/>
          <p14:tracePt t="17376" x="4848225" y="1312863"/>
          <p14:tracePt t="17386" x="4867275" y="1312863"/>
          <p14:tracePt t="17399" x="4884738" y="1312863"/>
          <p14:tracePt t="17415" x="4938713" y="1312863"/>
          <p14:tracePt t="17431" x="5010150" y="1312863"/>
          <p14:tracePt t="17447" x="5062538" y="1312863"/>
          <p14:tracePt t="17463" x="5153025" y="1303338"/>
          <p14:tracePt t="17479" x="5180013" y="1303338"/>
          <p14:tracePt t="17495" x="5214938" y="1295400"/>
          <p14:tracePt t="17511" x="5232400" y="1295400"/>
          <p14:tracePt t="17527" x="5268913" y="1295400"/>
          <p14:tracePt t="17543" x="5276850" y="1295400"/>
          <p14:tracePt t="17934" x="5268913" y="1295400"/>
          <p14:tracePt t="17944" x="5259388" y="1295400"/>
          <p14:tracePt t="17964" x="5241925" y="1295400"/>
          <p14:tracePt t="17974" x="5224463" y="1295400"/>
          <p14:tracePt t="17984" x="5205413" y="1295400"/>
          <p14:tracePt t="17994" x="5180013" y="1295400"/>
          <p14:tracePt t="18006" x="5160963" y="1295400"/>
          <p14:tracePt t="18023" x="5133975" y="1295400"/>
          <p14:tracePt t="18038" x="5108575" y="1295400"/>
          <p14:tracePt t="18055" x="5027613" y="1295400"/>
          <p14:tracePt t="18071" x="4983163" y="1295400"/>
          <p14:tracePt t="18086" x="4902200" y="1295400"/>
          <p14:tracePt t="18103" x="4840288" y="1295400"/>
          <p14:tracePt t="18118" x="4813300" y="1295400"/>
          <p14:tracePt t="18135" x="4768850" y="1295400"/>
          <p14:tracePt t="18151" x="4741863" y="1295400"/>
          <p14:tracePt t="18167" x="4732338" y="1295400"/>
          <p14:tracePt t="18183" x="4724400" y="1295400"/>
          <p14:tracePt t="18199" x="4714875" y="1295400"/>
          <p14:tracePt t="18214" x="4705350" y="1295400"/>
          <p14:tracePt t="18362" x="4697413" y="1295400"/>
          <p14:tracePt t="18394" x="4687888" y="1295400"/>
          <p14:tracePt t="18405" x="4679950" y="1295400"/>
          <p14:tracePt t="18436" x="4670425" y="1295400"/>
          <p14:tracePt t="22164" x="4697413" y="1295400"/>
          <p14:tracePt t="22175" x="4732338" y="1295400"/>
          <p14:tracePt t="22186" x="4822825" y="1295400"/>
          <p14:tracePt t="22197" x="4919663" y="1285875"/>
          <p14:tracePt t="22212" x="5054600" y="1285875"/>
          <p14:tracePt t="22229" x="5330825" y="1285875"/>
          <p14:tracePt t="22245" x="5465763" y="1285875"/>
          <p14:tracePt t="22261" x="5786438" y="1393825"/>
          <p14:tracePt t="22276" x="5894388" y="1465263"/>
          <p14:tracePt t="22293" x="6161088" y="1652588"/>
          <p14:tracePt t="22309" x="6367463" y="1847850"/>
          <p14:tracePt t="22324" x="6446838" y="1938338"/>
          <p14:tracePt t="22341" x="6581775" y="2133600"/>
          <p14:tracePt t="22356" x="6634163" y="2241550"/>
          <p14:tracePt t="22373" x="6705600" y="2401888"/>
          <p14:tracePt t="22388" x="6751638" y="2482850"/>
          <p14:tracePt t="22405" x="6804025" y="2598738"/>
          <p14:tracePt t="22421" x="6823075" y="2679700"/>
          <p14:tracePt t="22436" x="6823075" y="2705100"/>
          <p14:tracePt t="22695" x="6848475" y="2705100"/>
          <p14:tracePt t="22706" x="6902450" y="2705100"/>
          <p14:tracePt t="22717" x="6991350" y="2705100"/>
          <p14:tracePt t="22727" x="7099300" y="2724150"/>
          <p14:tracePt t="22740" x="7224713" y="2759075"/>
          <p14:tracePt t="22757" x="7518400" y="2830513"/>
          <p14:tracePt t="22772" x="7616825" y="2874963"/>
          <p14:tracePt t="22789" x="7823200" y="2965450"/>
          <p14:tracePt t="22804" x="7894638" y="3000375"/>
          <p14:tracePt t="22820" x="7966075" y="3036888"/>
          <p14:tracePt t="22836" x="8081963" y="3098800"/>
          <p14:tracePt t="22853" x="8153400" y="3152775"/>
          <p14:tracePt t="22869" x="8242300" y="3224213"/>
          <p14:tracePt t="22885" x="8286750" y="3259138"/>
          <p14:tracePt t="22901" x="8323263" y="3303588"/>
          <p14:tracePt t="22917" x="8358188" y="3357563"/>
          <p14:tracePt t="22932" x="8367713" y="3384550"/>
          <p14:tracePt t="22948" x="8385175" y="3465513"/>
          <p14:tracePt t="22964" x="8385175" y="3482975"/>
          <p14:tracePt t="22980" x="8394700" y="3500438"/>
          <p14:tracePt t="22996" x="8402638" y="3527425"/>
          <p14:tracePt t="23013" x="8402638" y="3544888"/>
          <p14:tracePt t="23029" x="8412163" y="3554413"/>
          <p14:tracePt t="23044" x="8420100" y="3562350"/>
          <p14:tracePt t="23060" x="8420100" y="3581400"/>
          <p14:tracePt t="23077" x="8429625" y="3581400"/>
          <p14:tracePt t="23093" x="8429625" y="3598863"/>
          <p14:tracePt t="23158" x="8429625" y="3608388"/>
          <p14:tracePt t="23386" x="8420100" y="3608388"/>
          <p14:tracePt t="23397" x="8402638" y="3598863"/>
          <p14:tracePt t="23407" x="8385175" y="3581400"/>
          <p14:tracePt t="23417" x="8358188" y="3554413"/>
          <p14:tracePt t="23428" x="8340725" y="3527425"/>
          <p14:tracePt t="23444" x="8304213" y="3517900"/>
          <p14:tracePt t="23460" x="8259763" y="3465513"/>
          <p14:tracePt t="23476" x="8215313" y="3429000"/>
          <p14:tracePt t="23492" x="8108950" y="3330575"/>
          <p14:tracePt t="23508" x="8037513" y="3259138"/>
          <p14:tracePt t="23524" x="7956550" y="3152775"/>
          <p14:tracePt t="23540" x="7929563" y="3116263"/>
          <p14:tracePt t="23556" x="7885113" y="3089275"/>
          <p14:tracePt t="23572" x="7875588" y="3071813"/>
          <p14:tracePt t="23588" x="7831138" y="3027363"/>
          <p14:tracePt t="23604" x="7831138" y="3017838"/>
          <p14:tracePt t="23620" x="7813675" y="3000375"/>
          <p14:tracePt t="23636" x="7813675" y="2982913"/>
          <p14:tracePt t="23652" x="7813675" y="2946400"/>
          <p14:tracePt t="23668" x="7823200" y="2901950"/>
          <p14:tracePt t="23684" x="7885113" y="2840038"/>
          <p14:tracePt t="23700" x="8027988" y="2768600"/>
          <p14:tracePt t="23716" x="8081963" y="2751138"/>
          <p14:tracePt t="23732" x="8197850" y="2741613"/>
          <p14:tracePt t="23752" x="8304213" y="2724150"/>
          <p14:tracePt t="23764" x="8385175" y="2724150"/>
          <p14:tracePt t="23780" x="8518525" y="2724150"/>
          <p14:tracePt t="23802" x="8626475" y="2724150"/>
          <p14:tracePt t="23812" x="8661400" y="2724150"/>
          <p14:tracePt t="23828" x="8705850" y="2724150"/>
          <p14:tracePt t="23844" x="8769350" y="2732088"/>
          <p14:tracePt t="23860" x="8840788" y="2768600"/>
          <p14:tracePt t="23876" x="8858250" y="2776538"/>
          <p14:tracePt t="23892" x="8902700" y="2813050"/>
          <p14:tracePt t="23908" x="8920163" y="2830513"/>
          <p14:tracePt t="23924" x="8939213" y="2857500"/>
          <p14:tracePt t="23940" x="8956675" y="2901950"/>
          <p14:tracePt t="23956" x="8966200" y="2901950"/>
          <p14:tracePt t="23972" x="8991600" y="2946400"/>
          <p14:tracePt t="23992" x="9001125" y="2982913"/>
          <p14:tracePt t="24004" x="9010650" y="3017838"/>
          <p14:tracePt t="24020" x="9018588" y="3054350"/>
          <p14:tracePt t="24036" x="9028113" y="3125788"/>
          <p14:tracePt t="24052" x="9037638" y="3179763"/>
          <p14:tracePt t="24068" x="9037638" y="3214688"/>
          <p14:tracePt t="24084" x="9037638" y="3268663"/>
          <p14:tracePt t="24100" x="9037638" y="3286125"/>
          <p14:tracePt t="24116" x="9037638" y="3340100"/>
          <p14:tracePt t="24132" x="9037638" y="3348038"/>
          <p14:tracePt t="24148" x="9037638" y="3367088"/>
          <p14:tracePt t="24164" x="9037638" y="3384550"/>
          <p14:tracePt t="24184" x="9037638" y="3394075"/>
          <p14:tracePt t="24202" x="9037638" y="3402013"/>
          <p14:tracePt t="24212" x="9037638" y="3411538"/>
          <p14:tracePt t="24228" x="9037638" y="3419475"/>
          <p14:tracePt t="24244" x="9028113" y="3438525"/>
          <p14:tracePt t="24304" x="9018588" y="3446463"/>
          <p14:tracePt t="24377" x="9018588" y="3455988"/>
          <p14:tracePt t="24397" x="9010650" y="3455988"/>
          <p14:tracePt t="24417" x="9001125" y="3455988"/>
          <p14:tracePt t="24427" x="9001125" y="3465513"/>
          <p14:tracePt t="24436" x="8991600" y="3465513"/>
          <p14:tracePt t="24452" x="8974138" y="3473450"/>
          <p14:tracePt t="24468" x="8947150" y="3482975"/>
          <p14:tracePt t="24484" x="8939213" y="3490913"/>
          <p14:tracePt t="24500" x="8912225" y="3500438"/>
          <p14:tracePt t="24516" x="8894763" y="3509963"/>
          <p14:tracePt t="24532" x="8867775" y="3509963"/>
          <p14:tracePt t="24547" x="8840788" y="3509963"/>
          <p14:tracePt t="24564" x="8823325" y="3509963"/>
          <p14:tracePt t="24579" x="8813800" y="3509963"/>
          <p14:tracePt t="24596" x="8796338" y="3509963"/>
          <p14:tracePt t="24611" x="8777288" y="3509963"/>
          <p14:tracePt t="24628" x="8759825" y="3482975"/>
          <p14:tracePt t="24643" x="8751888" y="3455988"/>
          <p14:tracePt t="24660" x="8742363" y="3330575"/>
          <p14:tracePt t="24675" x="8742363" y="3259138"/>
          <p14:tracePt t="24691" x="8742363" y="3133725"/>
          <p14:tracePt t="24707" x="8742363" y="3089275"/>
          <p14:tracePt t="24724" x="8751888" y="3054350"/>
          <p14:tracePt t="24739" x="8759825" y="3036888"/>
          <p14:tracePt t="24756" x="8786813" y="3036888"/>
          <p14:tracePt t="24771" x="8796338" y="3027363"/>
          <p14:tracePt t="24787" x="8840788" y="3009900"/>
          <p14:tracePt t="24804" x="8858250" y="3009900"/>
          <p14:tracePt t="24820" x="8902700" y="3009900"/>
          <p14:tracePt t="24835" x="8929688" y="3009900"/>
          <p14:tracePt t="24851" x="8947150" y="3009900"/>
          <p14:tracePt t="24867" x="8991600" y="3044825"/>
          <p14:tracePt t="24884" x="9010650" y="3062288"/>
          <p14:tracePt t="24900" x="9028113" y="3098800"/>
          <p14:tracePt t="24916" x="9045575" y="3116263"/>
          <p14:tracePt t="24932" x="9063038" y="3143250"/>
          <p14:tracePt t="24947" x="9082088" y="3170238"/>
          <p14:tracePt t="24964" x="9082088" y="3187700"/>
          <p14:tracePt t="24980" x="9090025" y="3205163"/>
          <p14:tracePt t="24996" x="9090025" y="3214688"/>
          <p14:tracePt t="25036" x="9090025" y="3232150"/>
          <p14:tracePt t="25046" x="9090025" y="3241675"/>
          <p14:tracePt t="25056" x="9090025" y="3251200"/>
          <p14:tracePt t="25079" x="9090025" y="3259138"/>
          <p14:tracePt t="25102" x="9090025" y="3268663"/>
          <p14:tracePt t="25122" x="9090025" y="3276600"/>
          <p14:tracePt t="25142" x="9090025" y="3286125"/>
          <p14:tracePt t="25463" x="9109075" y="3286125"/>
          <p14:tracePt t="25472" x="9153525" y="3276600"/>
          <p14:tracePt t="25482" x="9215438" y="3268663"/>
          <p14:tracePt t="25491" x="9313863" y="3259138"/>
          <p14:tracePt t="25507" x="9412288" y="3251200"/>
          <p14:tracePt t="25523" x="9626600" y="3232150"/>
          <p14:tracePt t="25539" x="9752013" y="3224213"/>
          <p14:tracePt t="25555" x="9991725" y="3205163"/>
          <p14:tracePt t="25571" x="10082213" y="3205163"/>
          <p14:tracePt t="25587" x="10206038" y="3205163"/>
          <p14:tracePt t="25603" x="10277475" y="3224213"/>
          <p14:tracePt t="25619" x="10385425" y="3259138"/>
          <p14:tracePt t="25635" x="10412413" y="3268663"/>
          <p14:tracePt t="25651" x="10447338" y="3286125"/>
          <p14:tracePt t="25667" x="10491788" y="3330575"/>
          <p14:tracePt t="25683" x="10518775" y="3357563"/>
          <p14:tracePt t="25699" x="10537825" y="3394075"/>
          <p14:tracePt t="25715" x="10563225" y="3465513"/>
          <p14:tracePt t="25731" x="10563225" y="3490913"/>
          <p14:tracePt t="25747" x="10590213" y="3554413"/>
          <p14:tracePt t="25763" x="10590213" y="3581400"/>
          <p14:tracePt t="25779" x="10590213" y="3670300"/>
          <p14:tracePt t="25795" x="10572750" y="3724275"/>
          <p14:tracePt t="25811" x="10518775" y="3857625"/>
          <p14:tracePt t="25827" x="10456863" y="3919538"/>
          <p14:tracePt t="25843" x="10367963" y="4044950"/>
          <p14:tracePt t="25859" x="10313988" y="4089400"/>
          <p14:tracePt t="25875" x="10180638" y="4197350"/>
          <p14:tracePt t="25891" x="10090150" y="4224338"/>
          <p14:tracePt t="25907" x="9894888" y="4286250"/>
          <p14:tracePt t="25923" x="9705975" y="4340225"/>
          <p14:tracePt t="25939" x="9644063" y="4340225"/>
          <p14:tracePt t="25955" x="9501188" y="4340225"/>
          <p14:tracePt t="25971" x="9340850" y="4340225"/>
          <p14:tracePt t="25987" x="9251950" y="4340225"/>
          <p14:tracePt t="26003" x="9055100" y="4313238"/>
          <p14:tracePt t="26019" x="8966200" y="4276725"/>
          <p14:tracePt t="26035" x="8867775" y="4241800"/>
          <p14:tracePt t="26051" x="8732838" y="4179888"/>
          <p14:tracePt t="26067" x="8680450" y="4152900"/>
          <p14:tracePt t="26083" x="8634413" y="4116388"/>
          <p14:tracePt t="26099" x="8528050" y="3990975"/>
          <p14:tracePt t="26115" x="8483600" y="3929063"/>
          <p14:tracePt t="26131" x="8420100" y="3830638"/>
          <p14:tracePt t="26147" x="8420100" y="3759200"/>
          <p14:tracePt t="26163" x="8402638" y="3687763"/>
          <p14:tracePt t="26179" x="8402638" y="3589338"/>
          <p14:tracePt t="26195" x="8402638" y="3544888"/>
          <p14:tracePt t="26211" x="8402638" y="3455988"/>
          <p14:tracePt t="26227" x="8402638" y="3419475"/>
          <p14:tracePt t="26243" x="8402638" y="3367088"/>
          <p14:tracePt t="26259" x="8439150" y="3303588"/>
          <p14:tracePt t="26275" x="8483600" y="3251200"/>
          <p14:tracePt t="26291" x="8599488" y="3187700"/>
          <p14:tracePt t="26307" x="8688388" y="3133725"/>
          <p14:tracePt t="26323" x="8912225" y="3017838"/>
          <p14:tracePt t="26339" x="8983663" y="2982913"/>
          <p14:tracePt t="26354" x="9117013" y="2938463"/>
          <p14:tracePt t="26370" x="9188450" y="2928938"/>
          <p14:tracePt t="26387" x="9323388" y="2919413"/>
          <p14:tracePt t="26403" x="9483725" y="2919413"/>
          <p14:tracePt t="26418" x="9545638" y="2919413"/>
          <p14:tracePt t="26435" x="9680575" y="2928938"/>
          <p14:tracePt t="26450" x="9732963" y="2946400"/>
          <p14:tracePt t="26467" x="9840913" y="3000375"/>
          <p14:tracePt t="26482" x="9920288" y="3027363"/>
          <p14:tracePt t="26499" x="10037763" y="3152775"/>
          <p14:tracePt t="26515" x="10082213" y="3187700"/>
          <p14:tracePt t="26515" x="10134600" y="3205163"/>
          <p14:tracePt t="26530" x="10180638" y="3241675"/>
          <p14:tracePt t="26546" x="10269538" y="3322638"/>
          <p14:tracePt t="26562" x="10304463" y="3367088"/>
          <p14:tracePt t="26579" x="10358438" y="3429000"/>
          <p14:tracePt t="26594" x="10385425" y="3482975"/>
          <p14:tracePt t="26610" x="10420350" y="3527425"/>
          <p14:tracePt t="26626" x="10447338" y="3571875"/>
          <p14:tracePt t="26643" x="10456863" y="3633788"/>
          <p14:tracePt t="26659" x="10466388" y="3679825"/>
          <p14:tracePt t="26675" x="10474325" y="3751263"/>
          <p14:tracePt t="26690" x="10474325" y="3803650"/>
          <p14:tracePt t="26706" x="10474325" y="3830638"/>
          <p14:tracePt t="26723" x="10474325" y="3884613"/>
          <p14:tracePt t="26738" x="10447338" y="3929063"/>
          <p14:tracePt t="26755" x="10385425" y="4017963"/>
          <p14:tracePt t="26771" x="10323513" y="4062413"/>
          <p14:tracePt t="26786" x="10269538" y="4098925"/>
          <p14:tracePt t="26803" x="10171113" y="4205288"/>
          <p14:tracePt t="26818" x="10117138" y="4224338"/>
          <p14:tracePt t="26834" x="10028238" y="4251325"/>
          <p14:tracePt t="26850" x="9831388" y="4286250"/>
          <p14:tracePt t="26866" x="9732963" y="4303713"/>
          <p14:tracePt t="26883" x="9510713" y="4313238"/>
          <p14:tracePt t="26898" x="9466263" y="4313238"/>
          <p14:tracePt t="26915" x="9348788" y="4313238"/>
          <p14:tracePt t="26930" x="9304338" y="4295775"/>
          <p14:tracePt t="26946" x="9251950" y="4268788"/>
          <p14:tracePt t="26963" x="9126538" y="4187825"/>
          <p14:tracePt t="26979" x="8974138" y="4116388"/>
          <p14:tracePt t="26994" x="8939213" y="4089400"/>
          <p14:tracePt t="27010" x="8902700" y="4062413"/>
          <p14:tracePt t="27026" x="8858250" y="4037013"/>
          <p14:tracePt t="27042" x="8831263" y="4000500"/>
          <p14:tracePt t="27059" x="8796338" y="3973513"/>
          <p14:tracePt t="27075" x="8742363" y="3894138"/>
          <p14:tracePt t="27090" x="8724900" y="3857625"/>
          <p14:tracePt t="27106" x="8705850" y="3822700"/>
          <p14:tracePt t="27123" x="8680450" y="3768725"/>
          <p14:tracePt t="27138" x="8680450" y="3751263"/>
          <p14:tracePt t="27155" x="8670925" y="3732213"/>
          <p14:tracePt t="27171" x="8661400" y="3714750"/>
          <p14:tracePt t="27186" x="8661400" y="3705225"/>
          <p14:tracePt t="27202" x="8661400" y="3697288"/>
          <p14:tracePt t="27219" x="8653463" y="3660775"/>
          <p14:tracePt t="27235" x="8653463" y="3633788"/>
          <p14:tracePt t="27250" x="8653463" y="3625850"/>
          <p14:tracePt t="27266" x="8653463" y="3581400"/>
          <p14:tracePt t="27282" x="8653463" y="3554413"/>
          <p14:tracePt t="27298" x="8661400" y="3509963"/>
          <p14:tracePt t="27315" x="8670925" y="3482975"/>
          <p14:tracePt t="27330" x="8688388" y="3429000"/>
          <p14:tracePt t="27346" x="8705850" y="3402013"/>
          <p14:tracePt t="27346" x="8724900" y="3375025"/>
          <p14:tracePt t="27362" x="8742363" y="3348038"/>
          <p14:tracePt t="27378" x="8769350" y="3303588"/>
          <p14:tracePt t="27394" x="8786813" y="3286125"/>
          <p14:tracePt t="27410" x="8813800" y="3251200"/>
          <p14:tracePt t="27426" x="8840788" y="3232150"/>
          <p14:tracePt t="27443" x="8902700" y="3197225"/>
          <p14:tracePt t="27458" x="8974138" y="3152775"/>
          <p14:tracePt t="27474" x="9018588" y="3125788"/>
          <p14:tracePt t="27490" x="9082088" y="3089275"/>
          <p14:tracePt t="27514" x="9205913" y="3071813"/>
          <p14:tracePt t="27526" x="9242425" y="3062288"/>
          <p14:tracePt t="27539" x="9296400" y="3054350"/>
          <p14:tracePt t="27564" x="9385300" y="3044825"/>
          <p14:tracePt t="27573" x="9429750" y="3044825"/>
          <p14:tracePt t="27585" x="9491663" y="3044825"/>
          <p14:tracePt t="27604" x="9545638" y="3044825"/>
          <p14:tracePt t="27618" x="9609138" y="3044825"/>
          <p14:tracePt t="27634" x="9725025" y="3062288"/>
          <p14:tracePt t="27650" x="9840913" y="3116263"/>
          <p14:tracePt t="27666" x="9885363" y="3133725"/>
          <p14:tracePt t="27682" x="9974263" y="3197225"/>
          <p14:tracePt t="27698" x="9991725" y="3224213"/>
          <p14:tracePt t="27714" x="10072688" y="3322638"/>
          <p14:tracePt t="27730" x="10117138" y="3367088"/>
          <p14:tracePt t="27753" x="10180638" y="3446463"/>
          <p14:tracePt t="27759" x="10198100" y="3500438"/>
          <p14:tracePt t="27769" x="10198100" y="3536950"/>
          <p14:tracePt t="27779" x="10215563" y="3589338"/>
          <p14:tracePt t="27794" x="10215563" y="3625850"/>
          <p14:tracePt t="27810" x="10233025" y="3705225"/>
          <p14:tracePt t="27826" x="10233025" y="3732213"/>
          <p14:tracePt t="27842" x="10242550" y="3803650"/>
          <p14:tracePt t="27858" x="10242550" y="3848100"/>
          <p14:tracePt t="27884" x="10242550" y="3884613"/>
          <p14:tracePt t="27894" x="10242550" y="3929063"/>
          <p14:tracePt t="27904" x="10233025" y="3965575"/>
          <p14:tracePt t="27924" x="10206038" y="4027488"/>
          <p14:tracePt t="27938" x="10180638" y="4071938"/>
          <p14:tracePt t="27954" x="10134600" y="4133850"/>
          <p14:tracePt t="27970" x="10109200" y="4170363"/>
          <p14:tracePt t="27986" x="10063163" y="4214813"/>
          <p14:tracePt t="28002" x="10001250" y="4251325"/>
          <p14:tracePt t="28024" x="9939338" y="4251325"/>
          <p14:tracePt t="28034" x="9902825" y="4251325"/>
          <p14:tracePt t="28050" x="9858375" y="4259263"/>
          <p14:tracePt t="28066" x="9777413" y="4259263"/>
          <p14:tracePt t="28082" x="9634538" y="4259263"/>
          <p14:tracePt t="28098" x="9582150" y="4259263"/>
          <p14:tracePt t="28114" x="9518650" y="4259263"/>
          <p14:tracePt t="28130" x="9402763" y="4259263"/>
          <p14:tracePt t="28146" x="9331325" y="4259263"/>
          <p14:tracePt t="28146" x="9242425" y="4259263"/>
          <p14:tracePt t="28162" x="9180513" y="4251325"/>
          <p14:tracePt t="28178" x="9063038" y="4224338"/>
          <p14:tracePt t="28194" x="9010650" y="4197350"/>
          <p14:tracePt t="28210" x="8956675" y="4179888"/>
          <p14:tracePt t="28226" x="8840788" y="4125913"/>
          <p14:tracePt t="28242" x="8786813" y="4098925"/>
          <p14:tracePt t="28258" x="8688388" y="4037013"/>
          <p14:tracePt t="28274" x="8661400" y="3990975"/>
          <p14:tracePt t="28290" x="8616950" y="3946525"/>
          <p14:tracePt t="28306" x="8609013" y="3919538"/>
          <p14:tracePt t="28322" x="8572500" y="3875088"/>
          <p14:tracePt t="28338" x="8572500" y="3830638"/>
          <p14:tracePt t="28354" x="8545513" y="3803650"/>
          <p14:tracePt t="28374" x="8537575" y="3795713"/>
          <p14:tracePt t="28386" x="8537575" y="3786188"/>
          <p14:tracePt t="28448" x="8537575" y="3776663"/>
          <p14:tracePt t="29200" x="8528050" y="3776663"/>
          <p14:tracePt t="29212" x="8518525" y="3776663"/>
          <p14:tracePt t="29222" x="8510588" y="3776663"/>
          <p14:tracePt t="29234" x="8491538" y="3768725"/>
          <p14:tracePt t="29249" x="8466138" y="3751263"/>
          <p14:tracePt t="29265" x="8439150" y="3732213"/>
          <p14:tracePt t="29282" x="8375650" y="3687763"/>
          <p14:tracePt t="29297" x="8331200" y="3670300"/>
          <p14:tracePt t="29313" x="8323263" y="3660775"/>
          <p14:tracePt t="29330" x="8304213" y="3643313"/>
          <p14:tracePt t="29345" x="8296275" y="3643313"/>
          <p14:tracePt t="29693" x="8286750" y="3643313"/>
          <p14:tracePt t="29703" x="8277225" y="3643313"/>
          <p14:tracePt t="29713" x="8251825" y="3652838"/>
          <p14:tracePt t="29729" x="8215313" y="3670300"/>
          <p14:tracePt t="29745" x="8188325" y="3679825"/>
          <p14:tracePt t="29761" x="8126413" y="3705225"/>
          <p14:tracePt t="29777" x="8108950" y="3714750"/>
          <p14:tracePt t="29793" x="8072438" y="3732213"/>
          <p14:tracePt t="29809" x="8072438" y="3741738"/>
          <p14:tracePt t="29825" x="8062913" y="3741738"/>
          <p14:tracePt t="29841" x="8054975" y="3741738"/>
          <p14:tracePt t="29976" x="8054975" y="3751263"/>
          <p14:tracePt t="30046" x="8045450" y="3751263"/>
          <p14:tracePt t="30548" x="8045450" y="3741738"/>
          <p14:tracePt t="30601" x="8045450" y="3732213"/>
          <p14:tracePt t="30678" x="8045450" y="3724275"/>
          <p14:tracePt t="30738" x="8045450" y="3732213"/>
          <p14:tracePt t="30747" x="8045450" y="3741738"/>
          <p14:tracePt t="30758" x="8045450" y="3759200"/>
          <p14:tracePt t="30768" x="8045450" y="3776663"/>
          <p14:tracePt t="30784" x="8045450" y="3786188"/>
          <p14:tracePt t="30801" x="8045450" y="3803650"/>
          <p14:tracePt t="30817" x="8045450" y="3813175"/>
          <p14:tracePt t="30832" x="8045450" y="3822700"/>
          <p14:tracePt t="30853" x="8045450" y="3830638"/>
          <p14:tracePt t="30975" x="8045450" y="3813175"/>
          <p14:tracePt t="30985" x="8045450" y="3776663"/>
          <p14:tracePt t="30995" x="8045450" y="3751263"/>
          <p14:tracePt t="31008" x="8054975" y="3732213"/>
          <p14:tracePt t="31025" x="8054975" y="3697288"/>
          <p14:tracePt t="31040" x="8054975" y="3687763"/>
          <p14:tracePt t="31056" x="8054975" y="3670300"/>
          <p14:tracePt t="31075" x="8054975" y="3660775"/>
          <p14:tracePt t="31095" x="8054975" y="3652838"/>
          <p14:tracePt t="31224" x="8062913" y="3652838"/>
          <p14:tracePt t="31260" x="8072438" y="3670300"/>
          <p14:tracePt t="31270" x="8081963" y="3687763"/>
          <p14:tracePt t="31282" x="8081963" y="3697288"/>
          <p14:tracePt t="31293" x="8089900" y="3714750"/>
          <p14:tracePt t="31315" x="8089900" y="3724275"/>
          <p14:tracePt t="31335" x="8089900" y="3732213"/>
          <p14:tracePt t="31365" x="8089900" y="3741738"/>
          <p14:tracePt t="31475" x="8089900" y="3732213"/>
          <p14:tracePt t="31486" x="8089900" y="3724275"/>
          <p14:tracePt t="31498" x="8089900" y="3714750"/>
          <p14:tracePt t="31507" x="8089900" y="3705225"/>
          <p14:tracePt t="31542" x="8089900" y="3697288"/>
          <p14:tracePt t="31574" x="8089900" y="3687763"/>
          <p14:tracePt t="31673" x="8089900" y="3697288"/>
          <p14:tracePt t="31683" x="8089900" y="3714750"/>
          <p14:tracePt t="31703" x="8089900" y="3724275"/>
          <p14:tracePt t="31733" x="8089900" y="3732213"/>
          <p14:tracePt t="31864" x="8089900" y="3724275"/>
          <p14:tracePt t="31874" x="8089900" y="3714750"/>
          <p14:tracePt t="31884" x="8089900" y="3697288"/>
          <p14:tracePt t="31906" x="8089900" y="3687763"/>
          <p14:tracePt t="32701" x="8081963" y="3687763"/>
          <p14:tracePt t="33057" x="8072438" y="3687763"/>
          <p14:tracePt t="33098" x="8072438" y="3679825"/>
          <p14:tracePt t="33110" x="8062913" y="3679825"/>
          <p14:tracePt t="33122" x="8062913" y="3670300"/>
          <p14:tracePt t="34280" x="8062913" y="3679825"/>
          <p14:tracePt t="34300" x="8062913" y="3687763"/>
          <p14:tracePt t="34310" x="8062913" y="3705225"/>
          <p14:tracePt t="34320" x="8062913" y="3714750"/>
          <p14:tracePt t="34335" x="8062913" y="3724275"/>
          <p14:tracePt t="34360" x="8062913" y="3732213"/>
          <p14:tracePt t="34723" x="8062913" y="3741738"/>
          <p14:tracePt t="34926" x="8062913" y="3751263"/>
          <p14:tracePt t="34978" x="8062913" y="3759200"/>
          <p14:tracePt t="35021" x="8062913" y="3768725"/>
          <p14:tracePt t="35030" x="8062913" y="3776663"/>
          <p14:tracePt t="35061" x="8062913" y="3786188"/>
          <p14:tracePt t="35124" x="8062913" y="3795713"/>
          <p14:tracePt t="35280" x="8062913" y="3786188"/>
          <p14:tracePt t="35292" x="8062913" y="3776663"/>
          <p14:tracePt t="35314" x="8062913" y="3768725"/>
          <p14:tracePt t="35414" x="8062913" y="3759200"/>
          <p14:tracePt t="35502" x="8062913" y="3751263"/>
          <p14:tracePt t="35513" x="8062913" y="3741738"/>
          <p14:tracePt t="35534" x="8062913" y="3732213"/>
          <p14:tracePt t="36731" x="8062913" y="3741738"/>
          <p14:tracePt t="36761" x="8062913" y="3751263"/>
          <p14:tracePt t="36791" x="8062913" y="3759200"/>
          <p14:tracePt t="36861" x="8062913" y="3768725"/>
          <p14:tracePt t="36910" x="8062913" y="3776663"/>
          <p14:tracePt t="36971" x="8062913" y="3786188"/>
          <p14:tracePt t="37229" x="8072438" y="3786188"/>
          <p14:tracePt t="37300" x="8072438" y="3795713"/>
          <p14:tracePt t="37563" x="8081963" y="3795713"/>
          <p14:tracePt t="37583" x="8089900" y="3795713"/>
          <p14:tracePt t="37593" x="8089900" y="3786188"/>
          <p14:tracePt t="37604" x="8099425" y="3776663"/>
          <p14:tracePt t="37628" x="8108950" y="3776663"/>
          <p14:tracePt t="37637" x="8116888" y="3776663"/>
          <p14:tracePt t="37656" x="8116888" y="3768725"/>
          <p14:tracePt t="37905" x="8126413" y="3759200"/>
          <p14:tracePt t="37917" x="8126413" y="3751263"/>
          <p14:tracePt t="37929" x="8143875" y="3724275"/>
          <p14:tracePt t="37939" x="8161338" y="3679825"/>
          <p14:tracePt t="37950" x="8188325" y="3625850"/>
          <p14:tracePt t="37965" x="8224838" y="3571875"/>
          <p14:tracePt t="37981" x="8259763" y="3490913"/>
          <p14:tracePt t="37998" x="8323263" y="3384550"/>
          <p14:tracePt t="38013" x="8348663" y="3348038"/>
          <p14:tracePt t="38029" x="8375650" y="3295650"/>
          <p14:tracePt t="38045" x="8394700" y="3259138"/>
          <p14:tracePt t="38061" x="8420100" y="3205163"/>
          <p14:tracePt t="38078" x="8429625" y="3187700"/>
          <p14:tracePt t="38093" x="8447088" y="3160713"/>
          <p14:tracePt t="38109" x="8456613" y="3143250"/>
          <p14:tracePt t="38125" x="8466138" y="3125788"/>
          <p14:tracePt t="38141" x="8483600" y="3108325"/>
          <p14:tracePt t="38161" x="8483600" y="3098800"/>
          <p14:tracePt t="38173" x="8501063" y="3089275"/>
          <p14:tracePt t="38204" x="8501063" y="3071813"/>
          <p14:tracePt t="38215" x="8510588" y="3062288"/>
          <p14:tracePt t="38227" x="8510588" y="3054350"/>
          <p14:tracePt t="38260" x="8510588" y="3044825"/>
          <p14:tracePt t="38270" x="8518525" y="3044825"/>
          <p14:tracePt t="38280" x="8518525" y="3036888"/>
          <p14:tracePt t="38301" x="8528050" y="3036888"/>
          <p14:tracePt t="38446" x="8528050" y="3044825"/>
          <p14:tracePt t="38455" x="8528050" y="3062288"/>
          <p14:tracePt t="38465" x="8528050" y="3081338"/>
          <p14:tracePt t="38477" x="8518525" y="3116263"/>
          <p14:tracePt t="38493" x="8491538" y="3160713"/>
          <p14:tracePt t="38509" x="8447088" y="3241675"/>
          <p14:tracePt t="38525" x="8402638" y="3303588"/>
          <p14:tracePt t="38541" x="8367713" y="3340100"/>
          <p14:tracePt t="38557" x="8323263" y="3394075"/>
          <p14:tracePt t="38579" x="8304213" y="3419475"/>
          <p14:tracePt t="38589" x="8269288" y="3465513"/>
          <p14:tracePt t="38605" x="8224838" y="3517900"/>
          <p14:tracePt t="38621" x="8197850" y="3562350"/>
          <p14:tracePt t="38639" x="8180388" y="3581400"/>
          <p14:tracePt t="38653" x="8161338" y="3616325"/>
          <p14:tracePt t="38669" x="8116888" y="3670300"/>
          <p14:tracePt t="38685" x="8116888" y="3697288"/>
          <p14:tracePt t="38701" x="8081963" y="3732213"/>
          <p14:tracePt t="38719" x="8062913" y="3741738"/>
          <p14:tracePt t="38733" x="8062913" y="3751263"/>
          <p14:tracePt t="38749" x="8037513" y="3776663"/>
          <p14:tracePt t="38765" x="8027988" y="3776663"/>
          <p14:tracePt t="38781" x="8027988" y="3786188"/>
          <p14:tracePt t="38799" x="8018463" y="3786188"/>
          <p14:tracePt t="39047" x="8010525" y="3786188"/>
          <p14:tracePt t="39211" x="8018463" y="3786188"/>
          <p14:tracePt t="39230" x="8027988" y="3786188"/>
          <p14:tracePt t="39240" x="8037513" y="3786188"/>
          <p14:tracePt t="39250" x="8045450" y="3786188"/>
          <p14:tracePt t="39260" x="8062913" y="3786188"/>
          <p14:tracePt t="39276" x="8072438" y="3786188"/>
          <p14:tracePt t="39293" x="8108950" y="3786188"/>
          <p14:tracePt t="39309" x="8126413" y="3786188"/>
          <p14:tracePt t="39325" x="8161338" y="3786188"/>
          <p14:tracePt t="39349" x="8205788" y="3786188"/>
          <p14:tracePt t="39354" x="8215313" y="3776663"/>
          <p14:tracePt t="39372" x="8232775" y="3776663"/>
          <p14:tracePt t="39389" x="8269288" y="3776663"/>
          <p14:tracePt t="39405" x="8286750" y="3776663"/>
          <p14:tracePt t="39421" x="8296275" y="3776663"/>
          <p14:tracePt t="39437" x="8331200" y="3776663"/>
          <p14:tracePt t="39452" x="8358188" y="3776663"/>
          <p14:tracePt t="39469" x="8412163" y="3768725"/>
          <p14:tracePt t="39484" x="8447088" y="3759200"/>
          <p14:tracePt t="39500" x="8518525" y="3741738"/>
          <p14:tracePt t="39516" x="8545513" y="3732213"/>
          <p14:tracePt t="39533" x="8572500" y="3724275"/>
          <p14:tracePt t="39548" x="8661400" y="3687763"/>
          <p14:tracePt t="39564" x="8751888" y="3652838"/>
          <p14:tracePt t="39581" x="8831263" y="3633788"/>
          <p14:tracePt t="39596" x="8894763" y="3616325"/>
          <p14:tracePt t="39612" x="8947150" y="3608388"/>
          <p14:tracePt t="39629" x="9037638" y="3589338"/>
          <p14:tracePt t="39644" x="9072563" y="3589338"/>
          <p14:tracePt t="39661" x="9126538" y="3581400"/>
          <p14:tracePt t="39679" x="9277350" y="3554413"/>
          <p14:tracePt t="39693" x="9340850" y="3554413"/>
          <p14:tracePt t="39710" x="9474200" y="3554413"/>
          <p14:tracePt t="39724" x="9545638" y="3554413"/>
          <p14:tracePt t="39741" x="9653588" y="3554413"/>
          <p14:tracePt t="39756" x="9705975" y="3544888"/>
          <p14:tracePt t="39772" x="9742488" y="3544888"/>
          <p14:tracePt t="39789" x="9823450" y="3544888"/>
          <p14:tracePt t="39804" x="9848850" y="3544888"/>
          <p14:tracePt t="39820" x="9885363" y="3544888"/>
          <p14:tracePt t="39837" x="9947275" y="3544888"/>
          <p14:tracePt t="39853" x="9983788" y="3554413"/>
          <p14:tracePt t="39869" x="10010775" y="3562350"/>
          <p14:tracePt t="39884" x="10028238" y="3571875"/>
          <p14:tracePt t="39900" x="10055225" y="3571875"/>
          <p14:tracePt t="39916" x="10063163" y="3581400"/>
          <p14:tracePt t="39933" x="10072688" y="3581400"/>
          <p14:tracePt t="39949" x="10099675" y="3598863"/>
          <p14:tracePt t="39964" x="10117138" y="3598863"/>
          <p14:tracePt t="39981" x="10126663" y="3608388"/>
          <p14:tracePt t="39996" x="10171113" y="3625850"/>
          <p14:tracePt t="40012" x="10188575" y="3643313"/>
          <p14:tracePt t="40029" x="10225088" y="3652838"/>
          <p14:tracePt t="40044" x="10242550" y="3660775"/>
          <p14:tracePt t="40075" x="10252075" y="3660775"/>
          <p14:tracePt t="42156" x="10252075" y="3670300"/>
          <p14:tracePt t="42168" x="10242550" y="3679825"/>
          <p14:tracePt t="42179" x="10233025" y="3697288"/>
          <p14:tracePt t="42192" x="10206038" y="3714750"/>
          <p14:tracePt t="42204" x="10188575" y="3751263"/>
          <p14:tracePt t="42219" x="10153650" y="3776663"/>
          <p14:tracePt t="42235" x="10117138" y="3822700"/>
          <p14:tracePt t="42251" x="10028238" y="3902075"/>
          <p14:tracePt t="42267" x="9983788" y="3938588"/>
          <p14:tracePt t="42283" x="9875838" y="3990975"/>
          <p14:tracePt t="42299" x="9777413" y="4017963"/>
          <p14:tracePt t="42315" x="9698038" y="4037013"/>
          <p14:tracePt t="42331" x="9634538" y="4037013"/>
          <p14:tracePt t="42347" x="9590088" y="4037013"/>
          <p14:tracePt t="42363" x="9555163" y="4037013"/>
          <p14:tracePt t="42379" x="9385300" y="4037013"/>
          <p14:tracePt t="42395" x="9296400" y="4037013"/>
          <p14:tracePt t="42411" x="9134475" y="4037013"/>
          <p14:tracePt t="42427" x="9063038" y="4027488"/>
          <p14:tracePt t="42443" x="8966200" y="3983038"/>
          <p14:tracePt t="42459" x="8894763" y="3946525"/>
          <p14:tracePt t="42475" x="8848725" y="3919538"/>
          <p14:tracePt t="42491" x="8831263" y="3902075"/>
          <p14:tracePt t="42507" x="8751888" y="3822700"/>
          <p14:tracePt t="42523" x="8715375" y="3803650"/>
          <p14:tracePt t="42539" x="8626475" y="3714750"/>
          <p14:tracePt t="42555" x="8589963" y="3660775"/>
          <p14:tracePt t="42571" x="8528050" y="3554413"/>
          <p14:tracePt t="42587" x="8510588" y="3509963"/>
          <p14:tracePt t="42603" x="8466138" y="3438525"/>
          <p14:tracePt t="42619" x="8456613" y="3384550"/>
          <p14:tracePt t="42635" x="8456613" y="3303588"/>
          <p14:tracePt t="42651" x="8447088" y="3268663"/>
          <p14:tracePt t="42667" x="8447088" y="3187700"/>
          <p14:tracePt t="42683" x="8447088" y="3160713"/>
          <p14:tracePt t="42699" x="8447088" y="3125788"/>
          <p14:tracePt t="42715" x="8483600" y="3054350"/>
          <p14:tracePt t="42731" x="8537575" y="3017838"/>
          <p14:tracePt t="42747" x="8680450" y="2965450"/>
          <p14:tracePt t="42763" x="8769350" y="2938463"/>
          <p14:tracePt t="42779" x="8912225" y="2901950"/>
          <p14:tracePt t="42801" x="9072563" y="2901950"/>
          <p14:tracePt t="42811" x="9144000" y="2901950"/>
          <p14:tracePt t="42827" x="9197975" y="2901950"/>
          <p14:tracePt t="42843" x="9286875" y="2901950"/>
          <p14:tracePt t="42859" x="9501188" y="2901950"/>
          <p14:tracePt t="42875" x="9617075" y="2901950"/>
          <p14:tracePt t="42891" x="9804400" y="2938463"/>
          <p14:tracePt t="42907" x="9894888" y="2955925"/>
          <p14:tracePt t="42923" x="10028238" y="2990850"/>
          <p14:tracePt t="42939" x="10090150" y="3017838"/>
          <p14:tracePt t="42955" x="10171113" y="3071813"/>
          <p14:tracePt t="42971" x="10260013" y="3143250"/>
          <p14:tracePt t="42987" x="10277475" y="3160713"/>
          <p14:tracePt t="43003" x="10304463" y="3205163"/>
          <p14:tracePt t="43021" x="10331450" y="3241675"/>
          <p14:tracePt t="43034" x="10348913" y="3303588"/>
          <p14:tracePt t="43051" x="10358438" y="3340100"/>
          <p14:tracePt t="43067" x="10375900" y="3419475"/>
          <p14:tracePt t="43083" x="10375900" y="3473450"/>
          <p14:tracePt t="43099" x="10375900" y="3509963"/>
          <p14:tracePt t="43121" x="10375900" y="3670300"/>
          <p14:tracePt t="43131" x="10375900" y="3714750"/>
          <p14:tracePt t="43146" x="10375900" y="3768725"/>
          <p14:tracePt t="43163" x="10367963" y="3867150"/>
          <p14:tracePt t="43178" x="10340975" y="3919538"/>
          <p14:tracePt t="43195" x="10313988" y="3965575"/>
          <p14:tracePt t="43211" x="10252075" y="4062413"/>
          <p14:tracePt t="43226" x="10206038" y="4089400"/>
          <p14:tracePt t="43243" x="10153650" y="4133850"/>
          <p14:tracePt t="43259" x="10045700" y="4205288"/>
          <p14:tracePt t="43274" x="9991725" y="4232275"/>
          <p14:tracePt t="43291" x="9875838" y="4268788"/>
          <p14:tracePt t="43306" x="9796463" y="4295775"/>
          <p14:tracePt t="43322" x="9732963" y="4322763"/>
          <p14:tracePt t="43338" x="9590088" y="4340225"/>
          <p14:tracePt t="43354" x="9528175" y="4357688"/>
          <p14:tracePt t="43371" x="9402763" y="4384675"/>
          <p14:tracePt t="43386" x="9375775" y="4384675"/>
          <p14:tracePt t="43403" x="9277350" y="4384675"/>
          <p14:tracePt t="43419" x="9242425" y="4384675"/>
          <p14:tracePt t="43434" x="9126538" y="4348163"/>
          <p14:tracePt t="43451" x="9045575" y="4330700"/>
          <p14:tracePt t="43467" x="8966200" y="4286250"/>
          <p14:tracePt t="43483" x="8920163" y="4268788"/>
          <p14:tracePt t="43499" x="8858250" y="4187825"/>
          <p14:tracePt t="43514" x="8813800" y="4160838"/>
          <p14:tracePt t="43531" x="8742363" y="4071938"/>
          <p14:tracePt t="43547" x="8715375" y="4037013"/>
          <p14:tracePt t="43562" x="8661400" y="3938588"/>
          <p14:tracePt t="43579" x="8643938" y="3884613"/>
          <p14:tracePt t="43594" x="8589963" y="3803650"/>
          <p14:tracePt t="43610" x="8572500" y="3768725"/>
          <p14:tracePt t="43627" x="8572500" y="3598863"/>
          <p14:tracePt t="43642" x="8545513" y="3536950"/>
          <p14:tracePt t="43643" x="8537575" y="3490913"/>
          <p14:tracePt t="43658" x="8537575" y="3465513"/>
          <p14:tracePt t="43674" x="8537575" y="3402013"/>
          <p14:tracePt t="43690" x="8537575" y="3367088"/>
          <p14:tracePt t="43706" x="8537575" y="3322638"/>
          <p14:tracePt t="43722" x="8537575" y="3303588"/>
          <p14:tracePt t="43738" x="8555038" y="3241675"/>
          <p14:tracePt t="43754" x="8599488" y="3214688"/>
          <p14:tracePt t="43771" x="8697913" y="3125788"/>
          <p14:tracePt t="43786" x="8751888" y="3089275"/>
          <p14:tracePt t="43802" x="8796338" y="3062288"/>
          <p14:tracePt t="43819" x="8929688" y="3027363"/>
          <p14:tracePt t="43834" x="8991600" y="3017838"/>
          <p14:tracePt t="43850" x="9134475" y="2990850"/>
          <p14:tracePt t="43867" x="9304338" y="2965450"/>
          <p14:tracePt t="43882" x="9385300" y="2946400"/>
          <p14:tracePt t="43899" x="9545638" y="2946400"/>
          <p14:tracePt t="43914" x="9599613" y="2946400"/>
          <p14:tracePt t="43931" x="9715500" y="2946400"/>
          <p14:tracePt t="43946" x="9848850" y="2973388"/>
          <p14:tracePt t="43962" x="9885363" y="2990850"/>
          <p14:tracePt t="43978" x="9966325" y="3062288"/>
          <p14:tracePt t="43994" x="10018713" y="3098800"/>
          <p14:tracePt t="44011" x="10072688" y="3143250"/>
          <p14:tracePt t="44026" x="10090150" y="3187700"/>
          <p14:tracePt t="44043" x="10126663" y="3295650"/>
          <p14:tracePt t="44058" x="10144125" y="3322638"/>
          <p14:tracePt t="44074" x="10161588" y="3419475"/>
          <p14:tracePt t="44091" x="10171113" y="3517900"/>
          <p14:tracePt t="44106" x="10171113" y="3554413"/>
          <p14:tracePt t="44122" x="10171113" y="3589338"/>
          <p14:tracePt t="44138" x="10188575" y="3679825"/>
          <p14:tracePt t="44154" x="10188575" y="3768725"/>
          <p14:tracePt t="44170" x="10188575" y="3822700"/>
          <p14:tracePt t="44186" x="10188575" y="3946525"/>
          <p14:tracePt t="44202" x="10161588" y="4000500"/>
          <p14:tracePt t="44219" x="10072688" y="4143375"/>
          <p14:tracePt t="44234" x="10028238" y="4205288"/>
          <p14:tracePt t="44250" x="9947275" y="4268788"/>
          <p14:tracePt t="44266" x="9885363" y="4303713"/>
          <p14:tracePt t="44282" x="9786938" y="4384675"/>
          <p14:tracePt t="44298" x="9715500" y="4402138"/>
          <p14:tracePt t="44314" x="9609138" y="4456113"/>
          <p14:tracePt t="44330" x="9572625" y="4465638"/>
          <p14:tracePt t="44346" x="9510713" y="4473575"/>
          <p14:tracePt t="44362" x="9447213" y="4473575"/>
          <p14:tracePt t="44378" x="9420225" y="4473575"/>
          <p14:tracePt t="44394" x="9385300" y="4473575"/>
          <p14:tracePt t="44410" x="9358313" y="4473575"/>
          <p14:tracePt t="44426" x="9313863" y="4473575"/>
          <p14:tracePt t="44442" x="9286875" y="4473575"/>
          <p14:tracePt t="44458" x="9251950" y="4473575"/>
          <p14:tracePt t="44474" x="9170988" y="4419600"/>
          <p14:tracePt t="44490" x="9144000" y="4419600"/>
          <p14:tracePt t="44506" x="9117013" y="4402138"/>
          <p14:tracePt t="44522" x="9109075" y="4384675"/>
          <p14:tracePt t="44538" x="9090025" y="4367213"/>
          <p14:tracePt t="44554" x="9063038" y="4330700"/>
          <p14:tracePt t="44570" x="9028113" y="4232275"/>
          <p14:tracePt t="44586" x="9010650" y="4205288"/>
          <p14:tracePt t="44602" x="8983663" y="4152900"/>
          <p14:tracePt t="44618" x="8956675" y="4089400"/>
          <p14:tracePt t="44634" x="8947150" y="4062413"/>
          <p14:tracePt t="44650" x="8939213" y="4027488"/>
          <p14:tracePt t="44666" x="8929688" y="4010025"/>
          <p14:tracePt t="44682" x="8920163" y="3946525"/>
          <p14:tracePt t="44698" x="8920163" y="3929063"/>
          <p14:tracePt t="44714" x="8920163" y="3884613"/>
          <p14:tracePt t="44730" x="8920163" y="3857625"/>
          <p14:tracePt t="44746" x="8920163" y="3830638"/>
          <p14:tracePt t="44762" x="8920163" y="3803650"/>
          <p14:tracePt t="44778" x="8920163" y="3776663"/>
          <p14:tracePt t="44794" x="8920163" y="3751263"/>
          <p14:tracePt t="44810" x="8920163" y="3741738"/>
          <p14:tracePt t="44826" x="8920163" y="3705225"/>
          <p14:tracePt t="44842" x="8920163" y="3652838"/>
          <p14:tracePt t="44858" x="8920163" y="3633788"/>
          <p14:tracePt t="44874" x="8939213" y="3598863"/>
          <p14:tracePt t="44890" x="8947150" y="3581400"/>
          <p14:tracePt t="44906" x="8956675" y="3562350"/>
          <p14:tracePt t="44924" x="8974138" y="3536950"/>
          <p14:tracePt t="44938" x="8974138" y="3527425"/>
          <p14:tracePt t="44954" x="8991600" y="3517900"/>
          <p14:tracePt t="44974" x="8991600" y="3509963"/>
          <p14:tracePt t="44986" x="9001125" y="3500438"/>
          <p14:tracePt t="45019" x="9001125" y="3490913"/>
          <p14:tracePt t="45040" x="9010650" y="3490913"/>
          <p14:tracePt t="46254" x="9018588" y="3490913"/>
          <p14:tracePt t="46264" x="9028113" y="3490913"/>
          <p14:tracePt t="46273" x="9037638" y="3490913"/>
          <p14:tracePt t="46294" x="9055100" y="3490913"/>
          <p14:tracePt t="46304" x="9072563" y="3490913"/>
          <p14:tracePt t="46313" x="9082088" y="3490913"/>
          <p14:tracePt t="46329" x="9090025" y="3509963"/>
          <p14:tracePt t="46345" x="9109075" y="3527425"/>
          <p14:tracePt t="46361" x="9117013" y="3527425"/>
          <p14:tracePt t="46377" x="9126538" y="3544888"/>
          <p14:tracePt t="46393" x="9144000" y="3571875"/>
          <p14:tracePt t="46409" x="9153525" y="3581400"/>
          <p14:tracePt t="46425" x="9161463" y="3598863"/>
          <p14:tracePt t="46441" x="9161463" y="3616325"/>
          <p14:tracePt t="46457" x="9170988" y="3625850"/>
          <p14:tracePt t="46473" x="9180513" y="3633788"/>
          <p14:tracePt t="46489" x="9180513" y="3643313"/>
          <p14:tracePt t="46505" x="9188450" y="3660775"/>
          <p14:tracePt t="46521" x="9197975" y="3679825"/>
          <p14:tracePt t="46537" x="9205913" y="3687763"/>
          <p14:tracePt t="46553" x="9215438" y="3705225"/>
          <p14:tracePt t="46569" x="9215438" y="3714750"/>
          <p14:tracePt t="46585" x="9224963" y="3724275"/>
          <p14:tracePt t="46633" x="9232900" y="3732213"/>
          <p14:tracePt t="65417" x="9232900" y="3751263"/>
          <p14:tracePt t="65427" x="9232900" y="3759200"/>
          <p14:tracePt t="65437" x="9232900" y="3776663"/>
          <p14:tracePt t="65447" x="9232900" y="3803650"/>
          <p14:tracePt t="65457" x="9232900" y="3840163"/>
          <p14:tracePt t="65472" x="9232900" y="3894138"/>
          <p14:tracePt t="65488" x="9242425" y="4017963"/>
          <p14:tracePt t="65508" x="9242425" y="4054475"/>
          <p14:tracePt t="65520" x="9242425" y="4098925"/>
          <p14:tracePt t="65536" x="9251950" y="4205288"/>
          <p14:tracePt t="65552" x="9259888" y="4367213"/>
          <p14:tracePt t="65568" x="9269413" y="4483100"/>
          <p14:tracePt t="65584" x="9277350" y="4652963"/>
          <p14:tracePt t="65600" x="9277350" y="4714875"/>
          <p14:tracePt t="65616" x="9286875" y="4768850"/>
          <p14:tracePt t="65632" x="9286875" y="4857750"/>
          <p14:tracePt t="65648" x="9296400" y="4894263"/>
          <p14:tracePt t="65664" x="9296400" y="4938713"/>
          <p14:tracePt t="65680" x="9313863" y="4946650"/>
          <p14:tracePt t="65696" x="9331325" y="4956175"/>
          <p14:tracePt t="65712" x="9331325" y="4991100"/>
          <p14:tracePt t="65728" x="9340850" y="5000625"/>
          <p14:tracePt t="65744" x="9340850" y="5018088"/>
          <p14:tracePt t="65760" x="9340850" y="5037138"/>
          <p14:tracePt t="65776" x="9340850" y="5045075"/>
          <p14:tracePt t="66048" x="9340850" y="5054600"/>
          <p14:tracePt t="66058" x="9340850" y="5072063"/>
          <p14:tracePt t="66068" x="9313863" y="5116513"/>
          <p14:tracePt t="66079" x="9286875" y="5205413"/>
          <p14:tracePt t="66096" x="9242425" y="5313363"/>
          <p14:tracePt t="66112" x="9161463" y="5510213"/>
          <p14:tracePt t="66128" x="9099550" y="5680075"/>
          <p14:tracePt t="66144" x="9055100" y="5759450"/>
          <p14:tracePt t="66160" x="9010650" y="5894388"/>
          <p14:tracePt t="66176" x="8991600" y="5929313"/>
          <p14:tracePt t="66192" x="8983663" y="5991225"/>
          <p14:tracePt t="66208" x="8966200" y="6037263"/>
          <p14:tracePt t="66223" x="8966200" y="6045200"/>
          <p14:tracePt t="66240" x="8956675" y="6045200"/>
          <p14:tracePt t="66297" x="8956675" y="6054725"/>
          <p14:tracePt t="66337" x="8947150" y="6054725"/>
          <p14:tracePt t="66367" x="8939213" y="6054725"/>
          <p14:tracePt t="66376" x="8929688" y="6054725"/>
          <p14:tracePt t="66386" x="8920163" y="6054725"/>
          <p14:tracePt t="66397" x="8912225" y="6054725"/>
          <p14:tracePt t="66406" x="8902700" y="6045200"/>
          <p14:tracePt t="66419" x="8902700" y="6037263"/>
          <p14:tracePt t="66431" x="8894763" y="6018213"/>
          <p14:tracePt t="66447" x="8875713" y="5965825"/>
          <p14:tracePt t="66463" x="8875713" y="5911850"/>
          <p14:tracePt t="66480" x="8875713" y="5813425"/>
          <p14:tracePt t="66496" x="8875713" y="5715000"/>
          <p14:tracePt t="66511" x="8902700" y="5661025"/>
          <p14:tracePt t="66528" x="8966200" y="5599113"/>
          <p14:tracePt t="66544" x="8991600" y="5572125"/>
          <p14:tracePt t="66560" x="9055100" y="5537200"/>
          <p14:tracePt t="66576" x="9117013" y="5537200"/>
          <p14:tracePt t="66591" x="9144000" y="5527675"/>
          <p14:tracePt t="66607" x="9197975" y="5518150"/>
          <p14:tracePt t="66623" x="9215438" y="5518150"/>
          <p14:tracePt t="66640" x="9269413" y="5510213"/>
          <p14:tracePt t="66656" x="9313863" y="5510213"/>
          <p14:tracePt t="66671" x="9331325" y="5510213"/>
          <p14:tracePt t="66687" x="9385300" y="5510213"/>
          <p14:tracePt t="66704" x="9412288" y="5510213"/>
          <p14:tracePt t="66720" x="9474200" y="5510213"/>
          <p14:tracePt t="66735" x="9510713" y="5510213"/>
          <p14:tracePt t="66752" x="9572625" y="5510213"/>
          <p14:tracePt t="66767" x="9609138" y="5510213"/>
          <p14:tracePt t="66784" x="9661525" y="5527675"/>
          <p14:tracePt t="66800" x="9680575" y="5537200"/>
          <p14:tracePt t="66816" x="9715500" y="5572125"/>
          <p14:tracePt t="66831" x="9725025" y="5589588"/>
          <p14:tracePt t="66847" x="9732963" y="5616575"/>
          <p14:tracePt t="66864" x="9769475" y="5715000"/>
          <p14:tracePt t="66879" x="9769475" y="5751513"/>
          <p14:tracePt t="66895" x="9769475" y="5813425"/>
          <p14:tracePt t="66912" x="9769475" y="5902325"/>
          <p14:tracePt t="66927" x="9769475" y="5946775"/>
          <p14:tracePt t="66944" x="9769475" y="6018213"/>
          <p14:tracePt t="66960" x="9759950" y="6054725"/>
          <p14:tracePt t="66976" x="9715500" y="6116638"/>
          <p14:tracePt t="66992" x="9661525" y="6170613"/>
          <p14:tracePt t="67007" x="9617075" y="6205538"/>
          <p14:tracePt t="67023" x="9555163" y="6251575"/>
          <p14:tracePt t="67039" x="9518650" y="6276975"/>
          <p14:tracePt t="67055" x="9429750" y="6323013"/>
          <p14:tracePt t="67071" x="9385300" y="6340475"/>
          <p14:tracePt t="67087" x="9304338" y="6367463"/>
          <p14:tracePt t="67103" x="9269413" y="6375400"/>
          <p14:tracePt t="67119" x="9170988" y="6375400"/>
          <p14:tracePt t="67135" x="9117013" y="6375400"/>
          <p14:tracePt t="67151" x="9063038" y="6375400"/>
          <p14:tracePt t="67174" x="9018588" y="6367463"/>
          <p14:tracePt t="67184" x="9001125" y="6357938"/>
          <p14:tracePt t="67199" x="8956675" y="6323013"/>
          <p14:tracePt t="67215" x="8939213" y="6286500"/>
          <p14:tracePt t="67231" x="8885238" y="6232525"/>
          <p14:tracePt t="67254" x="8840788" y="6180138"/>
          <p14:tracePt t="67263" x="8831263" y="6153150"/>
          <p14:tracePt t="67279" x="8813800" y="6099175"/>
          <p14:tracePt t="67295" x="8804275" y="6081713"/>
          <p14:tracePt t="67311" x="8796338" y="6027738"/>
          <p14:tracePt t="67335" x="8796338" y="5973763"/>
          <p14:tracePt t="67343" x="8796338" y="5938838"/>
          <p14:tracePt t="67359" x="8796338" y="5867400"/>
          <p14:tracePt t="67384" x="8804275" y="5822950"/>
          <p14:tracePt t="67390" x="8840788" y="5776913"/>
          <p14:tracePt t="67407" x="8867775" y="5759450"/>
          <p14:tracePt t="67424" x="8920163" y="5724525"/>
          <p14:tracePt t="67439" x="8947150" y="5697538"/>
          <p14:tracePt t="67455" x="9001125" y="5697538"/>
          <p14:tracePt t="67471" x="9063038" y="5670550"/>
          <p14:tracePt t="67487" x="9109075" y="5670550"/>
          <p14:tracePt t="67504" x="9180513" y="5661025"/>
          <p14:tracePt t="67519" x="9205913" y="5661025"/>
          <p14:tracePt t="67535" x="9286875" y="5643563"/>
          <p14:tracePt t="67551" x="9340850" y="5634038"/>
          <p14:tracePt t="67567" x="9439275" y="5634038"/>
          <p14:tracePt t="67584" x="9501188" y="5634038"/>
          <p14:tracePt t="67599" x="9537700" y="5634038"/>
          <p14:tracePt t="67615" x="9609138" y="5634038"/>
          <p14:tracePt t="67631" x="9626600" y="5643563"/>
          <p14:tracePt t="67647" x="9644063" y="5661025"/>
          <p14:tracePt t="67663" x="9698038" y="5688013"/>
          <p14:tracePt t="67679" x="9732963" y="5715000"/>
          <p14:tracePt t="67695" x="9752013" y="5732463"/>
          <p14:tracePt t="67711" x="9777413" y="5759450"/>
          <p14:tracePt t="67727" x="9796463" y="5786438"/>
          <p14:tracePt t="67743" x="9823450" y="5813425"/>
          <p14:tracePt t="67759" x="9840913" y="5848350"/>
          <p14:tracePt t="67775" x="9848850" y="5867400"/>
          <p14:tracePt t="67791" x="9858375" y="5919788"/>
          <p14:tracePt t="67807" x="9858375" y="5946775"/>
          <p14:tracePt t="67823" x="9858375" y="5973763"/>
          <p14:tracePt t="67839" x="9858375" y="6027738"/>
          <p14:tracePt t="67855" x="9848850" y="6045200"/>
          <p14:tracePt t="67871" x="9813925" y="6072188"/>
          <p14:tracePt t="67887" x="9715500" y="6134100"/>
          <p14:tracePt t="67903" x="9653588" y="6153150"/>
          <p14:tracePt t="67919" x="9501188" y="6205538"/>
          <p14:tracePt t="67935" x="9402763" y="6215063"/>
          <p14:tracePt t="67951" x="9313863" y="6224588"/>
          <p14:tracePt t="67967" x="9144000" y="6224588"/>
          <p14:tracePt t="67983" x="9072563" y="6224588"/>
          <p14:tracePt t="67999" x="9001125" y="6224588"/>
          <p14:tracePt t="68015" x="8929688" y="6188075"/>
          <p14:tracePt t="68031" x="8894763" y="6180138"/>
          <p14:tracePt t="68047" x="8885238" y="6153150"/>
          <p14:tracePt t="68063" x="8858250" y="6099175"/>
          <p14:tracePt t="68085" x="8840788" y="6018213"/>
          <p14:tracePt t="68095" x="8840788" y="5991225"/>
          <p14:tracePt t="68111" x="8840788" y="5965825"/>
          <p14:tracePt t="68134" x="8840788" y="5956300"/>
          <p14:tracePt t="68138" x="8840788" y="5946775"/>
          <p14:tracePt t="68257" x="8840788" y="5938838"/>
          <p14:tracePt t="68875" x="8840788" y="5929313"/>
          <p14:tracePt t="68906" x="8840788" y="5919788"/>
          <p14:tracePt t="68926" x="8840788" y="5911850"/>
          <p14:tracePt t="68936" x="8858250" y="5902325"/>
          <p14:tracePt t="68946" x="8867775" y="5884863"/>
          <p14:tracePt t="68960" x="8885238" y="5875338"/>
          <p14:tracePt t="68974" x="8912225" y="5857875"/>
          <p14:tracePt t="68991" x="8983663" y="5813425"/>
          <p14:tracePt t="69006" x="9028113" y="5776913"/>
          <p14:tracePt t="69023" x="9134475" y="5732463"/>
          <p14:tracePt t="69038" x="9215438" y="5688013"/>
          <p14:tracePt t="69054" x="9269413" y="5670550"/>
          <p14:tracePt t="69070" x="9348788" y="5661025"/>
          <p14:tracePt t="69086" x="9402763" y="5653088"/>
          <p14:tracePt t="69102" x="9439275" y="5653088"/>
          <p14:tracePt t="69119" x="9537700" y="5653088"/>
          <p14:tracePt t="69135" x="9626600" y="5653088"/>
          <p14:tracePt t="69150" x="9725025" y="5653088"/>
          <p14:tracePt t="69166" x="9759950" y="5653088"/>
          <p14:tracePt t="69182" x="9831388" y="5688013"/>
          <p14:tracePt t="69199" x="9867900" y="5715000"/>
          <p14:tracePt t="69215" x="9920288" y="5759450"/>
          <p14:tracePt t="69230" x="9929813" y="5776913"/>
          <p14:tracePt t="69246" x="9929813" y="5803900"/>
          <p14:tracePt t="69262" x="9929813" y="5830888"/>
          <p14:tracePt t="69278" x="9947275" y="5875338"/>
          <p14:tracePt t="69294" x="9947275" y="5919788"/>
          <p14:tracePt t="69310" x="9947275" y="5946775"/>
          <p14:tracePt t="69335" x="9858375" y="6062663"/>
          <p14:tracePt t="69345" x="9813925" y="6108700"/>
          <p14:tracePt t="69358" x="9777413" y="6134100"/>
          <p14:tracePt t="69375" x="9698038" y="6188075"/>
          <p14:tracePt t="69395" x="9510713" y="6215063"/>
          <p14:tracePt t="69406" x="9439275" y="6224588"/>
          <p14:tracePt t="69422" x="9375775" y="6224588"/>
          <p14:tracePt t="69438" x="9313863" y="6224588"/>
          <p14:tracePt t="69455" x="9251950" y="6224588"/>
          <p14:tracePt t="69475" x="9188450" y="6205538"/>
          <p14:tracePt t="69486" x="9134475" y="6197600"/>
          <p14:tracePt t="69502" x="9090025" y="6170613"/>
          <p14:tracePt t="69518" x="9010650" y="6108700"/>
          <p14:tracePt t="69535" x="8974138" y="6072188"/>
          <p14:tracePt t="69550" x="8956675" y="6054725"/>
          <p14:tracePt t="69566" x="8920163" y="6010275"/>
          <p14:tracePt t="69582" x="8894763" y="5983288"/>
          <p14:tracePt t="69598" x="8875713" y="5929313"/>
          <p14:tracePt t="69614" x="8840788" y="5830888"/>
          <p14:tracePt t="69630" x="8831263" y="5768975"/>
          <p14:tracePt t="69646" x="8831263" y="5653088"/>
          <p14:tracePt t="69662" x="8831263" y="5599113"/>
          <p14:tracePt t="69678" x="8831263" y="5545138"/>
          <p14:tracePt t="69694" x="8848725" y="5518150"/>
          <p14:tracePt t="69710" x="8894763" y="5473700"/>
          <p14:tracePt t="69726" x="8947150" y="5456238"/>
          <p14:tracePt t="69742" x="8966200" y="5456238"/>
          <p14:tracePt t="69758" x="9018588" y="5446713"/>
          <p14:tracePt t="69774" x="9055100" y="5446713"/>
          <p14:tracePt t="69790" x="9072563" y="5438775"/>
          <p14:tracePt t="69806" x="9153525" y="5438775"/>
          <p14:tracePt t="69822" x="9188450" y="5438775"/>
          <p14:tracePt t="69838" x="9215438" y="5438775"/>
          <p14:tracePt t="69854" x="9251950" y="5456238"/>
          <p14:tracePt t="69870" x="9304338" y="5473700"/>
          <p14:tracePt t="69886" x="9331325" y="5473700"/>
          <p14:tracePt t="69902" x="9385300" y="5510213"/>
          <p14:tracePt t="69918" x="9402763" y="5527675"/>
          <p14:tracePt t="69934" x="9402763" y="5537200"/>
          <p14:tracePt t="69950" x="9420225" y="5537200"/>
          <p14:tracePt t="69966" x="9420225" y="5545138"/>
          <p14:tracePt t="69982" x="9429750" y="5554663"/>
          <p14:tracePt t="70148" x="9429750" y="5562600"/>
          <p14:tracePt t="70954" x="9429750" y="5572125"/>
          <p14:tracePt t="71004" x="9420225" y="5581650"/>
          <p14:tracePt t="71023" x="9412288" y="5581650"/>
          <p14:tracePt t="71033" x="9402763" y="5581650"/>
          <p14:tracePt t="71043" x="9385300" y="5581650"/>
          <p14:tracePt t="71054" x="9375775" y="5581650"/>
          <p14:tracePt t="71069" x="9367838" y="5589588"/>
          <p14:tracePt t="71086" x="9323388" y="5599113"/>
          <p14:tracePt t="71101" x="9313863" y="5599113"/>
          <p14:tracePt t="71118" x="9269413" y="5608638"/>
          <p14:tracePt t="71133" x="9232900" y="5608638"/>
          <p14:tracePt t="71149" x="9215438" y="5608638"/>
          <p14:tracePt t="71166" x="9170988" y="5608638"/>
          <p14:tracePt t="71181" x="9144000" y="5608638"/>
          <p14:tracePt t="71197" x="9072563" y="5616575"/>
          <p14:tracePt t="71213" x="9037638" y="5616575"/>
          <p14:tracePt t="71230" x="8983663" y="5616575"/>
          <p14:tracePt t="71245" x="8956675" y="5616575"/>
          <p14:tracePt t="71261" x="8929688" y="5616575"/>
          <p14:tracePt t="71277" x="8894763" y="5616575"/>
          <p14:tracePt t="71293" x="8875713" y="5616575"/>
          <p14:tracePt t="71309" x="8858250" y="5616575"/>
          <p14:tracePt t="71325" x="8840788" y="5616575"/>
          <p14:tracePt t="71341" x="8813800" y="5616575"/>
          <p14:tracePt t="71357" x="8804275" y="5616575"/>
          <p14:tracePt t="71373" x="8796338" y="5616575"/>
          <p14:tracePt t="71389" x="8786813" y="5616575"/>
          <p14:tracePt t="71451" x="8777288" y="5616575"/>
          <p14:tracePt t="71546" x="8769350" y="5616575"/>
          <p14:tracePt t="71569" x="8759825" y="5616575"/>
          <p14:tracePt t="71581" x="8751888" y="5626100"/>
          <p14:tracePt t="71590" x="8751888" y="5634038"/>
          <p14:tracePt t="71600" x="8742363" y="5643563"/>
          <p14:tracePt t="71613" x="8742363" y="5653088"/>
          <p14:tracePt t="71640" x="8732838" y="5661025"/>
          <p14:tracePt t="71650" x="8732838" y="5670550"/>
          <p14:tracePt t="71661" x="8724900" y="5670550"/>
          <p14:tracePt t="71677" x="8724900" y="5680075"/>
          <p14:tracePt t="71693" x="8715375" y="5697538"/>
          <p14:tracePt t="71709" x="8715375" y="5705475"/>
          <p14:tracePt t="71725" x="8705850" y="5732463"/>
          <p14:tracePt t="71741" x="8697913" y="5751513"/>
          <p14:tracePt t="71760" x="8697913" y="5759450"/>
          <p14:tracePt t="71773" x="8697913" y="5768975"/>
          <p14:tracePt t="71789" x="8697913" y="5786438"/>
          <p14:tracePt t="71810" x="8697913" y="5795963"/>
          <p14:tracePt t="71821" x="8697913" y="5803900"/>
          <p14:tracePt t="71837" x="8697913" y="5813425"/>
          <p14:tracePt t="71857" x="8697913" y="5830888"/>
          <p14:tracePt t="71870" x="8697913" y="5840413"/>
          <p14:tracePt t="71887" x="8697913" y="5848350"/>
          <p14:tracePt t="71901" x="8697913" y="5875338"/>
          <p14:tracePt t="71917" x="8697913" y="5894388"/>
          <p14:tracePt t="71933" x="8697913" y="5919788"/>
          <p14:tracePt t="71949" x="8697913" y="5938838"/>
          <p14:tracePt t="71966" x="8697913" y="5956300"/>
          <p14:tracePt t="71981" x="8724900" y="5973763"/>
          <p14:tracePt t="72006" x="8759825" y="5991225"/>
          <p14:tracePt t="72009" x="8769350" y="6000750"/>
          <p14:tracePt t="72026" x="8796338" y="6018213"/>
          <p14:tracePt t="72047" x="8840788" y="6037263"/>
          <p14:tracePt t="72061" x="8867775" y="6045200"/>
          <p14:tracePt t="72077" x="8966200" y="6072188"/>
          <p14:tracePt t="72093" x="9001125" y="6089650"/>
          <p14:tracePt t="72109" x="9099550" y="6116638"/>
          <p14:tracePt t="72125" x="9134475" y="6116638"/>
          <p14:tracePt t="72141" x="9205913" y="6143625"/>
          <p14:tracePt t="72157" x="9277350" y="6170613"/>
          <p14:tracePt t="72173" x="9304338" y="6188075"/>
          <p14:tracePt t="72189" x="9375775" y="6197600"/>
          <p14:tracePt t="72205" x="9412288" y="6215063"/>
          <p14:tracePt t="72221" x="9474200" y="6232525"/>
          <p14:tracePt t="72237" x="9501188" y="6232525"/>
          <p14:tracePt t="72253" x="9528175" y="6232525"/>
          <p14:tracePt t="72269" x="9582150" y="6242050"/>
          <p14:tracePt t="72285" x="9644063" y="6251575"/>
          <p14:tracePt t="72301" x="9671050" y="6259513"/>
          <p14:tracePt t="72317" x="9705975" y="6259513"/>
          <p14:tracePt t="72333" x="9759950" y="6259513"/>
          <p14:tracePt t="72349" x="9786938" y="6259513"/>
          <p14:tracePt t="72365" x="9848850" y="6259513"/>
          <p14:tracePt t="72387" x="9939338" y="6232525"/>
          <p14:tracePt t="72397" x="9966325" y="6205538"/>
          <p14:tracePt t="72412" x="10018713" y="6161088"/>
          <p14:tracePt t="72429" x="10072688" y="6126163"/>
          <p14:tracePt t="72445" x="10090150" y="6089650"/>
          <p14:tracePt t="72460" x="10109200" y="6081713"/>
          <p14:tracePt t="72477" x="10126663" y="6062663"/>
          <p14:tracePt t="72492" x="10126663" y="6054725"/>
          <p14:tracePt t="72509" x="10126663" y="6037263"/>
          <p14:tracePt t="72525" x="10144125" y="5991225"/>
          <p14:tracePt t="72541" x="10144125" y="5929313"/>
          <p14:tracePt t="72556" x="10144125" y="5902325"/>
          <p14:tracePt t="72572" x="10144125" y="5867400"/>
          <p14:tracePt t="72588" x="10144125" y="5795963"/>
          <p14:tracePt t="72604" x="10134600" y="5751513"/>
          <p14:tracePt t="72621" x="10099675" y="5661025"/>
          <p14:tracePt t="72636" x="10063163" y="5626100"/>
          <p14:tracePt t="72652" x="10045700" y="5599113"/>
          <p14:tracePt t="72669" x="10028238" y="5581650"/>
          <p14:tracePt t="72669" x="10010775" y="5562600"/>
          <p14:tracePt t="72684" x="9966325" y="5537200"/>
          <p14:tracePt t="72701" x="9875838" y="5491163"/>
          <p14:tracePt t="72716" x="9823450" y="5465763"/>
          <p14:tracePt t="72733" x="9732963" y="5446713"/>
          <p14:tracePt t="72748" x="9661525" y="5438775"/>
          <p14:tracePt t="72765" x="9609138" y="5429250"/>
          <p14:tracePt t="72781" x="9563100" y="5419725"/>
          <p14:tracePt t="72797" x="9447213" y="5411788"/>
          <p14:tracePt t="72813" x="9385300" y="5411788"/>
          <p14:tracePt t="72829" x="9269413" y="5411788"/>
          <p14:tracePt t="72844" x="9161463" y="5402263"/>
          <p14:tracePt t="72860" x="9134475" y="5402263"/>
          <p14:tracePt t="72877" x="9072563" y="5402263"/>
          <p14:tracePt t="72892" x="9045575" y="5411788"/>
          <p14:tracePt t="72909" x="8991600" y="5438775"/>
          <p14:tracePt t="72925" x="8920163" y="5473700"/>
          <p14:tracePt t="72940" x="8902700" y="5500688"/>
          <p14:tracePt t="72957" x="8875713" y="5518150"/>
          <p14:tracePt t="72972" x="8813800" y="5562600"/>
          <p14:tracePt t="72988" x="8796338" y="5599113"/>
          <p14:tracePt t="73005" x="8777288" y="5608638"/>
          <p14:tracePt t="73021" x="8724900" y="5680075"/>
          <p14:tracePt t="73036" x="8688388" y="5705475"/>
          <p14:tracePt t="73052" x="8661400" y="5751513"/>
          <p14:tracePt t="73069" x="8634413" y="5803900"/>
          <p14:tracePt t="73084" x="8626475" y="5822950"/>
          <p14:tracePt t="73101" x="8616950" y="5840413"/>
          <p14:tracePt t="73116" x="8609013" y="5894388"/>
          <p14:tracePt t="73132" x="8599488" y="5911850"/>
          <p14:tracePt t="73148" x="8599488" y="5938838"/>
          <p14:tracePt t="73164" x="8599488" y="5956300"/>
          <p14:tracePt t="73180" x="8599488" y="6010275"/>
          <p14:tracePt t="73196" x="8599488" y="6027738"/>
          <p14:tracePt t="73212" x="8609013" y="6037263"/>
          <p14:tracePt t="73229" x="8616950" y="6054725"/>
          <p14:tracePt t="73244" x="8626475" y="6081713"/>
          <p14:tracePt t="73260" x="8661400" y="6108700"/>
          <p14:tracePt t="73276" x="8705850" y="6153150"/>
          <p14:tracePt t="73293" x="8742363" y="6170613"/>
          <p14:tracePt t="73308" x="8759825" y="6180138"/>
          <p14:tracePt t="73325" x="8777288" y="6180138"/>
          <p14:tracePt t="73341" x="8831263" y="6188075"/>
          <p14:tracePt t="73356" x="8831263" y="6197600"/>
          <p14:tracePt t="73372" x="8867775" y="6197600"/>
          <p14:tracePt t="73388" x="8875713" y="6205538"/>
          <p14:tracePt t="73404" x="8894763" y="6205538"/>
          <p14:tracePt t="73420" x="8902700" y="6215063"/>
          <p14:tracePt t="73437" x="8920163" y="6215063"/>
          <p14:tracePt t="73455" x="8939213" y="6215063"/>
          <p14:tracePt t="73497" x="8947150" y="6215063"/>
          <p14:tracePt t="73530" x="8956675" y="6215063"/>
          <p14:tracePt t="73616" x="8966200" y="6215063"/>
          <p14:tracePt t="81980" x="8983663" y="6205538"/>
          <p14:tracePt t="81990" x="9001125" y="6197600"/>
          <p14:tracePt t="82000" x="9018588" y="6180138"/>
          <p14:tracePt t="82010" x="9037638" y="6170613"/>
          <p14:tracePt t="82024" x="9063038" y="6153150"/>
          <p14:tracePt t="82040" x="9082088" y="6134100"/>
          <p14:tracePt t="82056" x="9117013" y="6108700"/>
          <p14:tracePt t="82072" x="9126538" y="6099175"/>
          <p14:tracePt t="82088" x="9161463" y="6072188"/>
          <p14:tracePt t="82104" x="9161463" y="6062663"/>
          <p14:tracePt t="82120" x="9170988" y="6054725"/>
          <p14:tracePt t="82146" x="9180513" y="6054725"/>
          <p14:tracePt t="82168" x="9180513" y="6045200"/>
          <p14:tracePt t="82190" x="9188450" y="6045200"/>
          <p14:tracePt t="82213" x="9197975" y="6045200"/>
          <p14:tracePt t="82236" x="9205913" y="6045200"/>
          <p14:tracePt t="82248" x="9215438" y="6045200"/>
          <p14:tracePt t="82271" x="9224963" y="6062663"/>
          <p14:tracePt t="82282" x="9232900" y="6081713"/>
          <p14:tracePt t="82296" x="9251950" y="6099175"/>
          <p14:tracePt t="82307" x="9259888" y="6116638"/>
          <p14:tracePt t="82318" x="9259888" y="6153150"/>
          <p14:tracePt t="82328" x="9277350" y="6170613"/>
          <p14:tracePt t="82344" x="9277350" y="6188075"/>
          <p14:tracePt t="82360" x="9286875" y="6205538"/>
          <p14:tracePt t="82376" x="9296400" y="6215063"/>
          <p14:tracePt t="82392" x="9296400" y="6224588"/>
          <p14:tracePt t="82411" x="9296400" y="6232525"/>
          <p14:tracePt t="82482" x="9304338" y="6232525"/>
          <p14:tracePt t="82492" x="9313863" y="6232525"/>
          <p14:tracePt t="82513" x="9313863" y="6215063"/>
          <p14:tracePt t="82523" x="9323388" y="6188075"/>
          <p14:tracePt t="82532" x="9331325" y="6161088"/>
          <p14:tracePt t="82543" x="9331325" y="6134100"/>
          <p14:tracePt t="82553" x="9331325" y="6116638"/>
          <p14:tracePt t="82568" x="9331325" y="6108700"/>
          <p14:tracePt t="82584" x="9331325" y="6089650"/>
          <p14:tracePt t="82600" x="9331325" y="6081713"/>
          <p14:tracePt t="82616" x="9323388" y="6062663"/>
          <p14:tracePt t="82632" x="9251950" y="6027738"/>
          <p14:tracePt t="82648" x="9224963" y="6018213"/>
          <p14:tracePt t="82664" x="9126538" y="5991225"/>
          <p14:tracePt t="82680" x="9090025" y="5991225"/>
          <p14:tracePt t="82701" x="9001125" y="5983288"/>
          <p14:tracePt t="82712" x="8939213" y="5983288"/>
          <p14:tracePt t="82731" x="8894763" y="5983288"/>
          <p14:tracePt t="82744" x="8823325" y="5983288"/>
          <p14:tracePt t="82760" x="8796338" y="5983288"/>
          <p14:tracePt t="82776" x="8759825" y="5983288"/>
          <p14:tracePt t="82792" x="8705850" y="5973763"/>
          <p14:tracePt t="82811" x="8680450" y="5956300"/>
          <p14:tracePt t="82824" x="8661400" y="5956300"/>
          <p14:tracePt t="82840" x="8661400" y="5938838"/>
          <p14:tracePt t="82856" x="8661400" y="5911850"/>
          <p14:tracePt t="82880" x="8661400" y="5875338"/>
          <p14:tracePt t="82888" x="8670925" y="5830888"/>
          <p14:tracePt t="82904" x="8724900" y="5776913"/>
          <p14:tracePt t="82920" x="8777288" y="5715000"/>
          <p14:tracePt t="82941" x="8902700" y="5643563"/>
          <p14:tracePt t="82951" x="8966200" y="5626100"/>
          <p14:tracePt t="82968" x="9055100" y="5589588"/>
          <p14:tracePt t="82984" x="9099550" y="5581650"/>
          <p14:tracePt t="83000" x="9232900" y="5554663"/>
          <p14:tracePt t="83016" x="9367838" y="5537200"/>
          <p14:tracePt t="83031" x="9439275" y="5527675"/>
          <p14:tracePt t="83048" x="9545638" y="5500688"/>
          <p14:tracePt t="83063" x="9582150" y="5500688"/>
          <p14:tracePt t="83080" x="9653588" y="5500688"/>
          <p14:tracePt t="83096" x="9742488" y="5500688"/>
          <p14:tracePt t="83111" x="9796463" y="5500688"/>
          <p14:tracePt t="83128" x="9894888" y="5500688"/>
          <p14:tracePt t="83143" x="9939338" y="5500688"/>
          <p14:tracePt t="83159" x="9991725" y="5527675"/>
          <p14:tracePt t="83175" x="10010775" y="5537200"/>
          <p14:tracePt t="83192" x="10063163" y="5581650"/>
          <p14:tracePt t="83207" x="10072688" y="5589588"/>
          <p14:tracePt t="83224" x="10090150" y="5626100"/>
          <p14:tracePt t="83239" x="10109200" y="5643563"/>
          <p14:tracePt t="83256" x="10117138" y="5724525"/>
          <p14:tracePt t="83272" x="10126663" y="5741988"/>
          <p14:tracePt t="83288" x="10126663" y="5803900"/>
          <p14:tracePt t="83304" x="10126663" y="5840413"/>
          <p14:tracePt t="83319" x="10126663" y="5929313"/>
          <p14:tracePt t="83335" x="10109200" y="5983288"/>
          <p14:tracePt t="83352" x="10055225" y="6062663"/>
          <p14:tracePt t="83367" x="10037763" y="6099175"/>
          <p14:tracePt t="83384" x="9956800" y="6188075"/>
          <p14:tracePt t="83399" x="9894888" y="6251575"/>
          <p14:tracePt t="83416" x="9831388" y="6313488"/>
          <p14:tracePt t="83432" x="9777413" y="6340475"/>
          <p14:tracePt t="83448" x="9688513" y="6402388"/>
          <p14:tracePt t="83464" x="9634538" y="6419850"/>
          <p14:tracePt t="83464" x="9599613" y="6438900"/>
          <p14:tracePt t="83479" x="9555163" y="6446838"/>
          <p14:tracePt t="83495" x="9501188" y="6465888"/>
          <p14:tracePt t="83512" x="9402763" y="6473825"/>
          <p14:tracePt t="83531" x="9340850" y="6491288"/>
          <p14:tracePt t="83544" x="9277350" y="6491288"/>
          <p14:tracePt t="83560" x="9170988" y="6483350"/>
          <p14:tracePt t="83576" x="9144000" y="6465888"/>
          <p14:tracePt t="83591" x="9055100" y="6411913"/>
          <p14:tracePt t="83607" x="8974138" y="6375400"/>
          <p14:tracePt t="83623" x="8929688" y="6348413"/>
          <p14:tracePt t="83640" x="8858250" y="6303963"/>
          <p14:tracePt t="83655" x="8831263" y="6276975"/>
          <p14:tracePt t="83672" x="8813800" y="6251575"/>
          <p14:tracePt t="83688" x="8786813" y="6242050"/>
          <p14:tracePt t="83704" x="8777288" y="6224588"/>
          <p14:tracePt t="83720" x="8751888" y="6188075"/>
          <p14:tracePt t="83735" x="8751888" y="6170613"/>
          <p14:tracePt t="83751" x="8715375" y="6116638"/>
          <p14:tracePt t="83768" x="8715375" y="6081713"/>
          <p14:tracePt t="83784" x="8705850" y="6037263"/>
          <p14:tracePt t="83800" x="8697913" y="6000750"/>
          <p14:tracePt t="83815" x="8697913" y="5983288"/>
          <p14:tracePt t="83831" x="8697913" y="5929313"/>
          <p14:tracePt t="83847" x="8697913" y="5902325"/>
          <p14:tracePt t="83863" x="8777288" y="5822950"/>
          <p14:tracePt t="83879" x="8831263" y="5768975"/>
          <p14:tracePt t="83895" x="8974138" y="5688013"/>
          <p14:tracePt t="83911" x="9055100" y="5634038"/>
          <p14:tracePt t="83927" x="9144000" y="5599113"/>
          <p14:tracePt t="83943" x="9232900" y="5589588"/>
          <p14:tracePt t="83959" x="9296400" y="5581650"/>
          <p14:tracePt t="83975" x="9375775" y="5554663"/>
          <p14:tracePt t="83991" x="9491663" y="5545138"/>
          <p14:tracePt t="84007" x="9555163" y="5545138"/>
          <p14:tracePt t="84023" x="9609138" y="5545138"/>
          <p14:tracePt t="84039" x="9732963" y="5537200"/>
          <p14:tracePt t="84055" x="9769475" y="5537200"/>
          <p14:tracePt t="84071" x="9831388" y="5537200"/>
          <p14:tracePt t="84087" x="9902825" y="5554663"/>
          <p14:tracePt t="84103" x="9920288" y="5572125"/>
          <p14:tracePt t="84119" x="9974263" y="5608638"/>
          <p14:tracePt t="84135" x="9991725" y="5616575"/>
          <p14:tracePt t="84152" x="10037763" y="5688013"/>
          <p14:tracePt t="84167" x="10037763" y="5697538"/>
          <p14:tracePt t="84183" x="10082213" y="5751513"/>
          <p14:tracePt t="84199" x="10082213" y="5768975"/>
          <p14:tracePt t="84215" x="10082213" y="5822950"/>
          <p14:tracePt t="84231" x="10082213" y="5867400"/>
          <p14:tracePt t="84247" x="10082213" y="5884863"/>
          <p14:tracePt t="84263" x="10082213" y="5919788"/>
          <p14:tracePt t="84281" x="10082213" y="5956300"/>
          <p14:tracePt t="84295" x="10082213" y="5973763"/>
          <p14:tracePt t="84311" x="10082213" y="5983288"/>
          <p14:tracePt t="84327" x="10063163" y="6010275"/>
          <p14:tracePt t="84343" x="10055225" y="6027738"/>
          <p14:tracePt t="84359" x="10037763" y="6054725"/>
          <p14:tracePt t="84381" x="10001250" y="6072188"/>
          <p14:tracePt t="84391" x="9974263" y="6099175"/>
          <p14:tracePt t="84407" x="9939338" y="6126163"/>
          <p14:tracePt t="84423" x="9912350" y="6134100"/>
          <p14:tracePt t="84439" x="9885363" y="6143625"/>
          <p14:tracePt t="84455" x="9858375" y="6153150"/>
          <p14:tracePt t="84471" x="9796463" y="6161088"/>
          <p14:tracePt t="84487" x="9769475" y="6161088"/>
          <p14:tracePt t="84503" x="9661525" y="6170613"/>
          <p14:tracePt t="84519" x="9626600" y="6170613"/>
          <p14:tracePt t="84535" x="9599613" y="6170613"/>
          <p14:tracePt t="84551" x="9582150" y="6170613"/>
          <p14:tracePt t="84567" x="9518650" y="6134100"/>
          <p14:tracePt t="84583" x="9501188" y="6126163"/>
          <p14:tracePt t="84599" x="9466263" y="6108700"/>
          <p14:tracePt t="84615" x="9447213" y="6089650"/>
          <p14:tracePt t="84631" x="9439275" y="6081713"/>
          <p14:tracePt t="84647" x="9420225" y="6062663"/>
          <p14:tracePt t="84663" x="9412288" y="6045200"/>
          <p14:tracePt t="84679" x="9402763" y="6045200"/>
          <p14:tracePt t="84695" x="9394825" y="6027738"/>
          <p14:tracePt t="84711" x="9385300" y="6018213"/>
          <p14:tracePt t="84727" x="9385300" y="6010275"/>
          <p14:tracePt t="84743" x="9385300" y="6000750"/>
          <p14:tracePt t="84759" x="9385300" y="5991225"/>
          <p14:tracePt t="85151" x="9385300" y="5983288"/>
          <p14:tracePt t="85181" x="9385300" y="5973763"/>
          <p14:tracePt t="85202" x="9385300" y="5965825"/>
          <p14:tracePt t="85235" x="9385300" y="5956300"/>
          <p14:tracePt t="85265" x="9385300" y="5946775"/>
          <p14:tracePt t="85275" x="9385300" y="5938838"/>
          <p14:tracePt t="85305" x="9385300" y="5929313"/>
          <p14:tracePt t="85334" x="9385300" y="5919788"/>
          <p14:tracePt t="85354" x="9385300" y="5911850"/>
          <p14:tracePt t="85374" x="9385300" y="5902325"/>
          <p14:tracePt t="85404" x="9385300" y="5894388"/>
          <p14:tracePt t="85434" x="9385300" y="5884863"/>
          <p14:tracePt t="85464" x="9385300" y="5875338"/>
          <p14:tracePt t="85504" x="9385300" y="5867400"/>
          <p14:tracePt t="85537" x="9385300" y="5857875"/>
          <p14:tracePt t="85567" x="9385300" y="5848350"/>
          <p14:tracePt t="85577" x="9385300" y="5840413"/>
          <p14:tracePt t="85587" x="9385300" y="5830888"/>
          <p14:tracePt t="85608" x="9394825" y="5813425"/>
          <p14:tracePt t="85620" x="9402763" y="5813425"/>
          <p14:tracePt t="85631" x="9412288" y="5803900"/>
          <p14:tracePt t="85643" x="9420225" y="5803900"/>
          <p14:tracePt t="85654" x="9420225" y="5795963"/>
          <p14:tracePt t="85670" x="9420225" y="5786438"/>
          <p14:tracePt t="85686" x="9429750" y="5786438"/>
          <p14:tracePt t="85703" x="9447213" y="5776913"/>
          <p14:tracePt t="85718" x="9456738" y="5768975"/>
          <p14:tracePt t="85734" x="9474200" y="5768975"/>
          <p14:tracePt t="85751" x="9510713" y="5741988"/>
          <p14:tracePt t="85767" x="9518650" y="5741988"/>
          <p14:tracePt t="85782" x="9582150" y="5724525"/>
          <p14:tracePt t="85798" x="9599613" y="5715000"/>
          <p14:tracePt t="85814" x="9634538" y="5715000"/>
          <p14:tracePt t="85830" x="9680575" y="5705475"/>
          <p14:tracePt t="85846" x="9698038" y="5705475"/>
          <p14:tracePt t="85863" x="9715500" y="5705475"/>
          <p14:tracePt t="85878" x="9732963" y="5697538"/>
          <p14:tracePt t="85894" x="9742488" y="5697538"/>
          <p14:tracePt t="85911" x="9752013" y="5697538"/>
          <p14:tracePt t="85926" x="9769475" y="5697538"/>
          <p14:tracePt t="85948" x="9777413" y="5697538"/>
          <p14:tracePt t="85999" x="9786938" y="5697538"/>
          <p14:tracePt t="86059" x="9796463" y="5697538"/>
          <p14:tracePt t="93687" x="9804400" y="5705475"/>
          <p14:tracePt t="93696" x="9823450" y="5724525"/>
          <p14:tracePt t="93707" x="9858375" y="5759450"/>
          <p14:tracePt t="93717" x="9902825" y="5795963"/>
          <p14:tracePt t="93730" x="9939338" y="5840413"/>
          <p14:tracePt t="93747" x="9966325" y="5894388"/>
          <p14:tracePt t="93763" x="10001250" y="5973763"/>
          <p14:tracePt t="93778" x="10018713" y="6081713"/>
          <p14:tracePt t="93794" x="10018713" y="6116638"/>
          <p14:tracePt t="93811" x="10018713" y="6161088"/>
          <p14:tracePt t="93826" x="10018713" y="6188075"/>
          <p14:tracePt t="93843" x="10018713" y="6251575"/>
          <p14:tracePt t="93858" x="10018713" y="6276975"/>
          <p14:tracePt t="93875" x="9991725" y="6313488"/>
          <p14:tracePt t="93891" x="9966325" y="6330950"/>
          <p14:tracePt t="93908" x="9894888" y="6357938"/>
          <p14:tracePt t="93926" x="9858375" y="6384925"/>
          <p14:tracePt t="93938" x="9840913" y="6394450"/>
          <p14:tracePt t="93955" x="9777413" y="6411913"/>
          <p14:tracePt t="93971" x="9725025" y="6429375"/>
          <p14:tracePt t="93987" x="9634538" y="6438900"/>
          <p14:tracePt t="94002" x="9582150" y="6446838"/>
          <p14:tracePt t="94018" x="9466263" y="6446838"/>
          <p14:tracePt t="94035" x="9394825" y="6446838"/>
          <p14:tracePt t="94051" x="9269413" y="6446838"/>
          <p14:tracePt t="94066" x="9170988" y="6438900"/>
          <p14:tracePt t="94082" x="9117013" y="6429375"/>
          <p14:tracePt t="94098" x="9028113" y="6394450"/>
          <p14:tracePt t="94114" x="8983663" y="6357938"/>
          <p14:tracePt t="94131" x="8885238" y="6313488"/>
          <p14:tracePt t="94147" x="8858250" y="6286500"/>
          <p14:tracePt t="94163" x="8813800" y="6224588"/>
          <p14:tracePt t="94178" x="8769350" y="6170613"/>
          <p14:tracePt t="94194" x="8759825" y="6153150"/>
          <p14:tracePt t="94211" x="8742363" y="6116638"/>
          <p14:tracePt t="94227" x="8724900" y="6099175"/>
          <p14:tracePt t="94243" x="8705850" y="6045200"/>
          <p14:tracePt t="94258" x="8688388" y="6000750"/>
          <p14:tracePt t="94274" x="8688388" y="5973763"/>
          <p14:tracePt t="94290" x="8688388" y="5956300"/>
          <p14:tracePt t="94306" x="8688388" y="5894388"/>
          <p14:tracePt t="94322" x="8688388" y="5848350"/>
          <p14:tracePt t="94338" x="8769350" y="5715000"/>
          <p14:tracePt t="94354" x="8813800" y="5661025"/>
          <p14:tracePt t="94370" x="8848725" y="5616575"/>
          <p14:tracePt t="94386" x="8974138" y="5537200"/>
          <p14:tracePt t="94402" x="9055100" y="5491163"/>
          <p14:tracePt t="94418" x="9197975" y="5429250"/>
          <p14:tracePt t="94434" x="9331325" y="5402263"/>
          <p14:tracePt t="94450" x="9394825" y="5394325"/>
          <p14:tracePt t="94466" x="9518650" y="5375275"/>
          <p14:tracePt t="94483" x="9644063" y="5375275"/>
          <p14:tracePt t="94498" x="9705975" y="5375275"/>
          <p14:tracePt t="94514" x="9813925" y="5375275"/>
          <p14:tracePt t="94530" x="9867900" y="5375275"/>
          <p14:tracePt t="94546" x="9956800" y="5375275"/>
          <p14:tracePt t="94563" x="10028238" y="5375275"/>
          <p14:tracePt t="94578" x="10055225" y="5375275"/>
          <p14:tracePt t="94594" x="10126663" y="5419725"/>
          <p14:tracePt t="94610" x="10144125" y="5456238"/>
          <p14:tracePt t="94626" x="10161588" y="5473700"/>
          <p14:tracePt t="94642" x="10188575" y="5527675"/>
          <p14:tracePt t="94658" x="10206038" y="5562600"/>
          <p14:tracePt t="94674" x="10233025" y="5626100"/>
          <p14:tracePt t="94690" x="10233025" y="5680075"/>
          <p14:tracePt t="94706" x="10233025" y="5705475"/>
          <p14:tracePt t="94722" x="10233025" y="5741988"/>
          <p14:tracePt t="94738" x="10233025" y="5751513"/>
          <p14:tracePt t="94754" x="10233025" y="5795963"/>
          <p14:tracePt t="94770" x="10233025" y="5830888"/>
          <p14:tracePt t="94786" x="10233025" y="5848350"/>
          <p14:tracePt t="94802" x="10206038" y="5875338"/>
          <p14:tracePt t="94818" x="10198100" y="5894388"/>
          <p14:tracePt t="94834" x="10171113" y="5938838"/>
          <p14:tracePt t="94850" x="10161588" y="5956300"/>
          <p14:tracePt t="94866" x="10117138" y="5983288"/>
          <p14:tracePt t="94882" x="10090150" y="6010275"/>
          <p14:tracePt t="94898" x="10037763" y="6045200"/>
          <p14:tracePt t="94914" x="9991725" y="6054725"/>
          <p14:tracePt t="94930" x="9947275" y="6072188"/>
          <p14:tracePt t="94946" x="9867900" y="6099175"/>
          <p14:tracePt t="94962" x="9804400" y="6116638"/>
          <p14:tracePt t="94978" x="9759950" y="6116638"/>
          <p14:tracePt t="94994" x="9653588" y="6126163"/>
          <p14:tracePt t="95010" x="9609138" y="6126163"/>
          <p14:tracePt t="95026" x="9518650" y="6143625"/>
          <p14:tracePt t="95042" x="9466263" y="6143625"/>
          <p14:tracePt t="95058" x="9385300" y="6143625"/>
          <p14:tracePt t="95074" x="9348788" y="6143625"/>
          <p14:tracePt t="95090" x="9296400" y="6153150"/>
          <p14:tracePt t="95106" x="9259888" y="6153150"/>
          <p14:tracePt t="95122" x="9232900" y="6153150"/>
          <p14:tracePt t="95138" x="9188450" y="6143625"/>
          <p14:tracePt t="95154" x="9170988" y="6143625"/>
          <p14:tracePt t="95170" x="9126538" y="6108700"/>
          <p14:tracePt t="95186" x="9082088" y="6072188"/>
          <p14:tracePt t="95202" x="9063038" y="6062663"/>
          <p14:tracePt t="95218" x="9037638" y="6027738"/>
          <p14:tracePt t="95234" x="9028113" y="6010275"/>
          <p14:tracePt t="95250" x="9001125" y="5983288"/>
          <p14:tracePt t="95266" x="8991600" y="5965825"/>
          <p14:tracePt t="95282" x="8983663" y="5946775"/>
          <p14:tracePt t="95298" x="8983663" y="5929313"/>
          <p14:tracePt t="95314" x="8983663" y="5911850"/>
          <p14:tracePt t="95330" x="8974138" y="5894388"/>
          <p14:tracePt t="95346" x="8974138" y="5884863"/>
          <p14:tracePt t="95362" x="8974138" y="5875338"/>
          <p14:tracePt t="95378" x="8974138" y="5857875"/>
          <p14:tracePt t="95393" x="8974138" y="5848350"/>
          <p14:tracePt t="95410" x="8974138" y="5830888"/>
          <p14:tracePt t="95426" x="8974138" y="5813425"/>
          <p14:tracePt t="95442" x="8991600" y="5786438"/>
          <p14:tracePt t="95458" x="9010650" y="5768975"/>
          <p14:tracePt t="95474" x="9055100" y="5732463"/>
          <p14:tracePt t="95490" x="9082088" y="5724525"/>
          <p14:tracePt t="95506" x="9126538" y="5705475"/>
          <p14:tracePt t="95522" x="9170988" y="5697538"/>
          <p14:tracePt t="95537" x="9188450" y="5697538"/>
          <p14:tracePt t="95554" x="9232900" y="5697538"/>
          <p14:tracePt t="95569" x="9259888" y="5697538"/>
          <p14:tracePt t="95586" x="9296400" y="5697538"/>
          <p14:tracePt t="95601" x="9304338" y="5697538"/>
          <p14:tracePt t="95617" x="9331325" y="5697538"/>
          <p14:tracePt t="95634" x="9348788" y="5697538"/>
          <p14:tracePt t="95653" x="9358313" y="5697538"/>
          <p14:tracePt t="95666" x="9367838" y="5697538"/>
          <p14:tracePt t="95682" x="9375775" y="5697538"/>
          <p14:tracePt t="95697" x="9385300" y="5697538"/>
          <p14:tracePt t="95723" x="9394825" y="5697538"/>
          <p14:tracePt t="96525" x="9385300" y="5697538"/>
          <p14:tracePt t="96535" x="9375775" y="5670550"/>
          <p14:tracePt t="96545" x="9358313" y="5616575"/>
          <p14:tracePt t="96555" x="9323388" y="5545138"/>
          <p14:tracePt t="96566" x="9296400" y="5429250"/>
          <p14:tracePt t="96577" x="9251950" y="5251450"/>
          <p14:tracePt t="96593" x="9224963" y="5062538"/>
          <p14:tracePt t="96609" x="9205913" y="4840288"/>
          <p14:tracePt t="96625" x="9205913" y="4268788"/>
          <p14:tracePt t="96641" x="9205913" y="4133850"/>
          <p14:tracePt t="96657" x="9232900" y="3867150"/>
          <p14:tracePt t="96674" x="9269413" y="3705225"/>
          <p14:tracePt t="96689" x="9286875" y="3643313"/>
          <p14:tracePt t="96705" x="9296400" y="3589338"/>
          <p14:tracePt t="96721" x="9331325" y="3517900"/>
          <p14:tracePt t="96737" x="9331325" y="3500438"/>
          <p14:tracePt t="96753" x="9340850" y="3482975"/>
          <p14:tracePt t="96769" x="9358313" y="3455988"/>
          <p14:tracePt t="96785" x="9358313" y="3446463"/>
          <p14:tracePt t="96801" x="9358313" y="3438525"/>
          <p14:tracePt t="96851" x="9358313" y="3429000"/>
          <p14:tracePt t="96884" x="9358313" y="3419475"/>
          <p14:tracePt t="96894" x="9358313" y="3411538"/>
          <p14:tracePt t="96904" x="9358313" y="3402013"/>
          <p14:tracePt t="96915" x="9358313" y="3394075"/>
          <p14:tracePt t="96929" x="9358313" y="3384550"/>
          <p14:tracePt t="96945" x="9358313" y="3375025"/>
          <p14:tracePt t="96961" x="9358313" y="3357563"/>
          <p14:tracePt t="96980" x="9358313" y="3348038"/>
          <p14:tracePt t="96993" x="9358313" y="3340100"/>
          <p14:tracePt t="97009" x="9358313" y="3330575"/>
          <p14:tracePt t="97121" x="9348788" y="3330575"/>
          <p14:tracePt t="97131" x="9340850" y="3348038"/>
          <p14:tracePt t="97141" x="9331325" y="3367088"/>
          <p14:tracePt t="97153" x="9313863" y="3384550"/>
          <p14:tracePt t="97169" x="9286875" y="3411538"/>
          <p14:tracePt t="97185" x="9242425" y="3465513"/>
          <p14:tracePt t="97201" x="9224963" y="3482975"/>
          <p14:tracePt t="97217" x="9188450" y="3500438"/>
          <p14:tracePt t="97233" x="9161463" y="3509963"/>
          <p14:tracePt t="97249" x="9134475" y="3509963"/>
          <p14:tracePt t="97265" x="9117013" y="3509963"/>
          <p14:tracePt t="97281" x="9090025" y="3500438"/>
          <p14:tracePt t="97297" x="9072563" y="3482975"/>
          <p14:tracePt t="97313" x="9063038" y="3446463"/>
          <p14:tracePt t="97329" x="9063038" y="3419475"/>
          <p14:tracePt t="97345" x="9063038" y="3357563"/>
          <p14:tracePt t="97361" x="9063038" y="3330575"/>
          <p14:tracePt t="97377" x="9161463" y="3268663"/>
          <p14:tracePt t="97393" x="9232900" y="3241675"/>
          <p14:tracePt t="97409" x="9286875" y="3224213"/>
          <p14:tracePt t="97425" x="9412288" y="3214688"/>
          <p14:tracePt t="97441" x="9510713" y="3205163"/>
          <p14:tracePt t="97457" x="9563100" y="3205163"/>
          <p14:tracePt t="97473" x="9671050" y="3205163"/>
          <p14:tracePt t="97489" x="9732963" y="3205163"/>
          <p14:tracePt t="97505" x="9848850" y="3205163"/>
          <p14:tracePt t="97521" x="9966325" y="3214688"/>
          <p14:tracePt t="97537" x="10010775" y="3214688"/>
          <p14:tracePt t="97553" x="10099675" y="3232150"/>
          <p14:tracePt t="97569" x="10144125" y="3251200"/>
          <p14:tracePt t="97585" x="10225088" y="3303588"/>
          <p14:tracePt t="97601" x="10296525" y="3357563"/>
          <p14:tracePt t="97617" x="10304463" y="3384550"/>
          <p14:tracePt t="97633" x="10331450" y="3429000"/>
          <p14:tracePt t="97648" x="10340975" y="3473450"/>
          <p14:tracePt t="97665" x="10348913" y="3536950"/>
          <p14:tracePt t="97681" x="10348913" y="3571875"/>
          <p14:tracePt t="97697" x="10348913" y="3643313"/>
          <p14:tracePt t="97712" x="10348913" y="3670300"/>
          <p14:tracePt t="97729" x="10323513" y="3751263"/>
          <p14:tracePt t="97744" x="10296525" y="3795713"/>
          <p14:tracePt t="97760" x="10260013" y="3848100"/>
          <p14:tracePt t="97777" x="10233025" y="3884613"/>
          <p14:tracePt t="97793" x="10171113" y="3946525"/>
          <p14:tracePt t="97808" x="10144125" y="3990975"/>
          <p14:tracePt t="97824" x="10099675" y="4010025"/>
          <p14:tracePt t="97841" x="9991725" y="4081463"/>
          <p14:tracePt t="97857" x="9823450" y="4133850"/>
          <p14:tracePt t="97872" x="9759950" y="4143375"/>
          <p14:tracePt t="97889" x="9644063" y="4170363"/>
          <p14:tracePt t="97904" x="9572625" y="4170363"/>
          <p14:tracePt t="97921" x="9466263" y="4197350"/>
          <p14:tracePt t="97936" x="9402763" y="4205288"/>
          <p14:tracePt t="97952" x="9348788" y="4224338"/>
          <p14:tracePt t="97968" x="9224963" y="4232275"/>
          <p14:tracePt t="97984" x="9161463" y="4241800"/>
          <p14:tracePt t="98001" x="9099550" y="4241800"/>
          <p14:tracePt t="98017" x="9018588" y="4241800"/>
          <p14:tracePt t="98033" x="8966200" y="4241800"/>
          <p14:tracePt t="98049" x="8920163" y="4232275"/>
          <p14:tracePt t="98065" x="8848725" y="4197350"/>
          <p14:tracePt t="98081" x="8804275" y="4160838"/>
          <p14:tracePt t="98097" x="8759825" y="4089400"/>
          <p14:tracePt t="98112" x="8732838" y="4037013"/>
          <p14:tracePt t="98128" x="8715375" y="3990975"/>
          <p14:tracePt t="98145" x="8697913" y="3919538"/>
          <p14:tracePt t="98160" x="8697913" y="3867150"/>
          <p14:tracePt t="98177" x="8697913" y="3705225"/>
          <p14:tracePt t="98192" x="8697913" y="3643313"/>
          <p14:tracePt t="98209" x="8715375" y="3544888"/>
          <p14:tracePt t="98224" x="8769350" y="3455988"/>
          <p14:tracePt t="98241" x="8796338" y="3429000"/>
          <p14:tracePt t="98257" x="8848725" y="3357563"/>
          <p14:tracePt t="98273" x="8885238" y="3330575"/>
          <p14:tracePt t="98289" x="8966200" y="3251200"/>
          <p14:tracePt t="98305" x="9063038" y="3179763"/>
          <p14:tracePt t="98320" x="9117013" y="3152775"/>
          <p14:tracePt t="98336" x="9161463" y="3125788"/>
          <p14:tracePt t="98352" x="9286875" y="3089275"/>
          <p14:tracePt t="98368" x="9358313" y="3081338"/>
          <p14:tracePt t="98384" x="9466263" y="3054350"/>
          <p14:tracePt t="98400" x="9501188" y="3054350"/>
          <p14:tracePt t="98400" x="9537700" y="3054350"/>
          <p14:tracePt t="98416" x="9563100" y="3054350"/>
          <p14:tracePt t="98432" x="9617075" y="3054350"/>
          <p14:tracePt t="98448" x="9698038" y="3054350"/>
          <p14:tracePt t="98465" x="9732963" y="3062288"/>
          <p14:tracePt t="98487" x="9804400" y="3081338"/>
          <p14:tracePt t="98498" x="9840913" y="3108325"/>
          <p14:tracePt t="98510" x="9875838" y="3143250"/>
          <p14:tracePt t="98523" x="9912350" y="3160713"/>
          <p14:tracePt t="98535" x="9929813" y="3187700"/>
          <p14:tracePt t="98546" x="9947275" y="3214688"/>
          <p14:tracePt t="98560" x="9956800" y="3232150"/>
          <p14:tracePt t="98576" x="9974263" y="3268663"/>
          <p14:tracePt t="98593" x="10001250" y="3330575"/>
          <p14:tracePt t="98617" x="10018713" y="3394075"/>
          <p14:tracePt t="98626" x="10018713" y="3402013"/>
          <p14:tracePt t="98640" x="10018713" y="3429000"/>
          <p14:tracePt t="98656" x="10018713" y="3455988"/>
          <p14:tracePt t="98672" x="10018713" y="3482975"/>
          <p14:tracePt t="98698" x="10018713" y="3527425"/>
          <p14:tracePt t="98718" x="10018713" y="3536950"/>
          <p14:tracePt t="98727" x="10018713" y="3554413"/>
          <p14:tracePt t="98738" x="10018713" y="3562350"/>
          <p14:tracePt t="98752" x="10018713" y="3571875"/>
          <p14:tracePt t="98768" x="10010775" y="3589338"/>
          <p14:tracePt t="98784" x="9991725" y="3616325"/>
          <p14:tracePt t="98807" x="9974263" y="3652838"/>
          <p14:tracePt t="98813" x="9974263" y="3660775"/>
          <p14:tracePt t="98823" x="9956800" y="3679825"/>
          <p14:tracePt t="98833" x="9947275" y="3687763"/>
          <p14:tracePt t="98848" x="9947275" y="3705225"/>
          <p14:tracePt t="98864" x="9929813" y="3732213"/>
          <p14:tracePt t="98880" x="9920288" y="3751263"/>
          <p14:tracePt t="98896" x="9894888" y="3786188"/>
          <p14:tracePt t="98912" x="9885363" y="3813175"/>
          <p14:tracePt t="98928" x="9858375" y="3848100"/>
          <p14:tracePt t="98944" x="9840913" y="3867150"/>
          <p14:tracePt t="98960" x="9813925" y="3894138"/>
          <p14:tracePt t="98976" x="9786938" y="3911600"/>
          <p14:tracePt t="98992" x="9742488" y="3938588"/>
          <p14:tracePt t="99008" x="9671050" y="3973513"/>
          <p14:tracePt t="99024" x="9644063" y="3973513"/>
          <p14:tracePt t="99040" x="9572625" y="3983038"/>
          <p14:tracePt t="99056" x="9555163" y="3990975"/>
          <p14:tracePt t="99072" x="9491663" y="4000500"/>
          <p14:tracePt t="99088" x="9412288" y="4017963"/>
          <p14:tracePt t="99104" x="9358313" y="4027488"/>
          <p14:tracePt t="99120" x="9286875" y="4027488"/>
          <p14:tracePt t="99136" x="9259888" y="4027488"/>
          <p14:tracePt t="99152" x="9188450" y="4027488"/>
          <p14:tracePt t="99168" x="9134475" y="4027488"/>
          <p14:tracePt t="99184" x="9109075" y="4027488"/>
          <p14:tracePt t="99200" x="9072563" y="4027488"/>
          <p14:tracePt t="99216" x="9055100" y="4017963"/>
          <p14:tracePt t="99232" x="9001125" y="3983038"/>
          <p14:tracePt t="99248" x="8983663" y="3965575"/>
          <p14:tracePt t="99264" x="8966200" y="3938588"/>
          <p14:tracePt t="99280" x="8939213" y="3902075"/>
          <p14:tracePt t="99296" x="8920163" y="3875088"/>
          <p14:tracePt t="99312" x="8902700" y="3786188"/>
          <p14:tracePt t="99328" x="8894763" y="3751263"/>
          <p14:tracePt t="99344" x="8885238" y="3652838"/>
          <p14:tracePt t="99360" x="8885238" y="3625850"/>
          <p14:tracePt t="99376" x="8885238" y="3554413"/>
          <p14:tracePt t="99392" x="8894763" y="3500438"/>
          <p14:tracePt t="99408" x="8912225" y="3482975"/>
          <p14:tracePt t="99424" x="8974138" y="3411538"/>
          <p14:tracePt t="99440" x="9001125" y="3394075"/>
          <p14:tracePt t="99456" x="9010650" y="3375025"/>
          <p14:tracePt t="99472" x="9063038" y="3330575"/>
          <p14:tracePt t="99488" x="9099550" y="3303588"/>
          <p14:tracePt t="99504" x="9205913" y="3268663"/>
          <p14:tracePt t="99520" x="9232900" y="3232150"/>
          <p14:tracePt t="99536" x="9269413" y="3224213"/>
          <p14:tracePt t="99552" x="9385300" y="3197225"/>
          <p14:tracePt t="99568" x="9447213" y="3187700"/>
          <p14:tracePt t="99584" x="9545638" y="3179763"/>
          <p14:tracePt t="99599" x="9599613" y="3170238"/>
          <p14:tracePt t="99616" x="9653588" y="3170238"/>
          <p14:tracePt t="99631" x="9671050" y="3170238"/>
          <p14:tracePt t="99648" x="9705975" y="3170238"/>
          <p14:tracePt t="99664" x="9715500" y="3170238"/>
          <p14:tracePt t="99680" x="9732963" y="3187700"/>
          <p14:tracePt t="99696" x="9752013" y="3197225"/>
          <p14:tracePt t="99712" x="9759950" y="3214688"/>
          <p14:tracePt t="99712" x="9759950" y="3224213"/>
          <p14:tracePt t="99728" x="9759950" y="3232150"/>
          <p14:tracePt t="99747" x="9769475" y="3241675"/>
          <p14:tracePt t="99759" x="9769475" y="3251200"/>
          <p14:tracePt t="99775" x="9769475" y="3268663"/>
          <p14:tracePt t="99792" x="9769475" y="3295650"/>
          <p14:tracePt t="99808" x="9769475" y="3303588"/>
          <p14:tracePt t="99823" x="9769475" y="3313113"/>
          <p14:tracePt t="99840" x="9769475" y="3322638"/>
          <p14:tracePt t="99855" x="9769475" y="3330575"/>
          <p14:tracePt t="99872" x="9769475" y="3348038"/>
          <p14:tracePt t="99888" x="9769475" y="3367088"/>
          <p14:tracePt t="99903" x="9769475" y="3384550"/>
          <p14:tracePt t="99920" x="9759950" y="3402013"/>
          <p14:tracePt t="99941" x="9752013" y="3419475"/>
          <p14:tracePt t="99953" x="9742488" y="3438525"/>
          <p14:tracePt t="99969" x="9732963" y="3446463"/>
          <p14:tracePt t="99984" x="9725025" y="3465513"/>
          <p14:tracePt t="99984" x="9725025" y="3473450"/>
          <p14:tracePt t="100000" x="9715500" y="3490913"/>
          <p14:tracePt t="100016" x="9705975" y="3490913"/>
          <p14:tracePt t="100033" x="9705975" y="3500438"/>
          <p14:tracePt t="100048" x="9698038" y="3500438"/>
          <p14:tracePt t="100073" x="9688513" y="3500438"/>
          <p14:tracePt t="103996" x="9680575" y="3500438"/>
          <p14:tracePt t="104006" x="9661525" y="3500438"/>
          <p14:tracePt t="104017" x="9644063" y="3500438"/>
          <p14:tracePt t="104030" x="9617075" y="3500438"/>
          <p14:tracePt t="104046" x="9590088" y="3500438"/>
          <p14:tracePt t="104061" x="9537700" y="3500438"/>
          <p14:tracePt t="104078" x="9491663" y="3500438"/>
          <p14:tracePt t="104093" x="9412288" y="3500438"/>
          <p14:tracePt t="104109" x="9367838" y="3500438"/>
          <p14:tracePt t="104126" x="9313863" y="3500438"/>
          <p14:tracePt t="104141" x="9215438" y="3527425"/>
          <p14:tracePt t="104158" x="9144000" y="3544888"/>
          <p14:tracePt t="104174" x="8956675" y="3589338"/>
          <p14:tracePt t="104190" x="8885238" y="3616325"/>
          <p14:tracePt t="104205" x="8715375" y="3697288"/>
          <p14:tracePt t="104221" x="8653463" y="3697288"/>
          <p14:tracePt t="104238" x="8447088" y="3776663"/>
          <p14:tracePt t="104253" x="8358188" y="3822700"/>
          <p14:tracePt t="104270" x="8143875" y="3911600"/>
          <p14:tracePt t="104286" x="8027988" y="3965575"/>
          <p14:tracePt t="104301" x="7848600" y="4037013"/>
          <p14:tracePt t="104318" x="7742238" y="4081463"/>
          <p14:tracePt t="104333" x="7705725" y="4098925"/>
          <p14:tracePt t="104350" x="7653338" y="4108450"/>
          <p14:tracePt t="104650" x="7634288" y="4133850"/>
          <p14:tracePt t="104661" x="7545388" y="4170363"/>
          <p14:tracePt t="104673" x="7429500" y="4224338"/>
          <p14:tracePt t="104686" x="7296150" y="4313238"/>
          <p14:tracePt t="104701" x="7089775" y="4473575"/>
          <p14:tracePt t="104718" x="6929438" y="4608513"/>
          <p14:tracePt t="104734" x="6581775" y="4929188"/>
          <p14:tracePt t="104749" x="6429375" y="5089525"/>
          <p14:tracePt t="104765" x="6197600" y="5367338"/>
          <p14:tracePt t="104781" x="6134100" y="5419725"/>
          <p14:tracePt t="104797" x="6089650" y="5483225"/>
          <p14:tracePt t="104813" x="6000750" y="5616575"/>
          <p14:tracePt t="104830" x="5956300" y="5661025"/>
          <p14:tracePt t="104845" x="5946775" y="5680075"/>
          <p14:tracePt t="105181" x="5938838" y="5680075"/>
          <p14:tracePt t="105190" x="5902325" y="5680075"/>
          <p14:tracePt t="105200" x="5840413" y="5680075"/>
          <p14:tracePt t="105213" x="5741988" y="5680075"/>
          <p14:tracePt t="105229" x="5616575" y="5680075"/>
          <p14:tracePt t="105245" x="5348288" y="5680075"/>
          <p14:tracePt t="105261" x="5232400" y="5680075"/>
          <p14:tracePt t="105277" x="5000625" y="5680075"/>
          <p14:tracePt t="105293" x="4867275" y="5680075"/>
          <p14:tracePt t="105309" x="4705350" y="5661025"/>
          <p14:tracePt t="105325" x="4633913" y="5643563"/>
          <p14:tracePt t="105341" x="4518025" y="5599113"/>
          <p14:tracePt t="105357" x="4483100" y="5581650"/>
          <p14:tracePt t="105373" x="4438650" y="5545138"/>
          <p14:tracePt t="105391" x="4438650" y="5537200"/>
          <p14:tracePt t="105716" x="4429125" y="5518150"/>
          <p14:tracePt t="105726" x="4375150" y="5491163"/>
          <p14:tracePt t="105736" x="4295775" y="5438775"/>
          <p14:tracePt t="105749" x="4179888" y="5375275"/>
          <p14:tracePt t="105761" x="4081463" y="5303838"/>
          <p14:tracePt t="105773" x="3938588" y="5214938"/>
          <p14:tracePt t="105789" x="3822700" y="5143500"/>
          <p14:tracePt t="105805" x="3724275" y="5072063"/>
          <p14:tracePt t="105821" x="3544888" y="4938713"/>
          <p14:tracePt t="105836" x="3482975" y="4884738"/>
          <p14:tracePt t="105853" x="3357563" y="4803775"/>
          <p14:tracePt t="105868" x="3303588" y="4768850"/>
          <p14:tracePt t="105884" x="3259138" y="4679950"/>
          <p14:tracePt t="105901" x="3251200" y="4679950"/>
          <p14:tracePt t="105917" x="3224213" y="4643438"/>
          <p14:tracePt t="105933" x="3152775" y="4643438"/>
          <p14:tracePt t="105948" x="3133725" y="4625975"/>
          <p14:tracePt t="105965" x="3116263" y="4616450"/>
          <p14:tracePt t="105981" x="3089275" y="4589463"/>
          <p14:tracePt t="105996" x="3081338" y="4581525"/>
          <p14:tracePt t="106013" x="3071813" y="4572000"/>
          <p14:tracePt t="106029" x="3071813" y="4554538"/>
          <p14:tracePt t="106046" x="3062288" y="4554538"/>
          <p14:tracePt t="106070" x="3054350" y="4554538"/>
          <p14:tracePt t="106130" x="3054350" y="4545013"/>
          <p14:tracePt t="106235" x="3054350" y="4554538"/>
          <p14:tracePt t="106245" x="3054350" y="4581525"/>
          <p14:tracePt t="106255" x="3054350" y="4608513"/>
          <p14:tracePt t="106275" x="3054350" y="4625975"/>
          <p14:tracePt t="106285" x="3054350" y="4643438"/>
          <p14:tracePt t="106301" x="3054350" y="4660900"/>
          <p14:tracePt t="106317" x="3054350" y="4670425"/>
          <p14:tracePt t="106333" x="3054350" y="4687888"/>
          <p14:tracePt t="106352" x="3054350" y="4697413"/>
          <p14:tracePt t="106398" x="3062288" y="4697413"/>
          <p14:tracePt t="106408" x="3071813" y="4697413"/>
          <p14:tracePt t="106421" x="3081338" y="4697413"/>
          <p14:tracePt t="106445" x="3108325" y="4679950"/>
          <p14:tracePt t="106461" x="3152775" y="4643438"/>
          <p14:tracePt t="106476" x="3187700" y="4598988"/>
          <p14:tracePt t="106493" x="3276600" y="4527550"/>
          <p14:tracePt t="106508" x="3313113" y="4510088"/>
          <p14:tracePt t="106525" x="3357563" y="4491038"/>
          <p14:tracePt t="106540" x="3367088" y="4491038"/>
          <p14:tracePt t="106556" x="3394075" y="4491038"/>
          <p14:tracePt t="106572" x="3402013" y="4491038"/>
          <p14:tracePt t="106589" x="3419475" y="4510088"/>
          <p14:tracePt t="106605" x="3429000" y="4537075"/>
          <p14:tracePt t="106621" x="3446463" y="4562475"/>
          <p14:tracePt t="106636" x="3455988" y="4589463"/>
          <p14:tracePt t="106653" x="3455988" y="4608513"/>
          <p14:tracePt t="106668" x="3455988" y="4625975"/>
          <p14:tracePt t="106685" x="3455988" y="4687888"/>
          <p14:tracePt t="106702" x="3455988" y="4705350"/>
          <p14:tracePt t="106717" x="3455988" y="4724400"/>
          <p14:tracePt t="106741" x="3455988" y="4768850"/>
          <p14:tracePt t="106744" x="3455988" y="4786313"/>
          <p14:tracePt t="106764" x="3446463" y="4822825"/>
          <p14:tracePt t="106780" x="3446463" y="4840288"/>
          <p14:tracePt t="106796" x="3446463" y="4857750"/>
          <p14:tracePt t="106813" x="3446463" y="4902200"/>
          <p14:tracePt t="106832" x="3482975" y="4956175"/>
          <p14:tracePt t="106844" x="3517900" y="4973638"/>
          <p14:tracePt t="106861" x="3554413" y="4991100"/>
          <p14:tracePt t="106876" x="3571875" y="5010150"/>
          <p14:tracePt t="106892" x="3608388" y="5027613"/>
          <p14:tracePt t="106912" x="3643313" y="5037138"/>
          <p14:tracePt t="106924" x="3660775" y="5037138"/>
          <p14:tracePt t="106941" x="3705225" y="5037138"/>
          <p14:tracePt t="106962" x="3732213" y="5037138"/>
          <p14:tracePt t="106972" x="3751263" y="5037138"/>
          <p14:tracePt t="106988" x="3768725" y="5037138"/>
          <p14:tracePt t="107004" x="3786188" y="5037138"/>
          <p14:tracePt t="107022" x="3795713" y="5037138"/>
          <p14:tracePt t="107036" x="3813175" y="5037138"/>
          <p14:tracePt t="107062" x="3830638" y="5037138"/>
          <p14:tracePt t="107075" x="3840163" y="5037138"/>
          <p14:tracePt t="107096" x="3848100" y="5037138"/>
          <p14:tracePt t="107136" x="3857625" y="5037138"/>
          <p14:tracePt t="107248" x="3848100" y="5037138"/>
          <p14:tracePt t="107258" x="3840163" y="5018088"/>
          <p14:tracePt t="107268" x="3803650" y="5000625"/>
          <p14:tracePt t="107278" x="3776663" y="4965700"/>
          <p14:tracePt t="107299" x="3732213" y="4938713"/>
          <p14:tracePt t="107308" x="3670300" y="4911725"/>
          <p14:tracePt t="107329" x="3571875" y="4857750"/>
          <p14:tracePt t="107340" x="3500438" y="4830763"/>
          <p14:tracePt t="107356" x="3419475" y="4803775"/>
          <p14:tracePt t="107372" x="3276600" y="4776788"/>
          <p14:tracePt t="107389" x="3214688" y="4768850"/>
          <p14:tracePt t="107404" x="3152775" y="4759325"/>
          <p14:tracePt t="107420" x="3044825" y="4741863"/>
          <p14:tracePt t="107436" x="2982913" y="4714875"/>
          <p14:tracePt t="107452" x="2919413" y="4705350"/>
          <p14:tracePt t="107469" x="2803525" y="4697413"/>
          <p14:tracePt t="107484" x="2732088" y="4670425"/>
          <p14:tracePt t="107500" x="2670175" y="4660900"/>
          <p14:tracePt t="107516" x="2554288" y="4660900"/>
          <p14:tracePt t="107539" x="2446338" y="4633913"/>
          <p14:tracePt t="107552" x="2366963" y="4625975"/>
          <p14:tracePt t="107564" x="2303463" y="4616450"/>
          <p14:tracePt t="107589" x="2179638" y="4616450"/>
          <p14:tracePt t="107597" x="2116138" y="4598988"/>
          <p14:tracePt t="107612" x="2054225" y="4589463"/>
          <p14:tracePt t="107628" x="2000250" y="4581525"/>
          <p14:tracePt t="107644" x="1919288" y="4581525"/>
          <p14:tracePt t="107660" x="1866900" y="4581525"/>
          <p14:tracePt t="107676" x="1812925" y="4581525"/>
          <p14:tracePt t="107692" x="1741488" y="4581525"/>
          <p14:tracePt t="107708" x="1714500" y="4581525"/>
          <p14:tracePt t="107724" x="1687513" y="4581525"/>
          <p14:tracePt t="107749" x="1643063" y="4581525"/>
          <p14:tracePt t="107749" x="1633538" y="4581525"/>
          <p14:tracePt t="107761" x="1625600" y="4589463"/>
          <p14:tracePt t="107847" x="1625600" y="4598988"/>
          <p14:tracePt t="107877" x="1633538" y="4598988"/>
          <p14:tracePt t="107887" x="1652588" y="4608513"/>
          <p14:tracePt t="107898" x="1660525" y="4608513"/>
          <p14:tracePt t="107910" x="1670050" y="4608513"/>
          <p14:tracePt t="107921" x="1687513" y="4608513"/>
          <p14:tracePt t="107933" x="1697038" y="4616450"/>
          <p14:tracePt t="107949" x="1714500" y="4616450"/>
          <p14:tracePt t="107964" x="1741488" y="4616450"/>
          <p14:tracePt t="107989" x="1830388" y="4616450"/>
          <p14:tracePt t="107999" x="1874838" y="4616450"/>
          <p14:tracePt t="108012" x="1928813" y="4616450"/>
          <p14:tracePt t="108028" x="1982788" y="4616450"/>
          <p14:tracePt t="108044" x="2071688" y="4616450"/>
          <p14:tracePt t="108069" x="2251075" y="4608513"/>
          <p14:tracePt t="108079" x="2322513" y="4608513"/>
          <p14:tracePt t="108091" x="2384425" y="4608513"/>
          <p14:tracePt t="108110" x="2455863" y="4608513"/>
          <p14:tracePt t="108124" x="2527300" y="4608513"/>
          <p14:tracePt t="108140" x="2660650" y="4608513"/>
          <p14:tracePt t="108156" x="2732088" y="4608513"/>
          <p14:tracePt t="108171" x="2867025" y="4633913"/>
          <p14:tracePt t="108187" x="2919413" y="4643438"/>
          <p14:tracePt t="108203" x="3017838" y="4679950"/>
          <p14:tracePt t="108220" x="3071813" y="4697413"/>
          <p14:tracePt t="108235" x="3143250" y="4705350"/>
          <p14:tracePt t="108251" x="3197225" y="4724400"/>
          <p14:tracePt t="108267" x="3224213" y="4741863"/>
          <p14:tracePt t="108283" x="3268663" y="4751388"/>
          <p14:tracePt t="108300" x="3295650" y="4768850"/>
          <p14:tracePt t="108315" x="3313113" y="4776788"/>
          <p14:tracePt t="108331" x="3357563" y="4795838"/>
          <p14:tracePt t="108347" x="3384550" y="4803775"/>
          <p14:tracePt t="108364" x="3394075" y="4803775"/>
          <p14:tracePt t="108380" x="3419475" y="4822825"/>
          <p14:tracePt t="108420" x="3429000" y="4822825"/>
          <p14:tracePt t="108919" x="3438525" y="4822825"/>
          <p14:tracePt t="108931" x="3438525" y="4795838"/>
          <p14:tracePt t="108940" x="3446463" y="4776788"/>
          <p14:tracePt t="108955" x="3455988" y="4751388"/>
          <p14:tracePt t="108972" x="3482975" y="4679950"/>
          <p14:tracePt t="108987" x="3490913" y="4660900"/>
          <p14:tracePt t="109003" x="3509963" y="4616450"/>
          <p14:tracePt t="109019" x="3517900" y="4589463"/>
          <p14:tracePt t="109035" x="3527425" y="4527550"/>
          <p14:tracePt t="109051" x="3536950" y="4483100"/>
          <p14:tracePt t="109067" x="3554413" y="4429125"/>
          <p14:tracePt t="109091" x="3562350" y="4375150"/>
          <p14:tracePt t="109096" x="3562350" y="4348163"/>
          <p14:tracePt t="109115" x="3571875" y="4340225"/>
          <p14:tracePt t="109131" x="3581400" y="4303713"/>
          <p14:tracePt t="109152" x="3581400" y="4286250"/>
          <p14:tracePt t="109163" x="3581400" y="4276725"/>
          <p14:tracePt t="109179" x="3589338" y="4251325"/>
          <p14:tracePt t="109201" x="3589338" y="4241800"/>
          <p14:tracePt t="109212" x="3589338" y="4224338"/>
          <p14:tracePt t="109227" x="3589338" y="4214813"/>
          <p14:tracePt t="109243" x="3589338" y="4187825"/>
          <p14:tracePt t="109259" x="3589338" y="4170363"/>
          <p14:tracePt t="109275" x="3589338" y="4133850"/>
          <p14:tracePt t="109291" x="3589338" y="4108450"/>
          <p14:tracePt t="109307" x="3589338" y="4044950"/>
          <p14:tracePt t="109323" x="3581400" y="4010025"/>
          <p14:tracePt t="109339" x="3571875" y="3990975"/>
          <p14:tracePt t="109355" x="3571875" y="3956050"/>
          <p14:tracePt t="109371" x="3562350" y="3929063"/>
          <p14:tracePt t="109401" x="3554413" y="3929063"/>
          <p14:tracePt t="109514" x="3554413" y="3946525"/>
          <p14:tracePt t="109529" x="3544888" y="3973513"/>
          <p14:tracePt t="109538" x="3544888" y="4000500"/>
          <p14:tracePt t="109549" x="3544888" y="4027488"/>
          <p14:tracePt t="109563" x="3544888" y="4071938"/>
          <p14:tracePt t="109579" x="3544888" y="4133850"/>
          <p14:tracePt t="109595" x="3544888" y="4295775"/>
          <p14:tracePt t="109611" x="3544888" y="4357688"/>
          <p14:tracePt t="109627" x="3544888" y="4446588"/>
          <p14:tracePt t="109643" x="3544888" y="4545013"/>
          <p14:tracePt t="109659" x="3544888" y="4705350"/>
          <p14:tracePt t="109675" x="3544888" y="4776788"/>
          <p14:tracePt t="109691" x="3544888" y="4911725"/>
          <p14:tracePt t="109707" x="3544888" y="4956175"/>
          <p14:tracePt t="109723" x="3544888" y="4973638"/>
          <p14:tracePt t="109739" x="3544888" y="5000625"/>
          <p14:tracePt t="109755" x="3544888" y="5027613"/>
          <p14:tracePt t="109771" x="3544888" y="5037138"/>
          <p14:tracePt t="109842" x="3544888" y="5045075"/>
          <p14:tracePt t="109852" x="3544888" y="5054600"/>
          <p14:tracePt t="109862" x="3544888" y="5062538"/>
          <p14:tracePt t="109872" x="3544888" y="5081588"/>
          <p14:tracePt t="109902" x="3544888" y="5099050"/>
          <p14:tracePt t="110091" x="3554413" y="5099050"/>
          <p14:tracePt t="110125" x="3562350" y="5099050"/>
          <p14:tracePt t="110135" x="3571875" y="5089525"/>
          <p14:tracePt t="110145" x="3598863" y="5062538"/>
          <p14:tracePt t="110155" x="3616325" y="5018088"/>
          <p14:tracePt t="110171" x="3643313" y="4965700"/>
          <p14:tracePt t="110186" x="3660775" y="4919663"/>
          <p14:tracePt t="110203" x="3679825" y="4902200"/>
          <p14:tracePt t="110219" x="3687763" y="4875213"/>
          <p14:tracePt t="110235" x="3687763" y="4857750"/>
          <p14:tracePt t="110250" x="3697288" y="4857750"/>
          <p14:tracePt t="110279" x="3697288" y="4848225"/>
          <p14:tracePt t="110289" x="3697288" y="4840288"/>
          <p14:tracePt t="110299" x="3705225" y="4830763"/>
          <p14:tracePt t="110328" x="3705225" y="4822825"/>
          <p14:tracePt t="110338" x="3705225" y="4813300"/>
          <p14:tracePt t="110358" x="3714750" y="4813300"/>
          <p14:tracePt t="110671" x="3714750" y="4822825"/>
          <p14:tracePt t="110682" x="3714750" y="4840288"/>
          <p14:tracePt t="110703" x="3714750" y="4848225"/>
          <p14:tracePt t="110713" x="3714750" y="4867275"/>
          <p14:tracePt t="110744" x="3714750" y="4875213"/>
          <p14:tracePt t="113304" x="3705225" y="4875213"/>
          <p14:tracePt t="113314" x="3697288" y="4875213"/>
          <p14:tracePt t="113324" x="3687763" y="4867275"/>
          <p14:tracePt t="113337" x="3670300" y="4857750"/>
          <p14:tracePt t="113353" x="3652838" y="4857750"/>
          <p14:tracePt t="113369" x="3616325" y="4830763"/>
          <p14:tracePt t="113385" x="3608388" y="4830763"/>
          <p14:tracePt t="113401" x="3562350" y="4803775"/>
          <p14:tracePt t="113417" x="3527425" y="4786313"/>
          <p14:tracePt t="113433" x="3500438" y="4776788"/>
          <p14:tracePt t="113449" x="3446463" y="4759325"/>
          <p14:tracePt t="113465" x="3419475" y="4751388"/>
          <p14:tracePt t="113481" x="3384550" y="4741863"/>
          <p14:tracePt t="113497" x="3322638" y="4732338"/>
          <p14:tracePt t="113513" x="3295650" y="4732338"/>
          <p14:tracePt t="113529" x="3251200" y="4714875"/>
          <p14:tracePt t="113545" x="3232150" y="4714875"/>
          <p14:tracePt t="113561" x="3179763" y="4714875"/>
          <p14:tracePt t="113577" x="3152775" y="4705350"/>
          <p14:tracePt t="113593" x="3089275" y="4705350"/>
          <p14:tracePt t="113609" x="3054350" y="4697413"/>
          <p14:tracePt t="113625" x="2965450" y="4697413"/>
          <p14:tracePt t="113641" x="2911475" y="4687888"/>
          <p14:tracePt t="113657" x="2840038" y="4687888"/>
          <p14:tracePt t="113673" x="2795588" y="4687888"/>
          <p14:tracePt t="113689" x="2732088" y="4687888"/>
          <p14:tracePt t="113705" x="2643188" y="4679950"/>
          <p14:tracePt t="113721" x="2581275" y="4679950"/>
          <p14:tracePt t="113737" x="2500313" y="4679950"/>
          <p14:tracePt t="113753" x="2455863" y="4687888"/>
          <p14:tracePt t="113769" x="2357438" y="4687888"/>
          <p14:tracePt t="113785" x="2312988" y="4687888"/>
          <p14:tracePt t="113801" x="2224088" y="4687888"/>
          <p14:tracePt t="113817" x="2108200" y="4687888"/>
          <p14:tracePt t="113833" x="2062163" y="4687888"/>
          <p14:tracePt t="113849" x="1982788" y="4687888"/>
          <p14:tracePt t="113865" x="1946275" y="4687888"/>
          <p14:tracePt t="113881" x="1866900" y="4687888"/>
          <p14:tracePt t="113897" x="1839913" y="4687888"/>
          <p14:tracePt t="113913" x="1803400" y="4687888"/>
          <p14:tracePt t="113929" x="1751013" y="4687888"/>
          <p14:tracePt t="113945" x="1714500" y="4687888"/>
          <p14:tracePt t="113961" x="1697038" y="4687888"/>
          <p14:tracePt t="113977" x="1679575" y="4687888"/>
          <p14:tracePt t="113993" x="1670050" y="4687888"/>
          <p14:tracePt t="114014" x="1660525" y="4687888"/>
          <p14:tracePt t="117996" x="1670050" y="4687888"/>
          <p14:tracePt t="118006" x="1679575" y="4687888"/>
          <p14:tracePt t="118016" x="1687513" y="4687888"/>
          <p14:tracePt t="118025" x="1704975" y="4687888"/>
          <p14:tracePt t="118046" x="1714500" y="4687888"/>
          <p14:tracePt t="118056" x="1724025" y="4679950"/>
          <p14:tracePt t="118071" x="1731963" y="4679950"/>
          <p14:tracePt t="118087" x="1741488" y="4670425"/>
          <p14:tracePt t="118105" x="1758950" y="4660900"/>
          <p14:tracePt t="118125" x="1776413" y="4652963"/>
          <p14:tracePt t="118136" x="1795463" y="4652963"/>
          <p14:tracePt t="118151" x="1803400" y="4652963"/>
          <p14:tracePt t="118167" x="1839913" y="4643438"/>
          <p14:tracePt t="118183" x="1847850" y="4633913"/>
          <p14:tracePt t="118199" x="1884363" y="4625975"/>
          <p14:tracePt t="118215" x="1919288" y="4598988"/>
          <p14:tracePt t="118237" x="1982788" y="4581525"/>
          <p14:tracePt t="118247" x="2017713" y="4572000"/>
          <p14:tracePt t="118263" x="2062163" y="4554538"/>
          <p14:tracePt t="118279" x="2125663" y="4545013"/>
          <p14:tracePt t="118295" x="2179638" y="4537075"/>
          <p14:tracePt t="118318" x="2339975" y="4473575"/>
          <p14:tracePt t="118327" x="2401888" y="4473575"/>
          <p14:tracePt t="118343" x="2438400" y="4456113"/>
          <p14:tracePt t="118359" x="2517775" y="4419600"/>
          <p14:tracePt t="118375" x="2554288" y="4411663"/>
          <p14:tracePt t="118391" x="2625725" y="4384675"/>
          <p14:tracePt t="118407" x="2652713" y="4367213"/>
          <p14:tracePt t="118423" x="2687638" y="4357688"/>
          <p14:tracePt t="118439" x="2724150" y="4357688"/>
          <p14:tracePt t="118457" x="2759075" y="4348163"/>
          <p14:tracePt t="118470" x="2776538" y="4330700"/>
          <p14:tracePt t="118487" x="2795588" y="4313238"/>
          <p14:tracePt t="118508" x="2813050" y="4313238"/>
          <p14:tracePt t="118528" x="2830513" y="4313238"/>
          <p14:tracePt t="118538" x="2840038" y="4303713"/>
          <p14:tracePt t="118557" x="2847975" y="4303713"/>
          <p14:tracePt t="118958" x="2857500" y="4303713"/>
          <p14:tracePt t="118968" x="2867025" y="4303713"/>
          <p14:tracePt t="118978" x="2894013" y="4303713"/>
          <p14:tracePt t="118988" x="2919413" y="4303713"/>
          <p14:tracePt t="118999" x="2965450" y="4303713"/>
          <p14:tracePt t="119014" x="3027363" y="4303713"/>
          <p14:tracePt t="119030" x="3143250" y="4322763"/>
          <p14:tracePt t="119046" x="3224213" y="4357688"/>
          <p14:tracePt t="119063" x="3340100" y="4419600"/>
          <p14:tracePt t="119079" x="3394075" y="4456113"/>
          <p14:tracePt t="119095" x="3517900" y="4537075"/>
          <p14:tracePt t="119118" x="3571875" y="4616450"/>
          <p14:tracePt t="119126" x="3608388" y="4633913"/>
          <p14:tracePt t="119143" x="3643313" y="4670425"/>
          <p14:tracePt t="119168" x="3660775" y="4687888"/>
          <p14:tracePt t="119177" x="3670300" y="4697413"/>
          <p14:tracePt t="119190" x="3687763" y="4705350"/>
          <p14:tracePt t="119206" x="3697288" y="4714875"/>
          <p14:tracePt t="119222" x="3714750" y="4732338"/>
          <p14:tracePt t="119239" x="3714750" y="4741863"/>
          <p14:tracePt t="119258" x="3714750" y="4751388"/>
          <p14:tracePt t="119467" x="3724275" y="4751388"/>
          <p14:tracePt t="120339" x="3741738" y="4751388"/>
          <p14:tracePt t="120349" x="3768725" y="4751388"/>
          <p14:tracePt t="120360" x="3776663" y="4751388"/>
          <p14:tracePt t="120374" x="3786188" y="4751388"/>
          <p14:tracePt t="120759" x="3795713" y="4741863"/>
          <p14:tracePt t="120770" x="3857625" y="4714875"/>
          <p14:tracePt t="120784" x="3973513" y="4633913"/>
          <p14:tracePt t="120794" x="4170363" y="4510088"/>
          <p14:tracePt t="120806" x="4394200" y="4375150"/>
          <p14:tracePt t="120821" x="4652963" y="4259263"/>
          <p14:tracePt t="120837" x="4911725" y="4152900"/>
          <p14:tracePt t="120854" x="5572125" y="3919538"/>
          <p14:tracePt t="120869" x="6037263" y="3795713"/>
          <p14:tracePt t="120885" x="6251575" y="3751263"/>
          <p14:tracePt t="120902" x="6589713" y="3741738"/>
          <p14:tracePt t="120918" x="6715125" y="3741738"/>
          <p14:tracePt t="120934" x="6902450" y="3741738"/>
          <p14:tracePt t="120949" x="6965950" y="3741738"/>
          <p14:tracePt t="120965" x="7037388" y="3741738"/>
          <p14:tracePt t="120981" x="7045325" y="3741738"/>
          <p14:tracePt t="120997" x="7062788" y="3741738"/>
          <p14:tracePt t="121014" x="7081838" y="3741738"/>
          <p14:tracePt t="121033" x="7081838" y="3751263"/>
          <p14:tracePt t="121046" x="7089775" y="3751263"/>
          <p14:tracePt t="121390" x="7099300" y="3751263"/>
          <p14:tracePt t="121402" x="7153275" y="3714750"/>
          <p14:tracePt t="121413" x="7242175" y="3679825"/>
          <p14:tracePt t="121424" x="7367588" y="3633788"/>
          <p14:tracePt t="121436" x="7491413" y="3598863"/>
          <p14:tracePt t="121447" x="7626350" y="3571875"/>
          <p14:tracePt t="121461" x="7751763" y="3562350"/>
          <p14:tracePt t="121477" x="7885113" y="3536950"/>
          <p14:tracePt t="121493" x="8001000" y="3527425"/>
          <p14:tracePt t="121509" x="8170863" y="3527425"/>
          <p14:tracePt t="121525" x="8242300" y="3527425"/>
          <p14:tracePt t="121541" x="8367713" y="3527425"/>
          <p14:tracePt t="121558" x="8456613" y="3527425"/>
          <p14:tracePt t="121573" x="8483600" y="3527425"/>
          <p14:tracePt t="121589" x="8528050" y="3527425"/>
          <p14:tracePt t="121605" x="8545513" y="3536950"/>
          <p14:tracePt t="121621" x="8589963" y="3544888"/>
          <p14:tracePt t="121637" x="8599488" y="3554413"/>
          <p14:tracePt t="121653" x="8616950" y="3571875"/>
          <p14:tracePt t="121669" x="8626475" y="3589338"/>
          <p14:tracePt t="121685" x="8626475" y="3598863"/>
          <p14:tracePt t="121701" x="8634413" y="3633788"/>
          <p14:tracePt t="121717" x="8634413" y="3643313"/>
          <p14:tracePt t="121733" x="8653463" y="3679825"/>
          <p14:tracePt t="121749" x="8653463" y="3697288"/>
          <p14:tracePt t="121765" x="8661400" y="3741738"/>
          <p14:tracePt t="121781" x="8670925" y="3830638"/>
          <p14:tracePt t="121797" x="8670925" y="3884613"/>
          <p14:tracePt t="121813" x="8661400" y="3990975"/>
          <p14:tracePt t="121829" x="8653463" y="4071938"/>
          <p14:tracePt t="121845" x="8634413" y="4160838"/>
          <p14:tracePt t="121861" x="8609013" y="4295775"/>
          <p14:tracePt t="121877" x="8589963" y="4348163"/>
          <p14:tracePt t="121893" x="8555038" y="4438650"/>
          <p14:tracePt t="121909" x="8537575" y="4510088"/>
          <p14:tracePt t="121925" x="8510588" y="4660900"/>
          <p14:tracePt t="121941" x="8491538" y="4714875"/>
          <p14:tracePt t="121957" x="8483600" y="4776788"/>
          <p14:tracePt t="121973" x="8456613" y="4894263"/>
          <p14:tracePt t="121989" x="8447088" y="4938713"/>
          <p14:tracePt t="122005" x="8439150" y="4965700"/>
          <p14:tracePt t="122021" x="8429625" y="5010150"/>
          <p14:tracePt t="122037" x="8420100" y="5027613"/>
          <p14:tracePt t="122319" x="8420100" y="5010150"/>
          <p14:tracePt t="122328" x="8420100" y="4973638"/>
          <p14:tracePt t="122338" x="8420100" y="4919663"/>
          <p14:tracePt t="122351" x="8420100" y="4884738"/>
          <p14:tracePt t="122363" x="8420100" y="4830763"/>
          <p14:tracePt t="122374" x="8420100" y="4795838"/>
          <p14:tracePt t="122389" x="8420100" y="4732338"/>
          <p14:tracePt t="122405" x="8420100" y="4687888"/>
          <p14:tracePt t="122421" x="8420100" y="4598988"/>
          <p14:tracePt t="122437" x="8420100" y="4446588"/>
          <p14:tracePt t="122453" x="8420100" y="4357688"/>
          <p14:tracePt t="122469" x="8420100" y="4268788"/>
          <p14:tracePt t="122485" x="8420100" y="4160838"/>
          <p14:tracePt t="122501" x="8420100" y="3965575"/>
          <p14:tracePt t="122517" x="8420100" y="3894138"/>
          <p14:tracePt t="122533" x="8420100" y="3795713"/>
          <p14:tracePt t="122550" x="8412163" y="3732213"/>
          <p14:tracePt t="122565" x="8412163" y="3724275"/>
          <p14:tracePt t="122581" x="8412163" y="3705225"/>
          <p14:tracePt t="122718" x="8412163" y="3724275"/>
          <p14:tracePt t="122728" x="8412163" y="3741738"/>
          <p14:tracePt t="122738" x="8412163" y="3786188"/>
          <p14:tracePt t="122748" x="8412163" y="3848100"/>
          <p14:tracePt t="122757" x="8412163" y="3911600"/>
          <p14:tracePt t="122772" x="8412163" y="4010025"/>
          <p14:tracePt t="122789" x="8402638" y="4179888"/>
          <p14:tracePt t="122805" x="8394700" y="4241800"/>
          <p14:tracePt t="122821" x="8385175" y="4419600"/>
          <p14:tracePt t="122836" x="8385175" y="4500563"/>
          <p14:tracePt t="122853" x="8375650" y="4660900"/>
          <p14:tracePt t="122868" x="8367713" y="4724400"/>
          <p14:tracePt t="122885" x="8367713" y="4786313"/>
          <p14:tracePt t="122901" x="8367713" y="4848225"/>
          <p14:tracePt t="122916" x="8358188" y="4875213"/>
          <p14:tracePt t="122933" x="8348663" y="4902200"/>
          <p14:tracePt t="122949" x="8348663" y="4946650"/>
          <p14:tracePt t="122964" x="8348663" y="4956175"/>
          <p14:tracePt t="122981" x="8348663" y="4965700"/>
          <p14:tracePt t="122996" x="8348663" y="4973638"/>
          <p14:tracePt t="123206" x="8348663" y="4983163"/>
          <p14:tracePt t="130620" x="8348663" y="4965700"/>
          <p14:tracePt t="130629" x="8348663" y="4946650"/>
          <p14:tracePt t="130640" x="8348663" y="4919663"/>
          <p14:tracePt t="130650" x="8348663" y="4902200"/>
          <p14:tracePt t="130660" x="8348663" y="4875213"/>
          <p14:tracePt t="130673" x="8348663" y="4857750"/>
          <p14:tracePt t="130689" x="8348663" y="4840288"/>
          <p14:tracePt t="130705" x="8348663" y="4822825"/>
          <p14:tracePt t="130721" x="8348663" y="4803775"/>
          <p14:tracePt t="130737" x="8348663" y="4786313"/>
          <p14:tracePt t="130753" x="8358188" y="4786313"/>
          <p14:tracePt t="130769" x="8358188" y="4768850"/>
          <p14:tracePt t="130785" x="8358188" y="4759325"/>
          <p14:tracePt t="130804" x="8358188" y="4751388"/>
          <p14:tracePt t="130824" x="8358188" y="4741863"/>
          <p14:tracePt t="130835" x="8358188" y="4732338"/>
          <p14:tracePt t="130858" x="8367713" y="4724400"/>
          <p14:tracePt t="130881" x="8367713" y="4714875"/>
          <p14:tracePt t="130914" x="8367713" y="4705350"/>
          <p14:tracePt t="130926" x="8367713" y="4697413"/>
          <p14:tracePt t="130949" x="8367713" y="4687888"/>
          <p14:tracePt t="130961" x="8367713" y="4679950"/>
          <p14:tracePt t="130972" x="8367713" y="4670425"/>
          <p14:tracePt t="130982" x="8367713" y="4652963"/>
          <p14:tracePt t="130993" x="8367713" y="4643438"/>
          <p14:tracePt t="131008" x="8367713" y="4633913"/>
          <p14:tracePt t="131025" x="8375650" y="4581525"/>
          <p14:tracePt t="131040" x="8375650" y="4562475"/>
          <p14:tracePt t="131057" x="8375650" y="4527550"/>
          <p14:tracePt t="131072" x="8375650" y="4500563"/>
          <p14:tracePt t="131089" x="8375650" y="4465638"/>
          <p14:tracePt t="131105" x="8375650" y="4456113"/>
          <p14:tracePt t="131121" x="8385175" y="4438650"/>
          <p14:tracePt t="131136" x="8385175" y="4429125"/>
          <p14:tracePt t="131153" x="8385175" y="4411663"/>
          <p14:tracePt t="131168" x="8394700" y="4402138"/>
          <p14:tracePt t="131185" x="8394700" y="4394200"/>
          <p14:tracePt t="131201" x="8394700" y="4375150"/>
          <p14:tracePt t="131217" x="8394700" y="4367213"/>
          <p14:tracePt t="131239" x="8394700" y="4357688"/>
          <p14:tracePt t="131249" x="8394700" y="4348163"/>
          <p14:tracePt t="131264" x="8394700" y="4330700"/>
          <p14:tracePt t="131282" x="8394700" y="4322763"/>
          <p14:tracePt t="131302" x="8394700" y="4313238"/>
          <p14:tracePt t="131322" x="8394700" y="4303713"/>
          <p14:tracePt t="131332" x="8394700" y="4295775"/>
          <p14:tracePt t="131352" x="8394700" y="4286250"/>
          <p14:tracePt t="131372" x="8394700" y="4276725"/>
          <p14:tracePt t="131402" x="8394700" y="4268788"/>
          <p14:tracePt t="131554" x="8394700" y="4286250"/>
          <p14:tracePt t="131566" x="8394700" y="4313238"/>
          <p14:tracePt t="131578" x="8394700" y="4340225"/>
          <p14:tracePt t="131591" x="8394700" y="4375150"/>
          <p14:tracePt t="131602" x="8394700" y="4429125"/>
          <p14:tracePt t="131616" x="8394700" y="4473575"/>
          <p14:tracePt t="131632" x="8394700" y="4554538"/>
          <p14:tracePt t="131649" x="8394700" y="4616450"/>
          <p14:tracePt t="131649" x="8385175" y="4660900"/>
          <p14:tracePt t="131664" x="8375650" y="4724400"/>
          <p14:tracePt t="131681" x="8367713" y="4830763"/>
          <p14:tracePt t="131696" x="8358188" y="4867275"/>
          <p14:tracePt t="131712" x="8348663" y="4902200"/>
          <p14:tracePt t="131729" x="8348663" y="4956175"/>
          <p14:tracePt t="131744" x="8348663" y="4973638"/>
          <p14:tracePt t="131761" x="8340725" y="5010150"/>
          <p14:tracePt t="131776" x="8340725" y="5018088"/>
          <p14:tracePt t="131792" x="8340725" y="5027613"/>
          <p14:tracePt t="132029" x="8331200" y="5027613"/>
          <p14:tracePt t="132039" x="8331200" y="5018088"/>
          <p14:tracePt t="132048" x="8331200" y="5010150"/>
          <p14:tracePt t="132064" x="8331200" y="5000625"/>
          <p14:tracePt t="132080" x="8331200" y="4956175"/>
          <p14:tracePt t="132096" x="8331200" y="4929188"/>
          <p14:tracePt t="132112" x="8331200" y="4894263"/>
          <p14:tracePt t="132128" x="8331200" y="4875213"/>
          <p14:tracePt t="132144" x="8331200" y="4840288"/>
          <p14:tracePt t="132160" x="8331200" y="4830763"/>
          <p14:tracePt t="132162" x="8331200" y="4813300"/>
          <p14:tracePt t="132183" x="8331200" y="4803775"/>
          <p14:tracePt t="132193" x="8331200" y="4795838"/>
          <p14:tracePt t="132208" x="8331200" y="4786313"/>
          <p14:tracePt t="132224" x="8331200" y="4776788"/>
          <p14:tracePt t="132255" x="8331200" y="4768850"/>
          <p14:tracePt t="132325" x="8331200" y="4759325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108" y="808447"/>
            <a:ext cx="5525037" cy="2543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70510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immunochromatographic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methods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to detect the antigens in blood.</a:t>
            </a:r>
            <a:endParaRPr lang="en-US" sz="2400" dirty="0"/>
          </a:p>
          <a:p>
            <a:pPr marL="4191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7051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-other methods: as serology (detect antibodies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by ELISA or IFA.</a:t>
            </a:r>
          </a:p>
          <a:p>
            <a:pPr marL="4191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7051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Molecular methods (PCR).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2145" y="1029797"/>
            <a:ext cx="5059939" cy="52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961"/>
    </mc:Choice>
    <mc:Fallback xmlns="">
      <p:transition spd="slow" advTm="16696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154" x="8027988" y="4973638"/>
          <p14:tracePt t="2600" x="7983538" y="4946650"/>
          <p14:tracePt t="2610" x="7920038" y="4911725"/>
          <p14:tracePt t="2620" x="7831138" y="4840288"/>
          <p14:tracePt t="2634" x="7724775" y="4751388"/>
          <p14:tracePt t="2650" x="7562850" y="4625975"/>
          <p14:tracePt t="2666" x="7242175" y="4322763"/>
          <p14:tracePt t="2682" x="7018338" y="4108450"/>
          <p14:tracePt t="2698" x="6518275" y="3608388"/>
          <p14:tracePt t="2714" x="6384925" y="3490913"/>
          <p14:tracePt t="2730" x="6232525" y="3429000"/>
          <p14:tracePt t="2748" x="6197600" y="3411538"/>
          <p14:tracePt t="2762" x="6170613" y="3411538"/>
          <p14:tracePt t="3216" x="6161088" y="3402013"/>
          <p14:tracePt t="3227" x="6143625" y="3402013"/>
          <p14:tracePt t="3237" x="6089650" y="3367088"/>
          <p14:tracePt t="3249" x="6027738" y="3322638"/>
          <p14:tracePt t="3259" x="5919788" y="3259138"/>
          <p14:tracePt t="3274" x="5822950" y="3197225"/>
          <p14:tracePt t="3290" x="5545138" y="3017838"/>
          <p14:tracePt t="3306" x="5394325" y="2919413"/>
          <p14:tracePt t="3322" x="5286375" y="2857500"/>
          <p14:tracePt t="3338" x="5081588" y="2705100"/>
          <p14:tracePt t="3354" x="4991100" y="2598738"/>
          <p14:tracePt t="3370" x="4956175" y="2571750"/>
          <p14:tracePt t="3386" x="4946650" y="2536825"/>
          <p14:tracePt t="3401" x="4938713" y="2517775"/>
          <p14:tracePt t="4483" x="4938713" y="2509838"/>
          <p14:tracePt t="4493" x="4938713" y="2500313"/>
          <p14:tracePt t="4504" x="4938713" y="2465388"/>
          <p14:tracePt t="4516" x="4929188" y="2411413"/>
          <p14:tracePt t="4526" x="4929188" y="2347913"/>
          <p14:tracePt t="4537" x="4919663" y="2286000"/>
          <p14:tracePt t="4553" x="4919663" y="2214563"/>
          <p14:tracePt t="4569" x="4919663" y="2062163"/>
          <p14:tracePt t="4585" x="4919663" y="2017713"/>
          <p14:tracePt t="4601" x="4919663" y="1938338"/>
          <p14:tracePt t="4617" x="4919663" y="1901825"/>
          <p14:tracePt t="4633" x="4919663" y="1839913"/>
          <p14:tracePt t="4649" x="4919663" y="1822450"/>
          <p14:tracePt t="4665" x="4929188" y="1776413"/>
          <p14:tracePt t="4681" x="4929188" y="1768475"/>
          <p14:tracePt t="4697" x="4929188" y="1731963"/>
          <p14:tracePt t="4713" x="4938713" y="1724025"/>
          <p14:tracePt t="4729" x="4946650" y="1697038"/>
          <p14:tracePt t="4745" x="4946650" y="1670050"/>
          <p14:tracePt t="4761" x="4956175" y="1660525"/>
          <p14:tracePt t="4777" x="4956175" y="1633538"/>
          <p14:tracePt t="4804" x="4956175" y="1625600"/>
          <p14:tracePt t="4826" x="4965700" y="1608138"/>
          <p14:tracePt t="4846" x="4965700" y="1598613"/>
          <p14:tracePt t="4886" x="4965700" y="1589088"/>
          <p14:tracePt t="4919" x="4965700" y="1581150"/>
          <p14:tracePt t="5425" x="4965700" y="1562100"/>
          <p14:tracePt t="5433" x="4956175" y="1544638"/>
          <p14:tracePt t="5444" x="4946650" y="1527175"/>
          <p14:tracePt t="5454" x="4938713" y="1509713"/>
          <p14:tracePt t="5465" x="4929188" y="1500188"/>
          <p14:tracePt t="5481" x="4929188" y="1473200"/>
          <p14:tracePt t="5497" x="4919663" y="1455738"/>
          <p14:tracePt t="5513" x="4911725" y="1419225"/>
          <p14:tracePt t="5529" x="4911725" y="1374775"/>
          <p14:tracePt t="5544" x="4911725" y="1347788"/>
          <p14:tracePt t="5561" x="4902200" y="1295400"/>
          <p14:tracePt t="5576" x="4902200" y="1258888"/>
          <p14:tracePt t="5593" x="4902200" y="1179513"/>
          <p14:tracePt t="5609" x="4902200" y="1133475"/>
          <p14:tracePt t="5624" x="4902200" y="1009650"/>
          <p14:tracePt t="5641" x="4902200" y="946150"/>
          <p14:tracePt t="5657" x="4875213" y="822325"/>
          <p14:tracePt t="5673" x="4857750" y="758825"/>
          <p14:tracePt t="5689" x="4795838" y="615950"/>
          <p14:tracePt t="5704" x="4759325" y="544513"/>
          <p14:tracePt t="5721" x="4643438" y="428625"/>
          <p14:tracePt t="5736" x="4562475" y="393700"/>
          <p14:tracePt t="5752" x="4491038" y="374650"/>
          <p14:tracePt t="5769" x="4419600" y="366713"/>
          <p14:tracePt t="5785" x="4330700" y="339725"/>
          <p14:tracePt t="5800" x="4268788" y="339725"/>
          <p14:tracePt t="5817" x="4197350" y="339725"/>
          <p14:tracePt t="5832" x="4170363" y="339725"/>
          <p14:tracePt t="5849" x="4108450" y="330200"/>
          <p14:tracePt t="5864" x="4081463" y="330200"/>
          <p14:tracePt t="5881" x="4037013" y="330200"/>
          <p14:tracePt t="5897" x="4017963" y="330200"/>
          <p14:tracePt t="5913" x="3983038" y="330200"/>
          <p14:tracePt t="5936" x="3965575" y="330200"/>
          <p14:tracePt t="6275" x="3938588" y="322263"/>
          <p14:tracePt t="6286" x="3911600" y="303213"/>
          <p14:tracePt t="6297" x="3857625" y="268288"/>
          <p14:tracePt t="6312" x="3776663" y="223838"/>
          <p14:tracePt t="6329" x="3571875" y="142875"/>
          <p14:tracePt t="6344" x="3465513" y="133350"/>
          <p14:tracePt t="6360" x="3224213" y="133350"/>
          <p14:tracePt t="6376" x="3071813" y="133350"/>
          <p14:tracePt t="6393" x="2894013" y="133350"/>
          <p14:tracePt t="6408" x="2803525" y="133350"/>
          <p14:tracePt t="6424" x="2697163" y="133350"/>
          <p14:tracePt t="6440" x="2633663" y="133350"/>
          <p14:tracePt t="6456" x="2544763" y="133350"/>
          <p14:tracePt t="6472" x="2527300" y="133350"/>
          <p14:tracePt t="6488" x="2490788" y="125413"/>
          <p14:tracePt t="6504" x="2482850" y="125413"/>
          <p14:tracePt t="6520" x="2473325" y="125413"/>
          <p14:tracePt t="6537" x="2465388" y="125413"/>
          <p14:tracePt t="6565" x="2455863" y="125413"/>
          <p14:tracePt t="6577" x="2446338" y="125413"/>
          <p14:tracePt t="6587" x="2438400" y="125413"/>
          <p14:tracePt t="6600" x="2428875" y="125413"/>
          <p14:tracePt t="6616" x="2419350" y="125413"/>
          <p14:tracePt t="6632" x="2393950" y="142875"/>
          <p14:tracePt t="6648" x="2374900" y="142875"/>
          <p14:tracePt t="6664" x="2357438" y="152400"/>
          <p14:tracePt t="6680" x="2330450" y="160338"/>
          <p14:tracePt t="6696" x="2322513" y="169863"/>
          <p14:tracePt t="6712" x="2286000" y="187325"/>
          <p14:tracePt t="6728" x="2259013" y="187325"/>
          <p14:tracePt t="6744" x="2224088" y="214313"/>
          <p14:tracePt t="6760" x="2197100" y="214313"/>
          <p14:tracePt t="6776" x="2179638" y="231775"/>
          <p14:tracePt t="6800" x="2152650" y="250825"/>
          <p14:tracePt t="6828" x="2143125" y="250825"/>
          <p14:tracePt t="6858" x="2143125" y="258763"/>
          <p14:tracePt t="6868" x="2143125" y="268288"/>
          <p14:tracePt t="6880" x="2133600" y="268288"/>
          <p14:tracePt t="6888" x="2133600" y="276225"/>
          <p14:tracePt t="6910" x="2133600" y="285750"/>
          <p14:tracePt t="6920" x="2125663" y="295275"/>
          <p14:tracePt t="6940" x="2116138" y="303213"/>
          <p14:tracePt t="6960" x="2116138" y="312738"/>
          <p14:tracePt t="6980" x="2116138" y="322263"/>
          <p14:tracePt t="6989" x="2108200" y="322263"/>
          <p14:tracePt t="7000" x="2108200" y="330200"/>
          <p14:tracePt t="7020" x="2108200" y="339725"/>
          <p14:tracePt t="7040" x="2108200" y="347663"/>
          <p14:tracePt t="7050" x="2108200" y="357188"/>
          <p14:tracePt t="7064" x="2108200" y="366713"/>
          <p14:tracePt t="7080" x="2116138" y="384175"/>
          <p14:tracePt t="7096" x="2125663" y="384175"/>
          <p14:tracePt t="7112" x="2143125" y="401638"/>
          <p14:tracePt t="7128" x="2152650" y="401638"/>
          <p14:tracePt t="7144" x="2179638" y="401638"/>
          <p14:tracePt t="7163" x="2197100" y="401638"/>
          <p14:tracePt t="7176" x="2205038" y="401638"/>
          <p14:tracePt t="7192" x="2214563" y="401638"/>
          <p14:tracePt t="7208" x="2241550" y="401638"/>
          <p14:tracePt t="7224" x="2251075" y="401638"/>
          <p14:tracePt t="7240" x="2268538" y="401638"/>
          <p14:tracePt t="7256" x="2276475" y="401638"/>
          <p14:tracePt t="7272" x="2295525" y="401638"/>
          <p14:tracePt t="7288" x="2303463" y="401638"/>
          <p14:tracePt t="7304" x="2312988" y="401638"/>
          <p14:tracePt t="7320" x="2347913" y="401638"/>
          <p14:tracePt t="7336" x="2374900" y="401638"/>
          <p14:tracePt t="7352" x="2419350" y="401638"/>
          <p14:tracePt t="7368" x="2438400" y="401638"/>
          <p14:tracePt t="7384" x="2465388" y="401638"/>
          <p14:tracePt t="7400" x="2482850" y="401638"/>
          <p14:tracePt t="7415" x="2500313" y="401638"/>
          <p14:tracePt t="7431" x="2509838" y="401638"/>
          <p14:tracePt t="8048" x="2536825" y="401638"/>
          <p14:tracePt t="8058" x="2554288" y="401638"/>
          <p14:tracePt t="8069" x="2571750" y="401638"/>
          <p14:tracePt t="8080" x="2589213" y="411163"/>
          <p14:tracePt t="8090" x="2608263" y="411163"/>
          <p14:tracePt t="8103" x="2625725" y="411163"/>
          <p14:tracePt t="8120" x="2652713" y="411163"/>
          <p14:tracePt t="8135" x="2660650" y="411163"/>
          <p14:tracePt t="8152" x="2705100" y="411163"/>
          <p14:tracePt t="8167" x="2714625" y="411163"/>
          <p14:tracePt t="8183" x="2759075" y="411163"/>
          <p14:tracePt t="8199" x="2768600" y="411163"/>
          <p14:tracePt t="8215" x="2786063" y="411163"/>
          <p14:tracePt t="8231" x="2795588" y="411163"/>
          <p14:tracePt t="8248" x="2813050" y="411163"/>
          <p14:tracePt t="8599" x="2822575" y="411163"/>
          <p14:tracePt t="8609" x="2847975" y="411163"/>
          <p14:tracePt t="8620" x="2894013" y="411163"/>
          <p14:tracePt t="8631" x="2955925" y="411163"/>
          <p14:tracePt t="8647" x="3017838" y="411163"/>
          <p14:tracePt t="8663" x="3170238" y="411163"/>
          <p14:tracePt t="8679" x="3268663" y="411163"/>
          <p14:tracePt t="8695" x="3429000" y="411163"/>
          <p14:tracePt t="8711" x="3581400" y="401638"/>
          <p14:tracePt t="8727" x="3705225" y="401638"/>
          <p14:tracePt t="8743" x="3759200" y="401638"/>
          <p14:tracePt t="8759" x="3840163" y="401638"/>
          <p14:tracePt t="8775" x="3894138" y="401638"/>
          <p14:tracePt t="8791" x="3929063" y="401638"/>
          <p14:tracePt t="8807" x="3956050" y="401638"/>
          <p14:tracePt t="8823" x="3973513" y="401638"/>
          <p14:tracePt t="8839" x="4017963" y="401638"/>
          <p14:tracePt t="8855" x="4037013" y="401638"/>
          <p14:tracePt t="8876" x="4044950" y="401638"/>
          <p14:tracePt t="8887" x="4054475" y="411163"/>
          <p14:tracePt t="11895" x="4062413" y="411163"/>
          <p14:tracePt t="11916" x="4071938" y="411163"/>
          <p14:tracePt t="11926" x="4081463" y="411163"/>
          <p14:tracePt t="11966" x="4089400" y="411163"/>
          <p14:tracePt t="12105" x="4098925" y="411163"/>
          <p14:tracePt t="12126" x="4108450" y="411163"/>
          <p14:tracePt t="12136" x="4116388" y="411163"/>
          <p14:tracePt t="12156" x="4125913" y="411163"/>
          <p14:tracePt t="12179" x="4133850" y="411163"/>
          <p14:tracePt t="12190" x="4143375" y="411163"/>
          <p14:tracePt t="12213" x="4152900" y="411163"/>
          <p14:tracePt t="12224" x="4170363" y="411163"/>
          <p14:tracePt t="12236" x="4187825" y="411163"/>
          <p14:tracePt t="12246" x="4214813" y="411163"/>
          <p14:tracePt t="12261" x="4241800" y="401638"/>
          <p14:tracePt t="12277" x="4259263" y="393700"/>
          <p14:tracePt t="12293" x="4313238" y="393700"/>
          <p14:tracePt t="12309" x="4330700" y="393700"/>
          <p14:tracePt t="12325" x="4375150" y="393700"/>
          <p14:tracePt t="12341" x="4394200" y="384175"/>
          <p14:tracePt t="12357" x="4429125" y="384175"/>
          <p14:tracePt t="12376" x="4438650" y="384175"/>
          <p14:tracePt t="12389" x="4446588" y="384175"/>
          <p14:tracePt t="12408" x="4456113" y="374650"/>
          <p14:tracePt t="12430" x="4465638" y="374650"/>
          <p14:tracePt t="12512" x="4473575" y="374650"/>
          <p14:tracePt t="13083" x="4473575" y="366713"/>
          <p14:tracePt t="13446" x="4473575" y="357188"/>
          <p14:tracePt t="13793" x="4473575" y="347663"/>
          <p14:tracePt t="13836" x="4473575" y="339725"/>
          <p14:tracePt t="13846" x="4473575" y="330200"/>
          <p14:tracePt t="13856" x="4465638" y="322263"/>
          <p14:tracePt t="13866" x="4456113" y="312738"/>
          <p14:tracePt t="13877" x="4429125" y="303213"/>
          <p14:tracePt t="13892" x="4411663" y="295275"/>
          <p14:tracePt t="13908" x="4340225" y="276225"/>
          <p14:tracePt t="13924" x="4303713" y="276225"/>
          <p14:tracePt t="13941" x="4259263" y="276225"/>
          <p14:tracePt t="13957" x="4251325" y="276225"/>
          <p14:tracePt t="13973" x="4224338" y="276225"/>
          <p14:tracePt t="13988" x="4214813" y="276225"/>
          <p14:tracePt t="14679" x="4205288" y="276225"/>
          <p14:tracePt t="14689" x="4197350" y="276225"/>
          <p14:tracePt t="14699" x="4179888" y="285750"/>
          <p14:tracePt t="14709" x="4133850" y="295275"/>
          <p14:tracePt t="14724" x="4098925" y="303213"/>
          <p14:tracePt t="14740" x="4054475" y="312738"/>
          <p14:tracePt t="14756" x="4010025" y="330200"/>
          <p14:tracePt t="14773" x="3973513" y="347663"/>
          <p14:tracePt t="14788" x="3894138" y="384175"/>
          <p14:tracePt t="14804" x="3857625" y="393700"/>
          <p14:tracePt t="14820" x="3848100" y="401638"/>
          <p14:tracePt t="14836" x="3830638" y="401638"/>
          <p14:tracePt t="15506" x="3822700" y="401638"/>
          <p14:tracePt t="15601" x="3813175" y="401638"/>
          <p14:tracePt t="15612" x="3803650" y="401638"/>
          <p14:tracePt t="15632" x="3795713" y="401638"/>
          <p14:tracePt t="15642" x="3786188" y="401638"/>
          <p14:tracePt t="15652" x="3776663" y="393700"/>
          <p14:tracePt t="15674" x="3759200" y="393700"/>
          <p14:tracePt t="15683" x="3751263" y="393700"/>
          <p14:tracePt t="15699" x="3732213" y="393700"/>
          <p14:tracePt t="15715" x="3714750" y="393700"/>
          <p14:tracePt t="15732" x="3705225" y="393700"/>
          <p14:tracePt t="15747" x="3687763" y="393700"/>
          <p14:tracePt t="15764" x="3679825" y="393700"/>
          <p14:tracePt t="16165" x="3670300" y="393700"/>
          <p14:tracePt t="16176" x="3660775" y="393700"/>
          <p14:tracePt t="16187" x="3625850" y="393700"/>
          <p14:tracePt t="16198" x="3598863" y="393700"/>
          <p14:tracePt t="16214" x="3562350" y="393700"/>
          <p14:tracePt t="16227" x="3536950" y="393700"/>
          <p14:tracePt t="16243" x="3482975" y="393700"/>
          <p14:tracePt t="16259" x="3455988" y="393700"/>
          <p14:tracePt t="16276" x="3438525" y="393700"/>
          <p14:tracePt t="16292" x="3394075" y="393700"/>
          <p14:tracePt t="16314" x="3330575" y="393700"/>
          <p14:tracePt t="16323" x="3322638" y="393700"/>
          <p14:tracePt t="16340" x="3295650" y="393700"/>
          <p14:tracePt t="16356" x="3286125" y="401638"/>
          <p14:tracePt t="16372" x="3259138" y="411163"/>
          <p14:tracePt t="16394" x="3232150" y="428625"/>
          <p14:tracePt t="16414" x="3224213" y="428625"/>
          <p14:tracePt t="16425" x="3205163" y="428625"/>
          <p14:tracePt t="16436" x="3205163" y="438150"/>
          <p14:tracePt t="16454" x="3187700" y="438150"/>
          <p14:tracePt t="16467" x="3170238" y="438150"/>
          <p14:tracePt t="16483" x="3152775" y="438150"/>
          <p14:tracePt t="16499" x="3143250" y="438150"/>
          <p14:tracePt t="16516" x="3108325" y="455613"/>
          <p14:tracePt t="16532" x="3081338" y="473075"/>
          <p14:tracePt t="16554" x="3027363" y="490538"/>
          <p14:tracePt t="16564" x="3017838" y="490538"/>
          <p14:tracePt t="16584" x="3000375" y="490538"/>
          <p14:tracePt t="16595" x="2982913" y="500063"/>
          <p14:tracePt t="16614" x="2955925" y="500063"/>
          <p14:tracePt t="16627" x="2938463" y="509588"/>
          <p14:tracePt t="16643" x="2928938" y="509588"/>
          <p14:tracePt t="16659" x="2911475" y="509588"/>
          <p14:tracePt t="16675" x="2894013" y="517525"/>
          <p14:tracePt t="16691" x="2874963" y="527050"/>
          <p14:tracePt t="16715" x="2847975" y="544513"/>
          <p14:tracePt t="16723" x="2840038" y="544513"/>
          <p14:tracePt t="16739" x="2822575" y="554038"/>
          <p14:tracePt t="16759" x="2803525" y="561975"/>
          <p14:tracePt t="16779" x="2795588" y="561975"/>
          <p14:tracePt t="16794" x="2786063" y="571500"/>
          <p14:tracePt t="16803" x="2776538" y="571500"/>
          <p14:tracePt t="16819" x="2768600" y="571500"/>
          <p14:tracePt t="16835" x="2751138" y="588963"/>
          <p14:tracePt t="16852" x="2732088" y="598488"/>
          <p14:tracePt t="16874" x="2724150" y="608013"/>
          <p14:tracePt t="16883" x="2714625" y="615950"/>
          <p14:tracePt t="16904" x="2705100" y="633413"/>
          <p14:tracePt t="16915" x="2697163" y="633413"/>
          <p14:tracePt t="16931" x="2697163" y="642938"/>
          <p14:tracePt t="16947" x="2679700" y="660400"/>
          <p14:tracePt t="16966" x="2670175" y="669925"/>
          <p14:tracePt t="16986" x="2660650" y="679450"/>
          <p14:tracePt t="17017" x="2652713" y="687388"/>
          <p14:tracePt t="17027" x="2643188" y="696913"/>
          <p14:tracePt t="17057" x="2643188" y="704850"/>
          <p14:tracePt t="17067" x="2633663" y="704850"/>
          <p14:tracePt t="17088" x="2633663" y="714375"/>
          <p14:tracePt t="17097" x="2633663" y="723900"/>
          <p14:tracePt t="17127" x="2625725" y="731838"/>
          <p14:tracePt t="17167" x="2625725" y="741363"/>
          <p14:tracePt t="17198" x="2625725" y="750888"/>
          <p14:tracePt t="17208" x="2625725" y="758825"/>
          <p14:tracePt t="17218" x="2625725" y="768350"/>
          <p14:tracePt t="17228" x="2625725" y="776288"/>
          <p14:tracePt t="17238" x="2625725" y="795338"/>
          <p14:tracePt t="17251" x="2625725" y="812800"/>
          <p14:tracePt t="17267" x="2625725" y="830263"/>
          <p14:tracePt t="17283" x="2633663" y="866775"/>
          <p14:tracePt t="17299" x="2643188" y="893763"/>
          <p14:tracePt t="17315" x="2670175" y="919163"/>
          <p14:tracePt t="17331" x="2687638" y="928688"/>
          <p14:tracePt t="17347" x="2714625" y="955675"/>
          <p14:tracePt t="17363" x="2732088" y="965200"/>
          <p14:tracePt t="17379" x="2759075" y="982663"/>
          <p14:tracePt t="17395" x="2803525" y="990600"/>
          <p14:tracePt t="17411" x="2822575" y="990600"/>
          <p14:tracePt t="17427" x="2847975" y="990600"/>
          <p14:tracePt t="17443" x="2857500" y="990600"/>
          <p14:tracePt t="17459" x="2884488" y="990600"/>
          <p14:tracePt t="17475" x="2894013" y="990600"/>
          <p14:tracePt t="17491" x="2919413" y="990600"/>
          <p14:tracePt t="17515" x="2946400" y="990600"/>
          <p14:tracePt t="17539" x="2973388" y="990600"/>
          <p14:tracePt t="17555" x="2982913" y="990600"/>
          <p14:tracePt t="17575" x="2990850" y="990600"/>
          <p14:tracePt t="17597" x="3000375" y="990600"/>
          <p14:tracePt t="17607" x="3009900" y="990600"/>
          <p14:tracePt t="17627" x="3017838" y="990600"/>
          <p14:tracePt t="17647" x="3027363" y="990600"/>
          <p14:tracePt t="17688" x="3036888" y="990600"/>
          <p14:tracePt t="17728" x="3044825" y="990600"/>
          <p14:tracePt t="17859" x="3054350" y="990600"/>
          <p14:tracePt t="18746" x="3062288" y="990600"/>
          <p14:tracePt t="18756" x="3071813" y="990600"/>
          <p14:tracePt t="18767" x="3089275" y="990600"/>
          <p14:tracePt t="18776" x="3116263" y="990600"/>
          <p14:tracePt t="18786" x="3133725" y="990600"/>
          <p14:tracePt t="18802" x="3143250" y="982663"/>
          <p14:tracePt t="18818" x="3160713" y="982663"/>
          <p14:tracePt t="18834" x="3170238" y="982663"/>
          <p14:tracePt t="18850" x="3187700" y="973138"/>
          <p14:tracePt t="18875" x="3224213" y="965200"/>
          <p14:tracePt t="18878" x="3232150" y="965200"/>
          <p14:tracePt t="18898" x="3286125" y="965200"/>
          <p14:tracePt t="18916" x="3322638" y="955675"/>
          <p14:tracePt t="18930" x="3394075" y="946150"/>
          <p14:tracePt t="18955" x="3473450" y="938213"/>
          <p14:tracePt t="18958" x="3500438" y="938213"/>
          <p14:tracePt t="18978" x="3554413" y="938213"/>
          <p14:tracePt t="18995" x="3581400" y="938213"/>
          <p14:tracePt t="19010" x="3652838" y="955675"/>
          <p14:tracePt t="19035" x="3705225" y="965200"/>
          <p14:tracePt t="19038" x="3741738" y="965200"/>
          <p14:tracePt t="19058" x="3759200" y="965200"/>
          <p14:tracePt t="19074" x="3795713" y="965200"/>
          <p14:tracePt t="19090" x="3803650" y="965200"/>
          <p14:tracePt t="19106" x="3857625" y="965200"/>
          <p14:tracePt t="19122" x="3884613" y="965200"/>
          <p14:tracePt t="19138" x="3929063" y="965200"/>
          <p14:tracePt t="19154" x="3938588" y="965200"/>
          <p14:tracePt t="19170" x="3965575" y="965200"/>
          <p14:tracePt t="19186" x="3983038" y="965200"/>
          <p14:tracePt t="19207" x="3990975" y="965200"/>
          <p14:tracePt t="19218" x="4000500" y="965200"/>
          <p14:tracePt t="19237" x="4010025" y="965200"/>
          <p14:tracePt t="19810" x="4017963" y="965200"/>
          <p14:tracePt t="19841" x="4027488" y="965200"/>
          <p14:tracePt t="19862" x="4037013" y="965200"/>
          <p14:tracePt t="19893" x="4044950" y="965200"/>
          <p14:tracePt t="19903" x="4054475" y="965200"/>
          <p14:tracePt t="19915" x="4062413" y="965200"/>
          <p14:tracePt t="19924" x="4081463" y="965200"/>
          <p14:tracePt t="19937" x="4089400" y="965200"/>
          <p14:tracePt t="19954" x="4098925" y="965200"/>
          <p14:tracePt t="19970" x="4125913" y="955675"/>
          <p14:tracePt t="19985" x="4143375" y="946150"/>
          <p14:tracePt t="20001" x="4152900" y="938213"/>
          <p14:tracePt t="20017" x="4160838" y="938213"/>
          <p14:tracePt t="20034" x="4170363" y="938213"/>
          <p14:tracePt t="20054" x="4170363" y="928688"/>
          <p14:tracePt t="20568" x="4179888" y="928688"/>
          <p14:tracePt t="20578" x="4187825" y="928688"/>
          <p14:tracePt t="20599" x="4197350" y="928688"/>
          <p14:tracePt t="20609" x="4205288" y="928688"/>
          <p14:tracePt t="20620" x="4214813" y="928688"/>
          <p14:tracePt t="20639" x="4224338" y="928688"/>
          <p14:tracePt t="20642" x="4241800" y="928688"/>
          <p14:tracePt t="20657" x="4251325" y="928688"/>
          <p14:tracePt t="20673" x="4268788" y="928688"/>
          <p14:tracePt t="20689" x="4276725" y="928688"/>
          <p14:tracePt t="20711" x="4286250" y="928688"/>
          <p14:tracePt t="20784" x="4295775" y="928688"/>
          <p14:tracePt t="21551" x="4303713" y="928688"/>
          <p14:tracePt t="21561" x="4330700" y="928688"/>
          <p14:tracePt t="21572" x="4340225" y="928688"/>
          <p14:tracePt t="21585" x="4348163" y="928688"/>
          <p14:tracePt t="21601" x="4357688" y="928688"/>
          <p14:tracePt t="21617" x="4375150" y="928688"/>
          <p14:tracePt t="21633" x="4384675" y="928688"/>
          <p14:tracePt t="21649" x="4402138" y="928688"/>
          <p14:tracePt t="21665" x="4411663" y="928688"/>
          <p14:tracePt t="21681" x="4446588" y="928688"/>
          <p14:tracePt t="21696" x="4473575" y="928688"/>
          <p14:tracePt t="21713" x="4510088" y="928688"/>
          <p14:tracePt t="21728" x="4518025" y="928688"/>
          <p14:tracePt t="21745" x="4554538" y="928688"/>
          <p14:tracePt t="21761" x="4562475" y="928688"/>
          <p14:tracePt t="21777" x="4581525" y="928688"/>
          <p14:tracePt t="21793" x="4589463" y="928688"/>
          <p14:tracePt t="21813" x="4598988" y="928688"/>
          <p14:tracePt t="21833" x="4608513" y="928688"/>
          <p14:tracePt t="21863" x="4616450" y="928688"/>
          <p14:tracePt t="21894" x="4625975" y="928688"/>
          <p14:tracePt t="22008" x="4633913" y="928688"/>
          <p14:tracePt t="22670" x="4643438" y="919163"/>
          <p14:tracePt t="22681" x="4652963" y="919163"/>
          <p14:tracePt t="22703" x="4660900" y="919163"/>
          <p14:tracePt t="22713" x="4670425" y="919163"/>
          <p14:tracePt t="22724" x="4679950" y="919163"/>
          <p14:tracePt t="22736" x="4697413" y="919163"/>
          <p14:tracePt t="22752" x="4714875" y="919163"/>
          <p14:tracePt t="22768" x="4732338" y="919163"/>
          <p14:tracePt t="22784" x="4741863" y="919163"/>
          <p14:tracePt t="22804" x="4751388" y="919163"/>
          <p14:tracePt t="22844" x="4759325" y="919163"/>
          <p14:tracePt t="23150" x="4768850" y="919163"/>
          <p14:tracePt t="23190" x="4776788" y="919163"/>
          <p14:tracePt t="23220" x="4786313" y="919163"/>
          <p14:tracePt t="23231" x="4795838" y="919163"/>
          <p14:tracePt t="24149" x="4803775" y="919163"/>
          <p14:tracePt t="24159" x="4822825" y="919163"/>
          <p14:tracePt t="24170" x="4848225" y="919163"/>
          <p14:tracePt t="24185" x="4884738" y="911225"/>
          <p14:tracePt t="24194" x="4919663" y="901700"/>
          <p14:tracePt t="24207" x="4973638" y="893763"/>
          <p14:tracePt t="24224" x="5037138" y="884238"/>
          <p14:tracePt t="24239" x="5187950" y="866775"/>
          <p14:tracePt t="24256" x="5251450" y="866775"/>
          <p14:tracePt t="24278" x="5438775" y="866775"/>
          <p14:tracePt t="24290" x="5473700" y="866775"/>
          <p14:tracePt t="24303" x="5518150" y="866775"/>
          <p14:tracePt t="24319" x="5572125" y="866775"/>
          <p14:tracePt t="24336" x="5616575" y="866775"/>
          <p14:tracePt t="24351" x="5634038" y="866775"/>
          <p14:tracePt t="24368" x="5653088" y="866775"/>
          <p14:tracePt t="24384" x="5661025" y="866775"/>
          <p14:tracePt t="27928" x="5643563" y="866775"/>
          <p14:tracePt t="27939" x="5616575" y="866775"/>
          <p14:tracePt t="27949" x="5599113" y="866775"/>
          <p14:tracePt t="27958" x="5572125" y="866775"/>
          <p14:tracePt t="27968" x="5545138" y="866775"/>
          <p14:tracePt t="27981" x="5510213" y="866775"/>
          <p14:tracePt t="27997" x="5473700" y="866775"/>
          <p14:tracePt t="28014" x="5394325" y="866775"/>
          <p14:tracePt t="28030" x="5330825" y="866775"/>
          <p14:tracePt t="28046" x="5286375" y="874713"/>
          <p14:tracePt t="28062" x="5232400" y="874713"/>
          <p14:tracePt t="28078" x="5180013" y="884238"/>
          <p14:tracePt t="28093" x="5153025" y="901700"/>
          <p14:tracePt t="28110" x="5054600" y="919163"/>
          <p14:tracePt t="28125" x="4991100" y="928688"/>
          <p14:tracePt t="28141" x="4911725" y="965200"/>
          <p14:tracePt t="28157" x="4884738" y="982663"/>
          <p14:tracePt t="28173" x="4840288" y="990600"/>
          <p14:tracePt t="28189" x="4830763" y="990600"/>
          <p14:tracePt t="28206" x="4822825" y="990600"/>
          <p14:tracePt t="28790" x="4813300" y="990600"/>
          <p14:tracePt t="28802" x="4803775" y="990600"/>
          <p14:tracePt t="28813" x="4776788" y="982663"/>
          <p14:tracePt t="28825" x="4751388" y="973138"/>
          <p14:tracePt t="28835" x="4705350" y="946150"/>
          <p14:tracePt t="28845" x="4660900" y="928688"/>
          <p14:tracePt t="28861" x="4616450" y="901700"/>
          <p14:tracePt t="28878" x="4537075" y="866775"/>
          <p14:tracePt t="28893" x="4500563" y="857250"/>
          <p14:tracePt t="28910" x="4446588" y="830263"/>
          <p14:tracePt t="28925" x="4411663" y="822325"/>
          <p14:tracePt t="28941" x="4357688" y="803275"/>
          <p14:tracePt t="28957" x="4340225" y="795338"/>
          <p14:tracePt t="28973" x="4295775" y="768350"/>
          <p14:tracePt t="28989" x="4276725" y="768350"/>
          <p14:tracePt t="29005" x="4241800" y="758825"/>
          <p14:tracePt t="29021" x="4224338" y="750888"/>
          <p14:tracePt t="29037" x="4205288" y="741363"/>
          <p14:tracePt t="29053" x="4179888" y="741363"/>
          <p14:tracePt t="29069" x="4160838" y="731838"/>
          <p14:tracePt t="29085" x="4152900" y="731838"/>
          <p14:tracePt t="29453" x="4143375" y="731838"/>
          <p14:tracePt t="29465" x="4125913" y="731838"/>
          <p14:tracePt t="29476" x="4081463" y="723900"/>
          <p14:tracePt t="29487" x="4027488" y="714375"/>
          <p14:tracePt t="29501" x="3956050" y="714375"/>
          <p14:tracePt t="29517" x="3884613" y="714375"/>
          <p14:tracePt t="29533" x="3803650" y="714375"/>
          <p14:tracePt t="29549" x="3660775" y="714375"/>
          <p14:tracePt t="29565" x="3598863" y="714375"/>
          <p14:tracePt t="29581" x="3482975" y="723900"/>
          <p14:tracePt t="29597" x="3394075" y="731838"/>
          <p14:tracePt t="29613" x="3357563" y="741363"/>
          <p14:tracePt t="29629" x="3286125" y="750888"/>
          <p14:tracePt t="29645" x="3268663" y="758825"/>
          <p14:tracePt t="29661" x="3232150" y="768350"/>
          <p14:tracePt t="29677" x="3197225" y="776288"/>
          <p14:tracePt t="29693" x="3187700" y="776288"/>
          <p14:tracePt t="29709" x="3170238" y="776288"/>
          <p14:tracePt t="30001" x="3160713" y="776288"/>
          <p14:tracePt t="30010" x="3143250" y="776288"/>
          <p14:tracePt t="30020" x="3098800" y="776288"/>
          <p14:tracePt t="30030" x="3036888" y="776288"/>
          <p14:tracePt t="30044" x="2955925" y="776288"/>
          <p14:tracePt t="30060" x="2874963" y="776288"/>
          <p14:tracePt t="30077" x="2732088" y="776288"/>
          <p14:tracePt t="30092" x="2643188" y="776288"/>
          <p14:tracePt t="30109" x="2509838" y="785813"/>
          <p14:tracePt t="30124" x="2473325" y="812800"/>
          <p14:tracePt t="30140" x="2401888" y="812800"/>
          <p14:tracePt t="30156" x="2374900" y="822325"/>
          <p14:tracePt t="30172" x="2339975" y="830263"/>
          <p14:tracePt t="30189" x="2268538" y="839788"/>
          <p14:tracePt t="30205" x="2214563" y="847725"/>
          <p14:tracePt t="30220" x="2197100" y="857250"/>
          <p14:tracePt t="30237" x="2160588" y="874713"/>
          <p14:tracePt t="30252" x="2133600" y="874713"/>
          <p14:tracePt t="30269" x="2116138" y="893763"/>
          <p14:tracePt t="30285" x="2081213" y="901700"/>
          <p14:tracePt t="30301" x="2036763" y="928688"/>
          <p14:tracePt t="30317" x="1990725" y="938213"/>
          <p14:tracePt t="30333" x="1965325" y="938213"/>
          <p14:tracePt t="30348" x="1928813" y="973138"/>
          <p14:tracePt t="30365" x="1901825" y="982663"/>
          <p14:tracePt t="30381" x="1884363" y="990600"/>
          <p14:tracePt t="30396" x="1866900" y="990600"/>
          <p14:tracePt t="30413" x="1857375" y="1009650"/>
          <p14:tracePt t="30429" x="1822450" y="1062038"/>
          <p14:tracePt t="30445" x="1795463" y="1081088"/>
          <p14:tracePt t="30460" x="1768475" y="1125538"/>
          <p14:tracePt t="30476" x="1741488" y="1152525"/>
          <p14:tracePt t="30493" x="1741488" y="1169988"/>
          <p14:tracePt t="30509" x="1731963" y="1196975"/>
          <p14:tracePt t="30524" x="1714500" y="1223963"/>
          <p14:tracePt t="30543" x="1714500" y="1231900"/>
          <p14:tracePt t="30556" x="1714500" y="1241425"/>
          <p14:tracePt t="30573" x="1704975" y="1258888"/>
          <p14:tracePt t="30589" x="1697038" y="1285875"/>
          <p14:tracePt t="30605" x="1697038" y="1303338"/>
          <p14:tracePt t="30620" x="1687513" y="1322388"/>
          <p14:tracePt t="30637" x="1687513" y="1339850"/>
          <p14:tracePt t="30652" x="1679575" y="1347788"/>
          <p14:tracePt t="30668" x="1679575" y="1366838"/>
          <p14:tracePt t="30685" x="1679575" y="1374775"/>
          <p14:tracePt t="30725" x="1679575" y="1384300"/>
          <p14:tracePt t="30746" x="1679575" y="1393825"/>
          <p14:tracePt t="30767" x="1679575" y="1401763"/>
          <p14:tracePt t="30797" x="1679575" y="1411288"/>
          <p14:tracePt t="30807" x="1679575" y="1419225"/>
          <p14:tracePt t="30828" x="1679575" y="1428750"/>
          <p14:tracePt t="30838" x="1687513" y="1428750"/>
          <p14:tracePt t="30849" x="1687513" y="1438275"/>
          <p14:tracePt t="30860" x="1697038" y="1438275"/>
          <p14:tracePt t="30879" x="1697038" y="1455738"/>
          <p14:tracePt t="30892" x="1704975" y="1455738"/>
          <p14:tracePt t="30908" x="1704975" y="1465263"/>
          <p14:tracePt t="30924" x="1704975" y="1473200"/>
          <p14:tracePt t="30940" x="1714500" y="1482725"/>
          <p14:tracePt t="30956" x="1724025" y="1482725"/>
          <p14:tracePt t="30972" x="1731963" y="1490663"/>
          <p14:tracePt t="30991" x="1731963" y="1500188"/>
          <p14:tracePt t="31004" x="1741488" y="1509713"/>
          <p14:tracePt t="31031" x="1751013" y="1517650"/>
          <p14:tracePt t="31061" x="1758950" y="1517650"/>
          <p14:tracePt t="31081" x="1758950" y="1527175"/>
          <p14:tracePt t="31112" x="1768475" y="1527175"/>
          <p14:tracePt t="31122" x="1768475" y="1536700"/>
          <p14:tracePt t="31132" x="1768475" y="1544638"/>
          <p14:tracePt t="31148" x="1776413" y="1544638"/>
          <p14:tracePt t="31164" x="1785938" y="1554163"/>
          <p14:tracePt t="31180" x="1785938" y="1562100"/>
          <p14:tracePt t="31196" x="1785938" y="1571625"/>
          <p14:tracePt t="31212" x="1795463" y="1571625"/>
          <p14:tracePt t="31268" x="1795463" y="1581150"/>
          <p14:tracePt t="31523" x="1803400" y="1581150"/>
          <p14:tracePt t="31595" x="1812925" y="1581150"/>
          <p14:tracePt t="31605" x="1822450" y="1581150"/>
          <p14:tracePt t="31615" x="1830388" y="1581150"/>
          <p14:tracePt t="31628" x="1839913" y="1581150"/>
          <p14:tracePt t="31644" x="1847850" y="1581150"/>
          <p14:tracePt t="31660" x="1866900" y="1581150"/>
          <p14:tracePt t="31676" x="1874838" y="1581150"/>
          <p14:tracePt t="31692" x="1884363" y="1581150"/>
          <p14:tracePt t="31708" x="1893888" y="1581150"/>
          <p14:tracePt t="31724" x="1901825" y="1581150"/>
          <p14:tracePt t="31739" x="1911350" y="1581150"/>
          <p14:tracePt t="31756" x="1928813" y="1581150"/>
          <p14:tracePt t="31773" x="1946275" y="1581150"/>
          <p14:tracePt t="31794" x="1955800" y="1581150"/>
          <p14:tracePt t="31827" x="1965325" y="1581150"/>
          <p14:tracePt t="31849" x="1973263" y="1581150"/>
          <p14:tracePt t="31912" x="1982788" y="1581150"/>
          <p14:tracePt t="32337" x="1990725" y="1581150"/>
          <p14:tracePt t="32347" x="2009775" y="1581150"/>
          <p14:tracePt t="32358" x="2036763" y="1581150"/>
          <p14:tracePt t="32368" x="2071688" y="1581150"/>
          <p14:tracePt t="32379" x="2116138" y="1581150"/>
          <p14:tracePt t="32395" x="2152650" y="1589088"/>
          <p14:tracePt t="32411" x="2224088" y="1589088"/>
          <p14:tracePt t="32427" x="2259013" y="1608138"/>
          <p14:tracePt t="32444" x="2303463" y="1625600"/>
          <p14:tracePt t="32460" x="2357438" y="1633538"/>
          <p14:tracePt t="32475" x="2384425" y="1633538"/>
          <p14:tracePt t="32492" x="2411413" y="1633538"/>
          <p14:tracePt t="32508" x="2428875" y="1643063"/>
          <p14:tracePt t="32523" x="2455863" y="1643063"/>
          <p14:tracePt t="32540" x="2482850" y="1643063"/>
          <p14:tracePt t="32555" x="2490788" y="1643063"/>
          <p14:tracePt t="32572" x="2517775" y="1643063"/>
          <p14:tracePt t="32587" x="2536825" y="1643063"/>
          <p14:tracePt t="32603" x="2554288" y="1643063"/>
          <p14:tracePt t="32620" x="2562225" y="1643063"/>
          <p14:tracePt t="32635" x="2571750" y="1643063"/>
          <p14:tracePt t="32652" x="2581275" y="1643063"/>
          <p14:tracePt t="32667" x="2589213" y="1643063"/>
          <p14:tracePt t="32687" x="2598738" y="1643063"/>
          <p14:tracePt t="32729" x="2608263" y="1643063"/>
          <p14:tracePt t="32759" x="2616200" y="1643063"/>
          <p14:tracePt t="35822" x="2625725" y="1652588"/>
          <p14:tracePt t="35833" x="2633663" y="1652588"/>
          <p14:tracePt t="35844" x="2652713" y="1652588"/>
          <p14:tracePt t="35854" x="2679700" y="1660525"/>
          <p14:tracePt t="35865" x="2714625" y="1679575"/>
          <p14:tracePt t="35882" x="2759075" y="1697038"/>
          <p14:tracePt t="35898" x="2830513" y="1731963"/>
          <p14:tracePt t="35913" x="2867025" y="1758950"/>
          <p14:tracePt t="35930" x="2911475" y="1795463"/>
          <p14:tracePt t="35945" x="2928938" y="1812925"/>
          <p14:tracePt t="35962" x="2955925" y="1839913"/>
          <p14:tracePt t="35977" x="2955925" y="1847850"/>
          <p14:tracePt t="35994" x="2982913" y="1866900"/>
          <p14:tracePt t="36009" x="2990850" y="1874838"/>
          <p14:tracePt t="36026" x="3000375" y="1874838"/>
          <p14:tracePt t="36042" x="3009900" y="1884363"/>
          <p14:tracePt t="36058" x="3017838" y="1884363"/>
          <p14:tracePt t="36074" x="3044825" y="1901825"/>
          <p14:tracePt t="36090" x="3071813" y="1919288"/>
          <p14:tracePt t="36106" x="3089275" y="1928813"/>
          <p14:tracePt t="36122" x="3108325" y="1938338"/>
          <p14:tracePt t="36138" x="3116263" y="1946275"/>
          <p14:tracePt t="36153" x="3152775" y="1955800"/>
          <p14:tracePt t="36169" x="3170238" y="1965325"/>
          <p14:tracePt t="36186" x="3205163" y="1982788"/>
          <p14:tracePt t="36202" x="3224213" y="1990725"/>
          <p14:tracePt t="36217" x="3241675" y="2009775"/>
          <p14:tracePt t="36233" x="3268663" y="2027238"/>
          <p14:tracePt t="36249" x="3276600" y="2036763"/>
          <p14:tracePt t="36266" x="3295650" y="2054225"/>
          <p14:tracePt t="36281" x="3303588" y="2054225"/>
          <p14:tracePt t="36297" x="3313113" y="2062163"/>
          <p14:tracePt t="36313" x="3313113" y="2071688"/>
          <p14:tracePt t="36330" x="3322638" y="2081213"/>
          <p14:tracePt t="36346" x="3330575" y="2089150"/>
          <p14:tracePt t="36361" x="3330575" y="2108200"/>
          <p14:tracePt t="36378" x="3348038" y="2133600"/>
          <p14:tracePt t="36393" x="3357563" y="2133600"/>
          <p14:tracePt t="36410" x="3375025" y="2160588"/>
          <p14:tracePt t="36425" x="3375025" y="2170113"/>
          <p14:tracePt t="36442" x="3384550" y="2197100"/>
          <p14:tracePt t="36458" x="3394075" y="2214563"/>
          <p14:tracePt t="36474" x="3402013" y="2241550"/>
          <p14:tracePt t="36489" x="3411538" y="2259013"/>
          <p14:tracePt t="36843" x="3419475" y="2259013"/>
          <p14:tracePt t="36859" x="3438525" y="2268538"/>
          <p14:tracePt t="36866" x="3465513" y="2286000"/>
          <p14:tracePt t="36876" x="3490913" y="2303463"/>
          <p14:tracePt t="36889" x="3554413" y="2339975"/>
          <p14:tracePt t="36905" x="3616325" y="2393950"/>
          <p14:tracePt t="36921" x="3776663" y="2500313"/>
          <p14:tracePt t="36937" x="3857625" y="2562225"/>
          <p14:tracePt t="36954" x="4044950" y="2741613"/>
          <p14:tracePt t="36969" x="4098925" y="2786063"/>
          <p14:tracePt t="36985" x="4205288" y="2874963"/>
          <p14:tracePt t="37001" x="4232275" y="2911475"/>
          <p14:tracePt t="37017" x="4268788" y="2946400"/>
          <p14:tracePt t="37034" x="4313238" y="2982913"/>
          <p14:tracePt t="37049" x="4313238" y="3009900"/>
          <p14:tracePt t="37065" x="4330700" y="3009900"/>
          <p14:tracePt t="37407" x="4340225" y="3009900"/>
          <p14:tracePt t="37417" x="4367213" y="3009900"/>
          <p14:tracePt t="37427" x="4419600" y="3009900"/>
          <p14:tracePt t="37437" x="4491038" y="3009900"/>
          <p14:tracePt t="37449" x="4589463" y="3009900"/>
          <p14:tracePt t="37465" x="4714875" y="3036888"/>
          <p14:tracePt t="37481" x="4946650" y="3108325"/>
          <p14:tracePt t="37497" x="5054600" y="3143250"/>
          <p14:tracePt t="37513" x="5241925" y="3214688"/>
          <p14:tracePt t="37529" x="5295900" y="3224213"/>
          <p14:tracePt t="37545" x="5367338" y="3241675"/>
          <p14:tracePt t="37561" x="5375275" y="3241675"/>
          <p14:tracePt t="37825" x="5384800" y="3241675"/>
          <p14:tracePt t="37835" x="5384800" y="3232150"/>
          <p14:tracePt t="37845" x="5429250" y="3187700"/>
          <p14:tracePt t="37856" x="5473700" y="3125788"/>
          <p14:tracePt t="37865" x="5554663" y="3044825"/>
          <p14:tracePt t="37881" x="5634038" y="2973388"/>
          <p14:tracePt t="37897" x="5795963" y="2830513"/>
          <p14:tracePt t="37913" x="5875338" y="2759075"/>
          <p14:tracePt t="37929" x="6027738" y="2687638"/>
          <p14:tracePt t="37945" x="6099175" y="2643188"/>
          <p14:tracePt t="37961" x="6251575" y="2581275"/>
          <p14:tracePt t="37976" x="6330950" y="2554288"/>
          <p14:tracePt t="37993" x="6473825" y="2500313"/>
          <p14:tracePt t="38008" x="6518275" y="2490788"/>
          <p14:tracePt t="38025" x="6581775" y="2482850"/>
          <p14:tracePt t="38040" x="6589713" y="2482850"/>
          <p14:tracePt t="38057" x="6608763" y="2482850"/>
          <p14:tracePt t="38334" x="6608763" y="2473325"/>
          <p14:tracePt t="38344" x="6616700" y="2455863"/>
          <p14:tracePt t="38354" x="6634163" y="2428875"/>
          <p14:tracePt t="38364" x="6670675" y="2393950"/>
          <p14:tracePt t="38376" x="6732588" y="2339975"/>
          <p14:tracePt t="38393" x="6831013" y="2232025"/>
          <p14:tracePt t="38408" x="6867525" y="2197100"/>
          <p14:tracePt t="38424" x="6929438" y="2133600"/>
          <p14:tracePt t="38440" x="6965950" y="2108200"/>
          <p14:tracePt t="38456" x="7018338" y="2071688"/>
          <p14:tracePt t="38473" x="7054850" y="2044700"/>
          <p14:tracePt t="38488" x="7143750" y="1990725"/>
          <p14:tracePt t="38504" x="7232650" y="1919288"/>
          <p14:tracePt t="38520" x="7277100" y="1911350"/>
          <p14:tracePt t="38536" x="7348538" y="1893888"/>
          <p14:tracePt t="38553" x="7473950" y="1847850"/>
          <p14:tracePt t="38568" x="7537450" y="1812925"/>
          <p14:tracePt t="38584" x="7608888" y="1803400"/>
          <p14:tracePt t="38601" x="7759700" y="1758950"/>
          <p14:tracePt t="38617" x="7831138" y="1751013"/>
          <p14:tracePt t="38633" x="7974013" y="1724025"/>
          <p14:tracePt t="38649" x="8037513" y="1714500"/>
          <p14:tracePt t="38649" x="8081963" y="1697038"/>
          <p14:tracePt t="38664" x="8126413" y="1697038"/>
          <p14:tracePt t="38681" x="8161338" y="1697038"/>
          <p14:tracePt t="38697" x="8224838" y="1697038"/>
          <p14:tracePt t="38712" x="8269288" y="1697038"/>
          <p14:tracePt t="38728" x="8296275" y="1697038"/>
          <p14:tracePt t="38745" x="8340725" y="1697038"/>
          <p14:tracePt t="38760" x="8367713" y="1697038"/>
          <p14:tracePt t="38776" x="8402638" y="1697038"/>
          <p14:tracePt t="38792" x="8429625" y="1697038"/>
          <p14:tracePt t="38809" x="8483600" y="1704975"/>
          <p14:tracePt t="38824" x="8510588" y="1714500"/>
          <p14:tracePt t="38841" x="8582025" y="1731963"/>
          <p14:tracePt t="38857" x="8609013" y="1741488"/>
          <p14:tracePt t="38872" x="8661400" y="1776413"/>
          <p14:tracePt t="38888" x="8680450" y="1803400"/>
          <p14:tracePt t="38905" x="8715375" y="1830388"/>
          <p14:tracePt t="38928" x="8724900" y="1857375"/>
          <p14:tracePt t="38938" x="8732838" y="1874838"/>
          <p14:tracePt t="38952" x="8732838" y="1884363"/>
          <p14:tracePt t="39313" x="8742363" y="1884363"/>
          <p14:tracePt t="39323" x="8759825" y="1884363"/>
          <p14:tracePt t="39333" x="8786813" y="1884363"/>
          <p14:tracePt t="39343" x="8823325" y="1884363"/>
          <p14:tracePt t="39353" x="8858250" y="1884363"/>
          <p14:tracePt t="39368" x="8885238" y="1884363"/>
          <p14:tracePt t="39384" x="8947150" y="1884363"/>
          <p14:tracePt t="39400" x="8991600" y="1901825"/>
          <p14:tracePt t="39416" x="9099550" y="1955800"/>
          <p14:tracePt t="39432" x="9126538" y="1973263"/>
          <p14:tracePt t="39448" x="9205913" y="2017713"/>
          <p14:tracePt t="39464" x="9242425" y="2054225"/>
          <p14:tracePt t="39480" x="9313863" y="2125663"/>
          <p14:tracePt t="39496" x="9348788" y="2152650"/>
          <p14:tracePt t="39512" x="9394825" y="2214563"/>
          <p14:tracePt t="39528" x="9447213" y="2268538"/>
          <p14:tracePt t="39544" x="9474200" y="2312988"/>
          <p14:tracePt t="39560" x="9501188" y="2357438"/>
          <p14:tracePt t="39576" x="9528175" y="2419350"/>
          <p14:tracePt t="39592" x="9537700" y="2438400"/>
          <p14:tracePt t="39608" x="9545638" y="2482850"/>
          <p14:tracePt t="39624" x="9555163" y="2509838"/>
          <p14:tracePt t="39640" x="9563100" y="2562225"/>
          <p14:tracePt t="39656" x="9563100" y="2581275"/>
          <p14:tracePt t="39672" x="9582150" y="2633663"/>
          <p14:tracePt t="39688" x="9582150" y="2652713"/>
          <p14:tracePt t="39704" x="9582150" y="2670175"/>
          <p14:tracePt t="39720" x="9590088" y="2687638"/>
          <p14:tracePt t="39736" x="9599613" y="2714625"/>
          <p14:tracePt t="39752" x="9609138" y="2724150"/>
          <p14:tracePt t="39768" x="9609138" y="2741613"/>
          <p14:tracePt t="39786" x="9609138" y="2759075"/>
          <p14:tracePt t="39808" x="9609138" y="2768600"/>
          <p14:tracePt t="39962" x="9609138" y="2759075"/>
          <p14:tracePt t="39972" x="9609138" y="2741613"/>
          <p14:tracePt t="39983" x="9609138" y="2705100"/>
          <p14:tracePt t="39993" x="9609138" y="2652713"/>
          <p14:tracePt t="40007" x="9590088" y="2589213"/>
          <p14:tracePt t="40023" x="9572625" y="2536825"/>
          <p14:tracePt t="40039" x="9528175" y="2401888"/>
          <p14:tracePt t="40056" x="9483725" y="2330450"/>
          <p14:tracePt t="40072" x="9420225" y="2232025"/>
          <p14:tracePt t="40088" x="9331325" y="2170113"/>
          <p14:tracePt t="40103" x="9296400" y="2143125"/>
          <p14:tracePt t="40120" x="9215438" y="2089150"/>
          <p14:tracePt t="40135" x="9170988" y="2071688"/>
          <p14:tracePt t="40152" x="9082088" y="2054225"/>
          <p14:tracePt t="40168" x="9028113" y="2027238"/>
          <p14:tracePt t="40184" x="8920163" y="2000250"/>
          <p14:tracePt t="40200" x="8831263" y="1982788"/>
          <p14:tracePt t="40215" x="8777288" y="1973263"/>
          <p14:tracePt t="40232" x="8751888" y="1965325"/>
          <p14:tracePt t="40247" x="8661400" y="1946275"/>
          <p14:tracePt t="40264" x="8634413" y="1946275"/>
          <p14:tracePt t="40279" x="8555038" y="1938338"/>
          <p14:tracePt t="40296" x="8483600" y="1938338"/>
          <p14:tracePt t="40311" x="8456613" y="1938338"/>
          <p14:tracePt t="40328" x="8402638" y="1938338"/>
          <p14:tracePt t="40343" x="8375650" y="1938338"/>
          <p14:tracePt t="40360" x="8304213" y="1965325"/>
          <p14:tracePt t="40375" x="8269288" y="1973263"/>
          <p14:tracePt t="40392" x="8232775" y="2000250"/>
          <p14:tracePt t="40407" x="8188325" y="2036763"/>
          <p14:tracePt t="40424" x="8161338" y="2062163"/>
          <p14:tracePt t="40439" x="8099425" y="2116138"/>
          <p14:tracePt t="40456" x="8062913" y="2152650"/>
          <p14:tracePt t="40472" x="7991475" y="2197100"/>
          <p14:tracePt t="40487" x="7974013" y="2224088"/>
          <p14:tracePt t="40504" x="7929563" y="2312988"/>
          <p14:tracePt t="40519" x="7902575" y="2339975"/>
          <p14:tracePt t="40536" x="7894638" y="2357438"/>
          <p14:tracePt t="40552" x="7867650" y="2428875"/>
          <p14:tracePt t="40567" x="7858125" y="2455863"/>
          <p14:tracePt t="40584" x="7831138" y="2517775"/>
          <p14:tracePt t="40599" x="7823200" y="2544763"/>
          <p14:tracePt t="40615" x="7823200" y="2581275"/>
          <p14:tracePt t="40632" x="7813675" y="2608263"/>
          <p14:tracePt t="40648" x="7813675" y="2652713"/>
          <p14:tracePt t="40670" x="7813675" y="2670175"/>
          <p14:tracePt t="40681" x="7804150" y="2687638"/>
          <p14:tracePt t="40695" x="7796213" y="2697163"/>
          <p14:tracePt t="40711" x="7796213" y="2714625"/>
          <p14:tracePt t="40727" x="7796213" y="2741613"/>
          <p14:tracePt t="40743" x="7796213" y="2751138"/>
          <p14:tracePt t="40759" x="7786688" y="2751138"/>
          <p14:tracePt t="40945" x="7786688" y="2741613"/>
          <p14:tracePt t="40955" x="7804150" y="2724150"/>
          <p14:tracePt t="40966" x="7813675" y="2714625"/>
          <p14:tracePt t="40976" x="7823200" y="2697163"/>
          <p14:tracePt t="40987" x="7831138" y="2687638"/>
          <p14:tracePt t="40999" x="7840663" y="2679700"/>
          <p14:tracePt t="41015" x="7848600" y="2660650"/>
          <p14:tracePt t="41032" x="7875588" y="2633663"/>
          <p14:tracePt t="41047" x="7894638" y="2616200"/>
          <p14:tracePt t="41063" x="7974013" y="2554288"/>
          <p14:tracePt t="41079" x="8010525" y="2517775"/>
          <p14:tracePt t="41095" x="8081963" y="2473325"/>
          <p14:tracePt t="41111" x="8089900" y="2465388"/>
          <p14:tracePt t="41127" x="8126413" y="2455863"/>
          <p14:tracePt t="41143" x="8143875" y="2455863"/>
          <p14:tracePt t="41159" x="8188325" y="2438400"/>
          <p14:tracePt t="41175" x="8215313" y="2438400"/>
          <p14:tracePt t="41191" x="8323263" y="2419350"/>
          <p14:tracePt t="41207" x="8348663" y="2419350"/>
          <p14:tracePt t="41223" x="8402638" y="2419350"/>
          <p14:tracePt t="41239" x="8420100" y="2419350"/>
          <p14:tracePt t="41256" x="8447088" y="2419350"/>
          <p14:tracePt t="41271" x="8456613" y="2419350"/>
          <p14:tracePt t="41287" x="8483600" y="2419350"/>
          <p14:tracePt t="41308" x="8501063" y="2419350"/>
          <p14:tracePt t="41319" x="8510588" y="2428875"/>
          <p14:tracePt t="41335" x="8528050" y="2438400"/>
          <p14:tracePt t="41351" x="8572500" y="2455863"/>
          <p14:tracePt t="41367" x="8589963" y="2465388"/>
          <p14:tracePt t="41383" x="8616950" y="2473325"/>
          <p14:tracePt t="41399" x="8626475" y="2490788"/>
          <p14:tracePt t="41415" x="8643938" y="2500313"/>
          <p14:tracePt t="41431" x="8661400" y="2517775"/>
          <p14:tracePt t="41447" x="8688388" y="2536825"/>
          <p14:tracePt t="41463" x="8697913" y="2544763"/>
          <p14:tracePt t="41479" x="8724900" y="2562225"/>
          <p14:tracePt t="41495" x="8732838" y="2581275"/>
          <p14:tracePt t="41511" x="8742363" y="2598738"/>
          <p14:tracePt t="41527" x="8751888" y="2616200"/>
          <p14:tracePt t="41547" x="8759825" y="2625725"/>
          <p14:tracePt t="41567" x="8759825" y="2633663"/>
          <p14:tracePt t="41597" x="8769350" y="2643188"/>
          <p14:tracePt t="41607" x="8769350" y="2652713"/>
          <p14:tracePt t="41628" x="8769350" y="2660650"/>
          <p14:tracePt t="43121" x="8759825" y="2660650"/>
          <p14:tracePt t="43142" x="8751888" y="2660650"/>
          <p14:tracePt t="43172" x="8742363" y="2652713"/>
          <p14:tracePt t="43222" x="8732838" y="2643188"/>
          <p14:tracePt t="43252" x="8724900" y="2643188"/>
          <p14:tracePt t="43262" x="8715375" y="2643188"/>
          <p14:tracePt t="43276" x="8705850" y="2633663"/>
          <p14:tracePt t="43293" x="8697913" y="2633663"/>
          <p14:tracePt t="43303" x="8688388" y="2633663"/>
          <p14:tracePt t="43326" x="8680450" y="2633663"/>
          <p14:tracePt t="43345" x="8670925" y="2633663"/>
          <p14:tracePt t="43366" x="8661400" y="2633663"/>
          <p14:tracePt t="43418" x="8661400" y="2625725"/>
          <p14:tracePt t="43428" x="8653463" y="2625725"/>
          <p14:tracePt t="43449" x="8643938" y="2625725"/>
          <p14:tracePt t="43472" x="8634413" y="2625725"/>
          <p14:tracePt t="43507" x="8626475" y="2625725"/>
          <p14:tracePt t="43526" x="8609013" y="2625725"/>
          <p14:tracePt t="43547" x="8599488" y="2625725"/>
          <p14:tracePt t="43556" x="8582025" y="2625725"/>
          <p14:tracePt t="43576" x="8562975" y="2633663"/>
          <p14:tracePt t="43586" x="8562975" y="2643188"/>
          <p14:tracePt t="43597" x="8555038" y="2643188"/>
          <p14:tracePt t="43606" x="8555038" y="2652713"/>
          <p14:tracePt t="43627" x="8537575" y="2652713"/>
          <p14:tracePt t="43638" x="8537575" y="2660650"/>
          <p14:tracePt t="43654" x="8528050" y="2660650"/>
          <p14:tracePt t="43670" x="8528050" y="2670175"/>
          <p14:tracePt t="43687" x="8518525" y="2679700"/>
          <p14:tracePt t="43702" x="8510588" y="2687638"/>
          <p14:tracePt t="43719" x="8501063" y="2697163"/>
          <p14:tracePt t="43739" x="8501063" y="2705100"/>
          <p14:tracePt t="43759" x="8491538" y="2705100"/>
          <p14:tracePt t="43779" x="8491538" y="2714625"/>
          <p14:tracePt t="43852" x="8483600" y="2714625"/>
          <p14:tracePt t="43875" x="8474075" y="2714625"/>
          <p14:tracePt t="43899" x="8474075" y="2724150"/>
          <p14:tracePt t="43909" x="8466138" y="2724150"/>
          <p14:tracePt t="43928" x="8447088" y="2724150"/>
          <p14:tracePt t="43948" x="8439150" y="2724150"/>
          <p14:tracePt t="43968" x="8429625" y="2724150"/>
          <p14:tracePt t="43991" x="8420100" y="2724150"/>
          <p14:tracePt t="44002" x="8412163" y="2724150"/>
          <p14:tracePt t="44026" x="8402638" y="2724150"/>
          <p14:tracePt t="44046" x="8394700" y="2724150"/>
          <p14:tracePt t="44065" x="8385175" y="2724150"/>
          <p14:tracePt t="44444" x="8394700" y="2724150"/>
          <p14:tracePt t="44454" x="8402638" y="2724150"/>
          <p14:tracePt t="44465" x="8412163" y="2714625"/>
          <p14:tracePt t="44476" x="8429625" y="2714625"/>
          <p14:tracePt t="44499" x="8439150" y="2714625"/>
          <p14:tracePt t="44522" x="8456613" y="2705100"/>
          <p14:tracePt t="44541" x="8466138" y="2705100"/>
          <p14:tracePt t="44563" x="8483600" y="2705100"/>
          <p14:tracePt t="44582" x="8491538" y="2705100"/>
          <p14:tracePt t="44601" x="8501063" y="2705100"/>
          <p14:tracePt t="44611" x="8510588" y="2705100"/>
          <p14:tracePt t="44622" x="8518525" y="2705100"/>
          <p14:tracePt t="44641" x="8528050" y="2705100"/>
          <p14:tracePt t="44651" x="8537575" y="2697163"/>
          <p14:tracePt t="44681" x="8545513" y="2697163"/>
          <p14:tracePt t="44714" x="8555038" y="2697163"/>
          <p14:tracePt t="44754" x="8562975" y="2697163"/>
          <p14:tracePt t="44806" x="8572500" y="2697163"/>
          <p14:tracePt t="44828" x="8572500" y="2687638"/>
          <p14:tracePt t="44847" x="8572500" y="2679700"/>
          <p14:tracePt t="44857" x="8582025" y="2679700"/>
          <p14:tracePt t="44867" x="8582025" y="2670175"/>
          <p14:tracePt t="44887" x="8589963" y="2660650"/>
          <p14:tracePt t="44897" x="8599488" y="2652713"/>
          <p14:tracePt t="44917" x="8599488" y="2643188"/>
          <p14:tracePt t="44927" x="8609013" y="2633663"/>
          <p14:tracePt t="44937" x="8609013" y="2625725"/>
          <p14:tracePt t="44976" x="8616950" y="2616200"/>
          <p14:tracePt t="45007" x="8626475" y="2616200"/>
          <p14:tracePt t="45027" x="8626475" y="2608263"/>
          <p14:tracePt t="45477" x="8634413" y="2608263"/>
          <p14:tracePt t="45538" x="8643938" y="2608263"/>
          <p14:tracePt t="45587" x="8653463" y="2608263"/>
          <p14:tracePt t="45627" x="8661400" y="2608263"/>
          <p14:tracePt t="45887" x="8670925" y="2608263"/>
          <p14:tracePt t="45929" x="8680450" y="2608263"/>
          <p14:tracePt t="45939" x="8688388" y="2608263"/>
          <p14:tracePt t="45999" x="8688388" y="2616200"/>
          <p14:tracePt t="46038" x="8697913" y="2616200"/>
          <p14:tracePt t="46249" x="8697913" y="2625725"/>
          <p14:tracePt t="46299" x="8680450" y="2633663"/>
          <p14:tracePt t="46310" x="8661400" y="2633663"/>
          <p14:tracePt t="46320" x="8653463" y="2633663"/>
          <p14:tracePt t="46331" x="8643938" y="2633663"/>
          <p14:tracePt t="46342" x="8634413" y="2633663"/>
          <p14:tracePt t="46357" x="8626475" y="2633663"/>
          <p14:tracePt t="46372" x="8616950" y="2633663"/>
          <p14:tracePt t="46388" x="8609013" y="2633663"/>
          <p14:tracePt t="46404" x="8599488" y="2633663"/>
          <p14:tracePt t="46421" x="8582025" y="2643188"/>
          <p14:tracePt t="46437" x="8572500" y="2652713"/>
          <p14:tracePt t="46453" x="8555038" y="2652713"/>
          <p14:tracePt t="46469" x="8537575" y="2652713"/>
          <p14:tracePt t="46484" x="8528050" y="2652713"/>
          <p14:tracePt t="46501" x="8518525" y="2660650"/>
          <p14:tracePt t="46517" x="8510588" y="2660650"/>
          <p14:tracePt t="46533" x="8501063" y="2660650"/>
          <p14:tracePt t="46548" x="8491538" y="2660650"/>
          <p14:tracePt t="46572" x="8491538" y="2670175"/>
          <p14:tracePt t="46602" x="8483600" y="2670175"/>
          <p14:tracePt t="46632" x="8483600" y="2679700"/>
          <p14:tracePt t="46641" x="8474075" y="2679700"/>
          <p14:tracePt t="46652" x="8474075" y="2687638"/>
          <p14:tracePt t="46672" x="8466138" y="2687638"/>
          <p14:tracePt t="46683" x="8466138" y="2697163"/>
          <p14:tracePt t="46703" x="8456613" y="2697163"/>
          <p14:tracePt t="46713" x="8447088" y="2697163"/>
          <p14:tracePt t="46724" x="8447088" y="2705100"/>
          <p14:tracePt t="46743" x="8439150" y="2714625"/>
          <p14:tracePt t="46766" x="8439150" y="2724150"/>
          <p14:tracePt t="46776" x="8429625" y="2724150"/>
          <p14:tracePt t="46796" x="8420100" y="2741613"/>
          <p14:tracePt t="46817" x="8412163" y="2751138"/>
          <p14:tracePt t="46828" x="8412163" y="2759075"/>
          <p14:tracePt t="46849" x="8412163" y="2768600"/>
          <p14:tracePt t="46861" x="8402638" y="2768600"/>
          <p14:tracePt t="46871" x="8402638" y="2776538"/>
          <p14:tracePt t="46884" x="8394700" y="2786063"/>
          <p14:tracePt t="46900" x="8394700" y="2803525"/>
          <p14:tracePt t="46917" x="8375650" y="2840038"/>
          <p14:tracePt t="46932" x="8367713" y="2857500"/>
          <p14:tracePt t="46948" x="8358188" y="2938463"/>
          <p14:tracePt t="46964" x="8348663" y="2982913"/>
          <p14:tracePt t="46981" x="8331200" y="3062288"/>
          <p14:tracePt t="46996" x="8323263" y="3089275"/>
          <p14:tracePt t="47012" x="8323263" y="3108325"/>
          <p14:tracePt t="47028" x="8313738" y="3143250"/>
          <p14:tracePt t="47044" x="8313738" y="3160713"/>
          <p14:tracePt t="47060" x="8304213" y="3179763"/>
          <p14:tracePt t="47076" x="8304213" y="3187700"/>
          <p14:tracePt t="47135" x="8304213" y="3197225"/>
          <p14:tracePt t="47687" x="8296275" y="3205163"/>
          <p14:tracePt t="47697" x="8286750" y="3205163"/>
          <p14:tracePt t="47708" x="8286750" y="3224213"/>
          <p14:tracePt t="47718" x="8286750" y="3251200"/>
          <p14:tracePt t="47732" x="8277225" y="3268663"/>
          <p14:tracePt t="47748" x="8269288" y="3322638"/>
          <p14:tracePt t="47764" x="8269288" y="3340100"/>
          <p14:tracePt t="47780" x="8269288" y="3357563"/>
          <p14:tracePt t="47796" x="8269288" y="3375025"/>
          <p14:tracePt t="47812" x="8269288" y="3384550"/>
          <p14:tracePt t="47828" x="8269288" y="3402013"/>
          <p14:tracePt t="47858" x="8269288" y="3411538"/>
          <p14:tracePt t="47877" x="8269288" y="3419475"/>
          <p14:tracePt t="47907" x="8277225" y="3429000"/>
          <p14:tracePt t="47917" x="8286750" y="3429000"/>
          <p14:tracePt t="47927" x="8286750" y="3438525"/>
          <p14:tracePt t="47957" x="8296275" y="3438525"/>
          <p14:tracePt t="47990" x="8304213" y="3438525"/>
          <p14:tracePt t="48022" x="8304213" y="3446463"/>
          <p14:tracePt t="48184" x="8313738" y="3446463"/>
          <p14:tracePt t="48244" x="8323263" y="3446463"/>
          <p14:tracePt t="48381" x="8331200" y="3446463"/>
          <p14:tracePt t="49074" x="8313738" y="3446463"/>
          <p14:tracePt t="49094" x="8296275" y="3446463"/>
          <p14:tracePt t="49104" x="8296275" y="3438525"/>
          <p14:tracePt t="49114" x="8286750" y="3429000"/>
          <p14:tracePt t="49123" x="8277225" y="3411538"/>
          <p14:tracePt t="49139" x="8259763" y="3411538"/>
          <p14:tracePt t="49155" x="8251825" y="3394075"/>
          <p14:tracePt t="49174" x="8232775" y="3375025"/>
          <p14:tracePt t="49187" x="8224838" y="3367088"/>
          <p14:tracePt t="49203" x="8215313" y="3357563"/>
          <p14:tracePt t="49219" x="8197850" y="3348038"/>
          <p14:tracePt t="49235" x="8197850" y="3340100"/>
          <p14:tracePt t="49251" x="8188325" y="3322638"/>
          <p14:tracePt t="49267" x="8180388" y="3322638"/>
          <p14:tracePt t="49283" x="8170863" y="3303588"/>
          <p14:tracePt t="49299" x="8170863" y="3295650"/>
          <p14:tracePt t="49315" x="8170863" y="3276600"/>
          <p14:tracePt t="49331" x="8170863" y="3268663"/>
          <p14:tracePt t="49347" x="8170863" y="3241675"/>
          <p14:tracePt t="49366" x="8170863" y="3232150"/>
          <p14:tracePt t="49379" x="8170863" y="3214688"/>
          <p14:tracePt t="49395" x="8170863" y="3197225"/>
          <p14:tracePt t="49411" x="8170863" y="3179763"/>
          <p14:tracePt t="49427" x="8170863" y="3170238"/>
          <p14:tracePt t="49443" x="8170863" y="3160713"/>
          <p14:tracePt t="49459" x="8170863" y="3152775"/>
          <p14:tracePt t="49475" x="8180388" y="3143250"/>
          <p14:tracePt t="49491" x="8188325" y="3133725"/>
          <p14:tracePt t="49507" x="8188325" y="3125788"/>
          <p14:tracePt t="49523" x="8205788" y="3108325"/>
          <p14:tracePt t="49539" x="8215313" y="3108325"/>
          <p14:tracePt t="49555" x="8232775" y="3098800"/>
          <p14:tracePt t="49571" x="8259763" y="3089275"/>
          <p14:tracePt t="49587" x="8286750" y="3081338"/>
          <p14:tracePt t="49603" x="8323263" y="3062288"/>
          <p14:tracePt t="49619" x="8331200" y="3062288"/>
          <p14:tracePt t="49635" x="8375650" y="3054350"/>
          <p14:tracePt t="49651" x="8412163" y="3044825"/>
          <p14:tracePt t="49667" x="8439150" y="3044825"/>
          <p14:tracePt t="49683" x="8501063" y="3036888"/>
          <p14:tracePt t="49699" x="8528050" y="3036888"/>
          <p14:tracePt t="49715" x="8582025" y="3036888"/>
          <p14:tracePt t="49731" x="8616950" y="3036888"/>
          <p14:tracePt t="49747" x="8634413" y="3044825"/>
          <p14:tracePt t="49763" x="8661400" y="3062288"/>
          <p14:tracePt t="49779" x="8670925" y="3071813"/>
          <p14:tracePt t="49795" x="8697913" y="3089275"/>
          <p14:tracePt t="49811" x="8715375" y="3116263"/>
          <p14:tracePt t="49827" x="8724900" y="3143250"/>
          <p14:tracePt t="49843" x="8751888" y="3179763"/>
          <p14:tracePt t="49859" x="8769350" y="3197225"/>
          <p14:tracePt t="49875" x="8777288" y="3224213"/>
          <p14:tracePt t="49891" x="8786813" y="3251200"/>
          <p14:tracePt t="49907" x="8786813" y="3276600"/>
          <p14:tracePt t="49923" x="8796338" y="3303588"/>
          <p14:tracePt t="49939" x="8804275" y="3348038"/>
          <p14:tracePt t="49955" x="8804275" y="3367088"/>
          <p14:tracePt t="49971" x="8804275" y="3394075"/>
          <p14:tracePt t="49987" x="8804275" y="3411538"/>
          <p14:tracePt t="50003" x="8804275" y="3446463"/>
          <p14:tracePt t="50019" x="8804275" y="3473450"/>
          <p14:tracePt t="50034" x="8804275" y="3482975"/>
          <p14:tracePt t="50051" x="8804275" y="3500438"/>
          <p14:tracePt t="50067" x="8804275" y="3509963"/>
          <p14:tracePt t="50083" x="8804275" y="3536950"/>
          <p14:tracePt t="50099" x="8804275" y="3544888"/>
          <p14:tracePt t="50114" x="8786813" y="3571875"/>
          <p14:tracePt t="50131" x="8769350" y="3598863"/>
          <p14:tracePt t="50146" x="8742363" y="3608388"/>
          <p14:tracePt t="50163" x="8705850" y="3633788"/>
          <p14:tracePt t="50179" x="8705850" y="3643313"/>
          <p14:tracePt t="50195" x="8680450" y="3652838"/>
          <p14:tracePt t="50210" x="8653463" y="3652838"/>
          <p14:tracePt t="50227" x="8634413" y="3652838"/>
          <p14:tracePt t="50242" x="8626475" y="3652838"/>
          <p14:tracePt t="50259" x="8609013" y="3652838"/>
          <p14:tracePt t="50277" x="8599488" y="3652838"/>
          <p14:tracePt t="50290" x="8589963" y="3652838"/>
          <p14:tracePt t="50307" x="8582025" y="3652838"/>
          <p14:tracePt t="50322" x="8572500" y="3652838"/>
          <p14:tracePt t="50339" x="8555038" y="3652838"/>
          <p14:tracePt t="50355" x="8545513" y="3652838"/>
          <p14:tracePt t="50372" x="8537575" y="3643313"/>
          <p14:tracePt t="50386" x="8528050" y="3643313"/>
          <p14:tracePt t="50402" x="8518525" y="3633788"/>
          <p14:tracePt t="50422" x="8510588" y="3625850"/>
          <p14:tracePt t="50434" x="8501063" y="3625850"/>
          <p14:tracePt t="50451" x="8501063" y="3616325"/>
          <p14:tracePt t="50466" x="8491538" y="3608388"/>
          <p14:tracePt t="50482" x="8483600" y="3598863"/>
          <p14:tracePt t="50501" x="8474075" y="3598863"/>
          <p14:tracePt t="50514" x="8466138" y="3598863"/>
          <p14:tracePt t="50531" x="8466138" y="3589338"/>
          <p14:tracePt t="50546" x="8447088" y="3581400"/>
          <p14:tracePt t="50562" x="8412163" y="3571875"/>
          <p14:tracePt t="50578" x="8394700" y="3562350"/>
          <p14:tracePt t="50595" x="8340725" y="3536950"/>
          <p14:tracePt t="50611" x="8313738" y="3527425"/>
          <p14:tracePt t="50627" x="8277225" y="3517900"/>
          <p14:tracePt t="50642" x="8251825" y="3500438"/>
          <p14:tracePt t="50658" x="8232775" y="3482975"/>
          <p14:tracePt t="50675" x="8215313" y="3473450"/>
          <p14:tracePt t="50691" x="8205788" y="3465513"/>
          <p14:tracePt t="50707" x="8170863" y="3419475"/>
          <p14:tracePt t="50722" x="8161338" y="3394075"/>
          <p14:tracePt t="50739" x="8143875" y="3367088"/>
          <p14:tracePt t="50756" x="8134350" y="3348038"/>
          <p14:tracePt t="50770" x="8134350" y="3340100"/>
          <p14:tracePt t="50786" x="8126413" y="3313113"/>
          <p14:tracePt t="50802" x="8126413" y="3303588"/>
          <p14:tracePt t="50818" x="8126413" y="3276600"/>
          <p14:tracePt t="50834" x="8126413" y="3268663"/>
          <p14:tracePt t="50851" x="8126413" y="3232150"/>
          <p14:tracePt t="50866" x="8126413" y="3214688"/>
          <p14:tracePt t="50882" x="8134350" y="3187700"/>
          <p14:tracePt t="50899" x="8143875" y="3170238"/>
          <p14:tracePt t="50914" x="8153400" y="3160713"/>
          <p14:tracePt t="50930" x="8161338" y="3152775"/>
          <p14:tracePt t="50948" x="8170863" y="3143250"/>
          <p14:tracePt t="50978" x="8170863" y="3133725"/>
          <p14:tracePt t="50988" x="8180388" y="3133725"/>
          <p14:tracePt t="51008" x="8188325" y="3125788"/>
          <p14:tracePt t="51052" x="8197850" y="3125788"/>
          <p14:tracePt t="51072" x="8205788" y="3125788"/>
          <p14:tracePt t="51092" x="8215313" y="3125788"/>
          <p14:tracePt t="51122" x="8224838" y="3125788"/>
          <p14:tracePt t="51162" x="8232775" y="3125788"/>
          <p14:tracePt t="51192" x="8242300" y="3125788"/>
          <p14:tracePt t="51203" x="8251825" y="3125788"/>
          <p14:tracePt t="51223" x="8259763" y="3125788"/>
          <p14:tracePt t="51243" x="8277225" y="3125788"/>
          <p14:tracePt t="51254" x="8286750" y="3125788"/>
          <p14:tracePt t="51265" x="8296275" y="3125788"/>
          <p14:tracePt t="51275" x="8313738" y="3125788"/>
          <p14:tracePt t="51286" x="8331200" y="3125788"/>
          <p14:tracePt t="51298" x="8340725" y="3125788"/>
          <p14:tracePt t="51314" x="8348663" y="3125788"/>
          <p14:tracePt t="51330" x="8367713" y="3125788"/>
          <p14:tracePt t="51346" x="8375650" y="3125788"/>
          <p14:tracePt t="51370" x="8394700" y="3125788"/>
          <p14:tracePt t="51379" x="8402638" y="3125788"/>
          <p14:tracePt t="51399" x="8412163" y="3125788"/>
          <p14:tracePt t="51410" x="8420100" y="3125788"/>
          <p14:tracePt t="51426" x="8429625" y="3125788"/>
          <p14:tracePt t="51442" x="8439150" y="3125788"/>
          <p14:tracePt t="51458" x="8447088" y="3133725"/>
          <p14:tracePt t="51474" x="8456613" y="3143250"/>
          <p14:tracePt t="51497" x="8466138" y="3143250"/>
          <p14:tracePt t="51510" x="8466138" y="3152775"/>
          <p14:tracePt t="51567" x="8466138" y="3160713"/>
          <p14:tracePt t="51587" x="8474075" y="3160713"/>
          <p14:tracePt t="51797" x="8474075" y="3152775"/>
          <p14:tracePt t="51806" x="8466138" y="3152775"/>
          <p14:tracePt t="51816" x="8466138" y="3143250"/>
          <p14:tracePt t="51827" x="8456613" y="3133725"/>
          <p14:tracePt t="51850" x="8447088" y="3125788"/>
          <p14:tracePt t="51857" x="8439150" y="3125788"/>
          <p14:tracePt t="51874" x="8439150" y="3116263"/>
          <p14:tracePt t="51890" x="8429625" y="3116263"/>
          <p14:tracePt t="51906" x="8429625" y="3108325"/>
          <p14:tracePt t="51922" x="8429625" y="3098800"/>
          <p14:tracePt t="51942" x="8420100" y="3098800"/>
          <p14:tracePt t="51974" x="8412163" y="3098800"/>
          <p14:tracePt t="51986" x="8412163" y="3089275"/>
          <p14:tracePt t="52028" x="8402638" y="3089275"/>
          <p14:tracePt t="52048" x="8402638" y="3081338"/>
          <p14:tracePt t="52320" x="8402638" y="3071813"/>
          <p14:tracePt t="52370" x="8394700" y="3071813"/>
          <p14:tracePt t="52380" x="8394700" y="3062288"/>
          <p14:tracePt t="53198" x="8394700" y="3071813"/>
          <p14:tracePt t="53229" x="8394700" y="3081338"/>
          <p14:tracePt t="53271" x="8394700" y="3089275"/>
          <p14:tracePt t="53344" x="8394700" y="3098800"/>
          <p14:tracePt t="53394" x="8394700" y="3108325"/>
          <p14:tracePt t="53790" x="8394700" y="3116263"/>
          <p14:tracePt t="53860" x="8394700" y="3125788"/>
          <p14:tracePt t="53880" x="8394700" y="3143250"/>
          <p14:tracePt t="53900" x="8394700" y="3160713"/>
          <p14:tracePt t="53926" x="8394700" y="3170238"/>
          <p14:tracePt t="53933" x="8394700" y="3187700"/>
          <p14:tracePt t="53941" x="8394700" y="3197225"/>
          <p14:tracePt t="53953" x="8394700" y="3205163"/>
          <p14:tracePt t="54023" x="8394700" y="3214688"/>
          <p14:tracePt t="54198" x="8394700" y="3224213"/>
          <p14:tracePt t="54248" x="8394700" y="3232150"/>
          <p14:tracePt t="54311" x="8394700" y="3241675"/>
          <p14:tracePt t="54342" x="8394700" y="3251200"/>
          <p14:tracePt t="54374" x="8394700" y="3259138"/>
          <p14:tracePt t="54385" x="8394700" y="3268663"/>
          <p14:tracePt t="54405" x="8394700" y="3276600"/>
          <p14:tracePt t="54426" x="8394700" y="3286125"/>
          <p14:tracePt t="54436" x="8394700" y="3295650"/>
          <p14:tracePt t="54468" x="8394700" y="3303588"/>
          <p14:tracePt t="54528" x="8394700" y="3313113"/>
          <p14:tracePt t="54602" x="8394700" y="3322638"/>
          <p14:tracePt t="54623" x="8394700" y="3330575"/>
          <p14:tracePt t="54663" x="8394700" y="3340100"/>
          <p14:tracePt t="54732" x="8394700" y="3348038"/>
          <p14:tracePt t="54752" x="8394700" y="3357563"/>
          <p14:tracePt t="54792" x="8394700" y="3367088"/>
          <p14:tracePt t="54882" x="8394700" y="3375025"/>
          <p14:tracePt t="55476" x="8394700" y="3367088"/>
          <p14:tracePt t="55506" x="8394700" y="3357563"/>
          <p14:tracePt t="55526" x="8394700" y="3348038"/>
          <p14:tracePt t="55557" x="8394700" y="3340100"/>
          <p14:tracePt t="55578" x="8394700" y="3330575"/>
          <p14:tracePt t="55599" x="8394700" y="3322638"/>
          <p14:tracePt t="55622" x="8394700" y="3313113"/>
          <p14:tracePt t="55640" x="8394700" y="3303588"/>
          <p14:tracePt t="55650" x="8394700" y="3295650"/>
          <p14:tracePt t="55672" x="8394700" y="3286125"/>
          <p14:tracePt t="55693" x="8394700" y="3276600"/>
          <p14:tracePt t="55714" x="8394700" y="3268663"/>
          <p14:tracePt t="55726" x="8394700" y="3259138"/>
          <p14:tracePt t="55735" x="8385175" y="3251200"/>
          <p14:tracePt t="55755" x="8385175" y="3241675"/>
          <p14:tracePt t="55765" x="8385175" y="3232150"/>
          <p14:tracePt t="55776" x="8385175" y="3224213"/>
          <p14:tracePt t="55797" x="8385175" y="3205163"/>
          <p14:tracePt t="55817" x="8385175" y="3197225"/>
          <p14:tracePt t="55827" x="8385175" y="3187700"/>
          <p14:tracePt t="55840" x="8385175" y="3179763"/>
          <p14:tracePt t="55856" x="8375650" y="3179763"/>
          <p14:tracePt t="55872" x="8375650" y="3170238"/>
          <p14:tracePt t="55891" x="8375650" y="3160713"/>
          <p14:tracePt t="55913" x="8375650" y="3152775"/>
          <p14:tracePt t="55933" x="8375650" y="3143250"/>
          <p14:tracePt t="55944" x="8367713" y="3143250"/>
          <p14:tracePt t="55975" x="8367713" y="3133725"/>
          <p14:tracePt t="56005" x="8367713" y="3125788"/>
          <p14:tracePt t="56035" x="8367713" y="3116263"/>
          <p14:tracePt t="56075" x="8367713" y="3108325"/>
          <p14:tracePt t="56278" x="8358188" y="3108325"/>
          <p14:tracePt t="56309" x="8348663" y="3108325"/>
          <p14:tracePt t="56320" x="8340725" y="3108325"/>
          <p14:tracePt t="56341" x="8331200" y="3098800"/>
          <p14:tracePt t="56352" x="8323263" y="3098800"/>
          <p14:tracePt t="56362" x="8313738" y="3098800"/>
          <p14:tracePt t="56382" x="8296275" y="3089275"/>
          <p14:tracePt t="56392" x="8286750" y="3089275"/>
          <p14:tracePt t="56411" x="8277225" y="3089275"/>
          <p14:tracePt t="56421" x="8269288" y="3089275"/>
          <p14:tracePt t="56432" x="8259763" y="3081338"/>
          <p14:tracePt t="56452" x="8251825" y="3081338"/>
          <p14:tracePt t="56463" x="8242300" y="3081338"/>
          <p14:tracePt t="56523" x="8232775" y="3081338"/>
          <p14:tracePt t="56958" x="8224838" y="3081338"/>
          <p14:tracePt t="56970" x="8215313" y="3081338"/>
          <p14:tracePt t="56980" x="8197850" y="3081338"/>
          <p14:tracePt t="56991" x="8188325" y="3081338"/>
          <p14:tracePt t="57008" x="8170863" y="3081338"/>
          <p14:tracePt t="57024" x="8143875" y="3081338"/>
          <p14:tracePt t="57039" x="8134350" y="3081338"/>
          <p14:tracePt t="57056" x="8126413" y="3081338"/>
          <p14:tracePt t="57071" x="8116888" y="3081338"/>
          <p14:tracePt t="57347" x="8126413" y="3081338"/>
          <p14:tracePt t="57357" x="8134350" y="3081338"/>
          <p14:tracePt t="57377" x="8153400" y="3081338"/>
          <p14:tracePt t="57399" x="8161338" y="3081338"/>
          <p14:tracePt t="57410" x="8180388" y="3081338"/>
          <p14:tracePt t="57432" x="8188325" y="3081338"/>
          <p14:tracePt t="57441" x="8197850" y="3081338"/>
          <p14:tracePt t="57461" x="8205788" y="3081338"/>
          <p14:tracePt t="57503" x="8215313" y="3081338"/>
          <p14:tracePt t="57524" x="8224838" y="3081338"/>
          <p14:tracePt t="57557" x="8232775" y="3081338"/>
          <p14:tracePt t="57578" x="8242300" y="3081338"/>
          <p14:tracePt t="57609" x="8251825" y="3081338"/>
          <p14:tracePt t="57631" x="8259763" y="3081338"/>
          <p14:tracePt t="57662" x="8269288" y="3081338"/>
          <p14:tracePt t="57682" x="8286750" y="3081338"/>
          <p14:tracePt t="57693" x="8296275" y="3081338"/>
          <p14:tracePt t="57703" x="8304213" y="3081338"/>
          <p14:tracePt t="57714" x="8313738" y="3081338"/>
          <p14:tracePt t="57733" x="8323263" y="3081338"/>
          <p14:tracePt t="57743" x="8331200" y="3081338"/>
          <p14:tracePt t="57759" x="8340725" y="3081338"/>
          <p14:tracePt t="57775" x="8358188" y="3081338"/>
          <p14:tracePt t="57791" x="8367713" y="3081338"/>
          <p14:tracePt t="57807" x="8385175" y="3081338"/>
          <p14:tracePt t="57823" x="8402638" y="3081338"/>
          <p14:tracePt t="57839" x="8412163" y="3081338"/>
          <p14:tracePt t="57855" x="8420100" y="3081338"/>
          <p14:tracePt t="57871" x="8439150" y="3081338"/>
          <p14:tracePt t="57887" x="8456613" y="3081338"/>
          <p14:tracePt t="57903" x="8474075" y="3081338"/>
          <p14:tracePt t="57919" x="8491538" y="3081338"/>
          <p14:tracePt t="57937" x="8501063" y="3081338"/>
          <p14:tracePt t="57958" x="8510588" y="3081338"/>
          <p14:tracePt t="57968" x="8518525" y="3081338"/>
          <p14:tracePt t="58009" x="8528050" y="3081338"/>
          <p14:tracePt t="58062" x="8537575" y="3081338"/>
          <p14:tracePt t="58092" x="8545513" y="3081338"/>
          <p14:tracePt t="58132" x="8555038" y="3081338"/>
          <p14:tracePt t="58187" x="8555038" y="3071813"/>
          <p14:tracePt t="58289" x="8555038" y="3062288"/>
          <p14:tracePt t="58323" x="8545513" y="3062288"/>
          <p14:tracePt t="58333" x="8518525" y="3062288"/>
          <p14:tracePt t="58343" x="8491538" y="3062288"/>
          <p14:tracePt t="58355" x="8466138" y="3054350"/>
          <p14:tracePt t="58367" x="8447088" y="3054350"/>
          <p14:tracePt t="58383" x="8429625" y="3054350"/>
          <p14:tracePt t="58398" x="8420100" y="3054350"/>
          <p14:tracePt t="58415" x="8394700" y="3054350"/>
          <p14:tracePt t="58431" x="8385175" y="3054350"/>
          <p14:tracePt t="58446" x="8367713" y="3054350"/>
          <p14:tracePt t="58463" x="8358188" y="3054350"/>
          <p14:tracePt t="58478" x="8348663" y="3054350"/>
          <p14:tracePt t="58494" x="8340725" y="3054350"/>
          <p14:tracePt t="58510" x="8331200" y="3054350"/>
          <p14:tracePt t="58534" x="8323263" y="3054350"/>
          <p14:tracePt t="58544" x="8313738" y="3054350"/>
          <p14:tracePt t="58585" x="8304213" y="3054350"/>
          <p14:tracePt t="58638" x="8296275" y="3054350"/>
          <p14:tracePt t="58801" x="8286750" y="3054350"/>
          <p14:tracePt t="58833" x="8277225" y="3054350"/>
          <p14:tracePt t="59316" x="8286750" y="3054350"/>
          <p14:tracePt t="59360" x="8296275" y="3054350"/>
          <p14:tracePt t="59380" x="8304213" y="3054350"/>
          <p14:tracePt t="59402" x="8313738" y="3054350"/>
          <p14:tracePt t="59413" x="8323263" y="3054350"/>
          <p14:tracePt t="59434" x="8331200" y="3054350"/>
          <p14:tracePt t="59444" x="8340725" y="3054350"/>
          <p14:tracePt t="59454" x="8348663" y="3054350"/>
          <p14:tracePt t="59475" x="8358188" y="3054350"/>
          <p14:tracePt t="59493" x="8375650" y="3054350"/>
          <p14:tracePt t="59513" x="8385175" y="3044825"/>
          <p14:tracePt t="59523" x="8402638" y="3044825"/>
          <p14:tracePt t="59534" x="8412163" y="3044825"/>
          <p14:tracePt t="59550" x="8420100" y="3036888"/>
          <p14:tracePt t="59566" x="8439150" y="3036888"/>
          <p14:tracePt t="59593" x="8447088" y="3036888"/>
          <p14:tracePt t="59697" x="8456613" y="3036888"/>
          <p14:tracePt t="59782" x="8466138" y="3036888"/>
          <p14:tracePt t="59802" x="8474075" y="3036888"/>
          <p14:tracePt t="59843" x="8483600" y="3036888"/>
          <p14:tracePt t="59887" x="8483600" y="3027363"/>
          <p14:tracePt t="59939" x="8491538" y="3027363"/>
          <p14:tracePt t="60383" x="8483600" y="3027363"/>
          <p14:tracePt t="60407" x="8474075" y="3027363"/>
          <p14:tracePt t="60417" x="8466138" y="3027363"/>
          <p14:tracePt t="60427" x="8456613" y="3027363"/>
          <p14:tracePt t="60437" x="8447088" y="3027363"/>
          <p14:tracePt t="60448" x="8439150" y="3027363"/>
          <p14:tracePt t="60461" x="8429625" y="3027363"/>
          <p14:tracePt t="60478" x="8420100" y="3027363"/>
          <p14:tracePt t="60494" x="8412163" y="3027363"/>
          <p14:tracePt t="60510" x="8385175" y="3027363"/>
          <p14:tracePt t="60525" x="8375650" y="3027363"/>
          <p14:tracePt t="60542" x="8348663" y="3036888"/>
          <p14:tracePt t="60558" x="8340725" y="3036888"/>
          <p14:tracePt t="60574" x="8323263" y="3036888"/>
          <p14:tracePt t="60589" x="8304213" y="3036888"/>
          <p14:tracePt t="60652" x="8304213" y="3044825"/>
          <p14:tracePt t="60683" x="8296275" y="3044825"/>
          <p14:tracePt t="60704" x="8286750" y="3044825"/>
          <p14:tracePt t="60724" x="8277225" y="3044825"/>
          <p14:tracePt t="60744" x="8269288" y="3044825"/>
          <p14:tracePt t="60774" x="8259763" y="3044825"/>
          <p14:tracePt t="60823" x="8251825" y="3044825"/>
          <p14:tracePt t="60855" x="8242300" y="3044825"/>
          <p14:tracePt t="60948" x="8232775" y="3044825"/>
          <p14:tracePt t="62650" x="8242300" y="3044825"/>
          <p14:tracePt t="62661" x="8251825" y="3044825"/>
          <p14:tracePt t="62682" x="8259763" y="3044825"/>
          <p14:tracePt t="62713" x="8269288" y="3044825"/>
          <p14:tracePt t="62726" x="8277225" y="3044825"/>
          <p14:tracePt t="62735" x="8286750" y="3044825"/>
          <p14:tracePt t="62757" x="8296275" y="3044825"/>
          <p14:tracePt t="62788" x="8304213" y="3044825"/>
          <p14:tracePt t="62819" x="8313738" y="3044825"/>
          <p14:tracePt t="62890" x="8323263" y="3044825"/>
          <p14:tracePt t="62993" x="8331200" y="3044825"/>
          <p14:tracePt t="63014" x="8340725" y="3044825"/>
          <p14:tracePt t="63047" x="8348663" y="3044825"/>
          <p14:tracePt t="63077" x="8358188" y="3044825"/>
          <p14:tracePt t="63097" x="8367713" y="3044825"/>
          <p14:tracePt t="63116" x="8375650" y="3044825"/>
          <p14:tracePt t="63166" x="8385175" y="3044825"/>
          <p14:tracePt t="63226" x="8394700" y="3044825"/>
          <p14:tracePt t="63237" x="8402638" y="3044825"/>
          <p14:tracePt t="63257" x="8412163" y="3044825"/>
          <p14:tracePt t="63299" x="8420100" y="3044825"/>
          <p14:tracePt t="63332" x="8429625" y="3044825"/>
          <p14:tracePt t="63343" x="8439150" y="3044825"/>
          <p14:tracePt t="63354" x="8447088" y="3044825"/>
          <p14:tracePt t="63377" x="8456613" y="3044825"/>
          <p14:tracePt t="63387" x="8466138" y="3044825"/>
          <p14:tracePt t="63428" x="8474075" y="3044825"/>
          <p14:tracePt t="63493" x="8483600" y="3044825"/>
          <p14:tracePt t="63543" x="8491538" y="3044825"/>
          <p14:tracePt t="63962" x="8483600" y="3044825"/>
          <p14:tracePt t="63973" x="8456613" y="3044825"/>
          <p14:tracePt t="63983" x="8447088" y="3044825"/>
          <p14:tracePt t="63996" x="8429625" y="3044825"/>
          <p14:tracePt t="64012" x="8412163" y="3044825"/>
          <p14:tracePt t="64028" x="8375650" y="3044825"/>
          <p14:tracePt t="64044" x="8367713" y="3044825"/>
          <p14:tracePt t="64060" x="8331200" y="3044825"/>
          <p14:tracePt t="64076" x="8323263" y="3044825"/>
          <p14:tracePt t="64092" x="8304213" y="3044825"/>
          <p14:tracePt t="64108" x="8286750" y="3044825"/>
          <p14:tracePt t="64130" x="8269288" y="3044825"/>
          <p14:tracePt t="64146" x="8259763" y="3044825"/>
          <p14:tracePt t="64156" x="8251825" y="3044825"/>
          <p14:tracePt t="64172" x="8242300" y="3044825"/>
          <p14:tracePt t="64188" x="8232775" y="3044825"/>
          <p14:tracePt t="64204" x="8215313" y="3044825"/>
          <p14:tracePt t="64235" x="8205788" y="3044825"/>
          <p14:tracePt t="64275" x="8197850" y="3044825"/>
          <p14:tracePt t="64554" x="8205788" y="3044825"/>
          <p14:tracePt t="64563" x="8224838" y="3044825"/>
          <p14:tracePt t="64573" x="8242300" y="3044825"/>
          <p14:tracePt t="64588" x="8259763" y="3044825"/>
          <p14:tracePt t="64603" x="8277225" y="3044825"/>
          <p14:tracePt t="64620" x="8323263" y="3044825"/>
          <p14:tracePt t="64635" x="8348663" y="3044825"/>
          <p14:tracePt t="64652" x="8375650" y="3044825"/>
          <p14:tracePt t="64667" x="8385175" y="3044825"/>
          <p14:tracePt t="64684" x="8402638" y="3044825"/>
          <p14:tracePt t="64700" x="8412163" y="3044825"/>
          <p14:tracePt t="64721" x="8420100" y="3044825"/>
          <p14:tracePt t="64775" x="8429625" y="3044825"/>
          <p14:tracePt t="65008" x="8439150" y="3044825"/>
          <p14:tracePt t="71125" x="8429625" y="3044825"/>
          <p14:tracePt t="71136" x="8420100" y="3044825"/>
          <p14:tracePt t="71165" x="8412163" y="3044825"/>
          <p14:tracePt t="71236" x="8402638" y="3036888"/>
          <p14:tracePt t="71275" x="8394700" y="3036888"/>
          <p14:tracePt t="71285" x="8394700" y="3027363"/>
          <p14:tracePt t="71305" x="8385175" y="3027363"/>
          <p14:tracePt t="71346" x="8375650" y="3027363"/>
          <p14:tracePt t="71367" x="8367713" y="3027363"/>
          <p14:tracePt t="71377" x="8367713" y="3017838"/>
          <p14:tracePt t="71398" x="8358188" y="3017838"/>
          <p14:tracePt t="72231" x="8348663" y="3017838"/>
          <p14:tracePt t="72355" x="8340725" y="3017838"/>
          <p14:tracePt t="72382" x="8331200" y="3027363"/>
          <p14:tracePt t="72403" x="8323263" y="3027363"/>
          <p14:tracePt t="72415" x="8323263" y="3036888"/>
          <p14:tracePt t="72426" x="8313738" y="3036888"/>
          <p14:tracePt t="72440" x="8304213" y="3036888"/>
          <p14:tracePt t="72455" x="8296275" y="3044825"/>
          <p14:tracePt t="72471" x="8277225" y="3054350"/>
          <p14:tracePt t="72488" x="8277225" y="3062288"/>
          <p14:tracePt t="72504" x="8269288" y="3062288"/>
          <p14:tracePt t="72520" x="8259763" y="3071813"/>
          <p14:tracePt t="72536" x="8242300" y="3098800"/>
          <p14:tracePt t="72551" x="8232775" y="3098800"/>
          <p14:tracePt t="72568" x="8232775" y="3108325"/>
          <p14:tracePt t="72584" x="8224838" y="3108325"/>
          <p14:tracePt t="72599" x="8224838" y="3116263"/>
          <p14:tracePt t="72735" x="8224838" y="3125788"/>
          <p14:tracePt t="72777" x="8224838" y="3133725"/>
          <p14:tracePt t="72822" x="8224838" y="3143250"/>
          <p14:tracePt t="72833" x="8224838" y="3152775"/>
          <p14:tracePt t="72844" x="8224838" y="3160713"/>
          <p14:tracePt t="72856" x="8224838" y="3170238"/>
          <p14:tracePt t="72876" x="8224838" y="3187700"/>
          <p14:tracePt t="72887" x="8224838" y="3205163"/>
          <p14:tracePt t="72907" x="8224838" y="3214688"/>
          <p14:tracePt t="72919" x="8224838" y="3224213"/>
          <p14:tracePt t="72935" x="8224838" y="3232150"/>
          <p14:tracePt t="72952" x="8232775" y="3259138"/>
          <p14:tracePt t="72968" x="8259763" y="3276600"/>
          <p14:tracePt t="72983" x="8277225" y="3286125"/>
          <p14:tracePt t="73000" x="8296275" y="3303588"/>
          <p14:tracePt t="73015" x="8304213" y="3313113"/>
          <p14:tracePt t="73037" x="8323263" y="3313113"/>
          <p14:tracePt t="73057" x="8331200" y="3313113"/>
          <p14:tracePt t="73067" x="8331200" y="3322638"/>
          <p14:tracePt t="73079" x="8340725" y="3322638"/>
          <p14:tracePt t="73096" x="8348663" y="3322638"/>
          <p14:tracePt t="73120" x="8358188" y="3322638"/>
          <p14:tracePt t="73249" x="8367713" y="3322638"/>
          <p14:tracePt t="73259" x="8375650" y="3322638"/>
          <p14:tracePt t="73279" x="8385175" y="3322638"/>
          <p14:tracePt t="73310" x="8394700" y="3322638"/>
          <p14:tracePt t="73330" x="8402638" y="3322638"/>
          <p14:tracePt t="73341" x="8412163" y="3322638"/>
          <p14:tracePt t="73351" x="8429625" y="3322638"/>
          <p14:tracePt t="73372" x="8439150" y="3322638"/>
          <p14:tracePt t="73382" x="8456613" y="3322638"/>
          <p14:tracePt t="73393" x="8466138" y="3322638"/>
          <p14:tracePt t="73403" x="8474075" y="3322638"/>
          <p14:tracePt t="73415" x="8483600" y="3322638"/>
          <p14:tracePt t="73431" x="8491538" y="3322638"/>
          <p14:tracePt t="73447" x="8510588" y="3322638"/>
          <p14:tracePt t="73464" x="8518525" y="3322638"/>
          <p14:tracePt t="73480" x="8528050" y="3322638"/>
          <p14:tracePt t="73496" x="8537575" y="3322638"/>
          <p14:tracePt t="73518" x="8545513" y="3322638"/>
          <p14:tracePt t="73677" x="8537575" y="3322638"/>
          <p14:tracePt t="73687" x="8501063" y="3322638"/>
          <p14:tracePt t="73697" x="8466138" y="3322638"/>
          <p14:tracePt t="73710" x="8429625" y="3322638"/>
          <p14:tracePt t="73719" x="8394700" y="3322638"/>
          <p14:tracePt t="73735" x="8340725" y="3340100"/>
          <p14:tracePt t="73751" x="8304213" y="3348038"/>
          <p14:tracePt t="73767" x="8277225" y="3357563"/>
          <p14:tracePt t="73783" x="8259763" y="3357563"/>
          <p14:tracePt t="73800" x="8232775" y="3357563"/>
          <p14:tracePt t="73815" x="8224838" y="3357563"/>
          <p14:tracePt t="73831" x="8215313" y="3357563"/>
          <p14:tracePt t="73847" x="8205788" y="3357563"/>
          <p14:tracePt t="73863" x="8197850" y="3357563"/>
          <p14:tracePt t="73879" x="8188325" y="3357563"/>
          <p14:tracePt t="73900" x="8170863" y="3357563"/>
          <p14:tracePt t="73929" x="8161338" y="3357563"/>
          <p14:tracePt t="74079" x="8170863" y="3357563"/>
          <p14:tracePt t="74090" x="8188325" y="3357563"/>
          <p14:tracePt t="74100" x="8215313" y="3357563"/>
          <p14:tracePt t="74110" x="8242300" y="3357563"/>
          <p14:tracePt t="74120" x="8269288" y="3357563"/>
          <p14:tracePt t="74135" x="8286750" y="3357563"/>
          <p14:tracePt t="74151" x="8331200" y="3357563"/>
          <p14:tracePt t="74171" x="8358188" y="3357563"/>
          <p14:tracePt t="74183" x="8375650" y="3357563"/>
          <p14:tracePt t="74199" x="8385175" y="3357563"/>
          <p14:tracePt t="74215" x="8412163" y="3367088"/>
          <p14:tracePt t="74240" x="8439150" y="3394075"/>
          <p14:tracePt t="74247" x="8466138" y="3411538"/>
          <p14:tracePt t="74263" x="8474075" y="3429000"/>
          <p14:tracePt t="74279" x="8501063" y="3438525"/>
          <p14:tracePt t="74295" x="8510588" y="3446463"/>
          <p14:tracePt t="74311" x="8528050" y="3455988"/>
          <p14:tracePt t="74327" x="8545513" y="3455988"/>
          <p14:tracePt t="74343" x="8562975" y="3465513"/>
          <p14:tracePt t="74362" x="8572500" y="3473450"/>
          <p14:tracePt t="74385" x="8582025" y="3473450"/>
          <p14:tracePt t="74412" x="8589963" y="3473450"/>
          <p14:tracePt t="74572" x="8582025" y="3473450"/>
          <p14:tracePt t="74583" x="8562975" y="3473450"/>
          <p14:tracePt t="74593" x="8537575" y="3473450"/>
          <p14:tracePt t="74604" x="8501063" y="3482975"/>
          <p14:tracePt t="74615" x="8456613" y="3500438"/>
          <p14:tracePt t="74631" x="8429625" y="3500438"/>
          <p14:tracePt t="74647" x="8385175" y="3509963"/>
          <p14:tracePt t="74663" x="8358188" y="3517900"/>
          <p14:tracePt t="74679" x="8331200" y="3536950"/>
          <p14:tracePt t="74694" x="8313738" y="3536950"/>
          <p14:tracePt t="74711" x="8304213" y="3536950"/>
          <p14:tracePt t="74727" x="8277225" y="3544888"/>
          <p14:tracePt t="74743" x="8269288" y="3544888"/>
          <p14:tracePt t="74783" x="8259763" y="3544888"/>
          <p14:tracePt t="74793" x="8259763" y="3554413"/>
          <p14:tracePt t="74813" x="8251825" y="3554413"/>
          <p14:tracePt t="74843" x="8242300" y="3554413"/>
          <p14:tracePt t="75072" x="8259763" y="3554413"/>
          <p14:tracePt t="75083" x="8269288" y="3554413"/>
          <p14:tracePt t="75093" x="8296275" y="3554413"/>
          <p14:tracePt t="75103" x="8313738" y="3554413"/>
          <p14:tracePt t="75113" x="8331200" y="3544888"/>
          <p14:tracePt t="75127" x="8348663" y="3536950"/>
          <p14:tracePt t="75143" x="8385175" y="3527425"/>
          <p14:tracePt t="75158" x="8420100" y="3517900"/>
          <p14:tracePt t="75174" x="8429625" y="3517900"/>
          <p14:tracePt t="75191" x="8474075" y="3509963"/>
          <p14:tracePt t="75207" x="8510588" y="3500438"/>
          <p14:tracePt t="75222" x="8518525" y="3500438"/>
          <p14:tracePt t="75239" x="8528050" y="3500438"/>
          <p14:tracePt t="75254" x="8545513" y="3500438"/>
          <p14:tracePt t="75270" x="8555038" y="3490913"/>
          <p14:tracePt t="75287" x="8562975" y="3490913"/>
          <p14:tracePt t="75303" x="8572500" y="3490913"/>
          <p14:tracePt t="75319" x="8582025" y="3490913"/>
          <p14:tracePt t="75334" x="8589963" y="3490913"/>
          <p14:tracePt t="75564" x="8589963" y="3482975"/>
          <p14:tracePt t="75584" x="8582025" y="3482975"/>
          <p14:tracePt t="75595" x="8562975" y="3482975"/>
          <p14:tracePt t="75606" x="8528050" y="3482975"/>
          <p14:tracePt t="75617" x="8491538" y="3482975"/>
          <p14:tracePt t="75628" x="8439150" y="3482975"/>
          <p14:tracePt t="75638" x="8402638" y="3482975"/>
          <p14:tracePt t="75654" x="8375650" y="3482975"/>
          <p14:tracePt t="75671" x="8340725" y="3482975"/>
          <p14:tracePt t="75691" x="8313738" y="3482975"/>
          <p14:tracePt t="75702" x="8304213" y="3482975"/>
          <p14:tracePt t="75718" x="8286750" y="3482975"/>
          <p14:tracePt t="75734" x="8269288" y="3473450"/>
          <p14:tracePt t="75750" x="8259763" y="3473450"/>
          <p14:tracePt t="75766" x="8251825" y="3473450"/>
          <p14:tracePt t="75782" x="8242300" y="3473450"/>
          <p14:tracePt t="75804" x="8232775" y="3473450"/>
          <p14:tracePt t="75981" x="8242300" y="3465513"/>
          <p14:tracePt t="75992" x="8251825" y="3465513"/>
          <p14:tracePt t="76005" x="8259763" y="3455988"/>
          <p14:tracePt t="76015" x="8277225" y="3455988"/>
          <p14:tracePt t="76027" x="8296275" y="3455988"/>
          <p14:tracePt t="76038" x="8323263" y="3455988"/>
          <p14:tracePt t="76054" x="8340725" y="3455988"/>
          <p14:tracePt t="76070" x="8394700" y="3438525"/>
          <p14:tracePt t="76086" x="8439150" y="3429000"/>
          <p14:tracePt t="76102" x="8483600" y="3419475"/>
          <p14:tracePt t="76118" x="8501063" y="3419475"/>
          <p14:tracePt t="76134" x="8537575" y="3411538"/>
          <p14:tracePt t="76150" x="8562975" y="3402013"/>
          <p14:tracePt t="76166" x="8582025" y="3394075"/>
          <p14:tracePt t="76182" x="8589963" y="3394075"/>
          <p14:tracePt t="76198" x="8609013" y="3384550"/>
          <p14:tracePt t="76214" x="8616950" y="3384550"/>
          <p14:tracePt t="76238" x="8626475" y="3384550"/>
          <p14:tracePt t="76261" x="8626475" y="3375025"/>
          <p14:tracePt t="76291" x="8626475" y="3367088"/>
          <p14:tracePt t="76364" x="8626475" y="3357563"/>
          <p14:tracePt t="76397" x="8626475" y="3348038"/>
          <p14:tracePt t="76411" x="8609013" y="3348038"/>
          <p14:tracePt t="76419" x="8572500" y="3330575"/>
          <p14:tracePt t="76430" x="8545513" y="3330575"/>
          <p14:tracePt t="76441" x="8510588" y="3322638"/>
          <p14:tracePt t="76453" x="8456613" y="3313113"/>
          <p14:tracePt t="76470" x="8402638" y="3303588"/>
          <p14:tracePt t="76486" x="8348663" y="3303588"/>
          <p14:tracePt t="76502" x="8340725" y="3303588"/>
          <p14:tracePt t="76518" x="8313738" y="3303588"/>
          <p14:tracePt t="76533" x="8304213" y="3303588"/>
          <p14:tracePt t="76550" x="8296275" y="3303588"/>
          <p14:tracePt t="76566" x="8286750" y="3303588"/>
          <p14:tracePt t="76581" x="8277225" y="3303588"/>
          <p14:tracePt t="76600" x="8269288" y="3303588"/>
          <p14:tracePt t="76630" x="8259763" y="3303588"/>
          <p14:tracePt t="77361" x="8269288" y="3303588"/>
          <p14:tracePt t="77454" x="8277225" y="3303588"/>
          <p14:tracePt t="77617" x="8286750" y="3303588"/>
          <p14:tracePt t="77647" x="8296275" y="3303588"/>
          <p14:tracePt t="77688" x="8304213" y="3303588"/>
          <p14:tracePt t="77709" x="8313738" y="3303588"/>
          <p14:tracePt t="77719" x="8323263" y="3303588"/>
          <p14:tracePt t="77755" x="8331200" y="3303588"/>
          <p14:tracePt t="77787" x="8340725" y="3303588"/>
          <p14:tracePt t="77817" x="8348663" y="3303588"/>
          <p14:tracePt t="77827" x="8358188" y="3303588"/>
          <p14:tracePt t="77847" x="8367713" y="3303588"/>
          <p14:tracePt t="77905" x="8375650" y="3303588"/>
          <p14:tracePt t="78799" x="8385175" y="3303588"/>
          <p14:tracePt t="78809" x="8394700" y="3303588"/>
          <p14:tracePt t="78902" x="8402638" y="3303588"/>
          <p14:tracePt t="78932" x="8412163" y="3303588"/>
          <p14:tracePt t="78942" x="8420100" y="3303588"/>
          <p14:tracePt t="78963" x="8429625" y="3303588"/>
          <p14:tracePt t="78982" x="8439150" y="3303588"/>
          <p14:tracePt t="79013" x="8447088" y="3303588"/>
          <p14:tracePt t="79023" x="8456613" y="3303588"/>
          <p14:tracePt t="79033" x="8466138" y="3313113"/>
          <p14:tracePt t="79044" x="8474075" y="3313113"/>
          <p14:tracePt t="79060" x="8491538" y="3313113"/>
          <p14:tracePt t="79077" x="8491538" y="3330575"/>
          <p14:tracePt t="79123" x="8501063" y="3330575"/>
          <p14:tracePt t="79153" x="8510588" y="3330575"/>
          <p14:tracePt t="79264" x="8510588" y="3340100"/>
          <p14:tracePt t="79406" x="8510588" y="3348038"/>
          <p14:tracePt t="79450" x="8510588" y="3357563"/>
          <p14:tracePt t="79471" x="8510588" y="3367088"/>
          <p14:tracePt t="79492" x="8510588" y="3375025"/>
          <p14:tracePt t="79534" x="8510588" y="3384550"/>
          <p14:tracePt t="79557" x="8501063" y="3384550"/>
          <p14:tracePt t="79581" x="8501063" y="3394075"/>
          <p14:tracePt t="79592" x="8491538" y="3394075"/>
          <p14:tracePt t="79612" x="8483600" y="3402013"/>
          <p14:tracePt t="79682" x="8483600" y="3411538"/>
          <p14:tracePt t="79693" x="8474075" y="3411538"/>
          <p14:tracePt t="79716" x="8466138" y="3411538"/>
          <p14:tracePt t="79739" x="8456613" y="3419475"/>
          <p14:tracePt t="79750" x="8447088" y="3419475"/>
          <p14:tracePt t="79762" x="8447088" y="3429000"/>
          <p14:tracePt t="79772" x="8439150" y="3429000"/>
          <p14:tracePt t="79782" x="8420100" y="3429000"/>
          <p14:tracePt t="79812" x="8412163" y="3429000"/>
          <p14:tracePt t="79842" x="8402638" y="3429000"/>
          <p14:tracePt t="79882" x="8394700" y="3429000"/>
          <p14:tracePt t="79912" x="8385175" y="3429000"/>
          <p14:tracePt t="79924" x="8385175" y="3419475"/>
          <p14:tracePt t="79933" x="8385175" y="3411538"/>
          <p14:tracePt t="79943" x="8375650" y="3394075"/>
          <p14:tracePt t="79956" x="8375650" y="3384550"/>
          <p14:tracePt t="79972" x="8375650" y="3375025"/>
          <p14:tracePt t="79988" x="8375650" y="3357563"/>
          <p14:tracePt t="80004" x="8375650" y="3330575"/>
          <p14:tracePt t="80020" x="8375650" y="3322638"/>
          <p14:tracePt t="80036" x="8375650" y="3313113"/>
          <p14:tracePt t="80055" x="8375650" y="3303588"/>
          <p14:tracePt t="80235" x="8375650" y="3322638"/>
          <p14:tracePt t="80248" x="8375650" y="3348038"/>
          <p14:tracePt t="80260" x="8375650" y="3375025"/>
          <p14:tracePt t="80269" x="8375650" y="3402013"/>
          <p14:tracePt t="80279" x="8375650" y="3429000"/>
          <p14:tracePt t="80292" x="8375650" y="3455988"/>
          <p14:tracePt t="80308" x="8375650" y="3482975"/>
          <p14:tracePt t="80324" x="8375650" y="3527425"/>
          <p14:tracePt t="80340" x="8375650" y="3554413"/>
          <p14:tracePt t="80356" x="8375650" y="3571875"/>
          <p14:tracePt t="80372" x="8375650" y="3581400"/>
          <p14:tracePt t="80393" x="8375650" y="3598863"/>
          <p14:tracePt t="80413" x="8375650" y="3608388"/>
          <p14:tracePt t="80522" x="8375650" y="3616325"/>
          <p14:tracePt t="81448" x="8385175" y="3616325"/>
          <p14:tracePt t="81469" x="8394700" y="3625850"/>
          <p14:tracePt t="81500" x="8402638" y="3625850"/>
          <p14:tracePt t="81545" x="8412163" y="3625850"/>
          <p14:tracePt t="81812" x="8420100" y="3625850"/>
          <p14:tracePt t="81954" x="8429625" y="3625850"/>
          <p14:tracePt t="81973" x="8439150" y="3625850"/>
          <p14:tracePt t="81983" x="8447088" y="3625850"/>
          <p14:tracePt t="81993" x="8456613" y="3625850"/>
          <p14:tracePt t="82024" x="8466138" y="3625850"/>
          <p14:tracePt t="82054" x="8474075" y="3625850"/>
          <p14:tracePt t="83111" x="8483600" y="3625850"/>
          <p14:tracePt t="83201" x="8491538" y="3625850"/>
          <p14:tracePt t="83255" x="8501063" y="3625850"/>
          <p14:tracePt t="83295" x="8510588" y="3625850"/>
          <p14:tracePt t="83395" x="8518525" y="3625850"/>
          <p14:tracePt t="83455" x="8528050" y="3625850"/>
          <p14:tracePt t="83467" x="8537575" y="3625850"/>
          <p14:tracePt t="83501" x="8545513" y="3625850"/>
          <p14:tracePt t="83521" x="8555038" y="3625850"/>
          <p14:tracePt t="83541" x="8562975" y="3625850"/>
          <p14:tracePt t="83551" x="8572500" y="3625850"/>
          <p14:tracePt t="83572" x="8582025" y="3625850"/>
          <p14:tracePt t="83592" x="8599488" y="3625850"/>
          <p14:tracePt t="83612" x="8609013" y="3625850"/>
          <p14:tracePt t="83632" x="8616950" y="3625850"/>
          <p14:tracePt t="83643" x="8626475" y="3625850"/>
          <p14:tracePt t="83663" x="8643938" y="3625850"/>
          <p14:tracePt t="83683" x="8653463" y="3625850"/>
          <p14:tracePt t="83693" x="8661400" y="3625850"/>
          <p14:tracePt t="83704" x="8670925" y="3625850"/>
          <p14:tracePt t="83715" x="8680450" y="3625850"/>
          <p14:tracePt t="83734" x="8697913" y="3625850"/>
          <p14:tracePt t="83764" x="8705850" y="3625850"/>
          <p14:tracePt t="83784" x="8715375" y="3625850"/>
          <p14:tracePt t="83794" x="8724900" y="3625850"/>
          <p14:tracePt t="83827" x="8732838" y="3625850"/>
          <p14:tracePt t="83860" x="8742363" y="3625850"/>
          <p14:tracePt t="84117" x="8759825" y="3616325"/>
          <p14:tracePt t="84128" x="8777288" y="3608388"/>
          <p14:tracePt t="84140" x="8804275" y="3589338"/>
          <p14:tracePt t="84150" x="8858250" y="3571875"/>
          <p14:tracePt t="84162" x="8902700" y="3562350"/>
          <p14:tracePt t="84178" x="8939213" y="3554413"/>
          <p14:tracePt t="84194" x="9018588" y="3554413"/>
          <p14:tracePt t="84210" x="9045575" y="3554413"/>
          <p14:tracePt t="84226" x="9099550" y="3554413"/>
          <p14:tracePt t="84242" x="9117013" y="3554413"/>
          <p14:tracePt t="84258" x="9180513" y="3554413"/>
          <p14:tracePt t="84274" x="9188450" y="3544888"/>
          <p14:tracePt t="84290" x="9188450" y="3536950"/>
          <p14:tracePt t="84306" x="9205913" y="3536950"/>
          <p14:tracePt t="84325" x="9277350" y="3536950"/>
          <p14:tracePt t="84338" x="9313863" y="3536950"/>
          <p14:tracePt t="84354" x="9323388" y="3536950"/>
          <p14:tracePt t="84370" x="9340850" y="3536950"/>
          <p14:tracePt t="84386" x="9348788" y="3536950"/>
          <p14:tracePt t="84402" x="9367838" y="3536950"/>
          <p14:tracePt t="84421" x="9375775" y="3536950"/>
          <p14:tracePt t="84434" x="9394825" y="3536950"/>
          <p14:tracePt t="84450" x="9402763" y="3536950"/>
          <p14:tracePt t="84466" x="9420225" y="3536950"/>
          <p14:tracePt t="84482" x="9420225" y="3544888"/>
          <p14:tracePt t="84498" x="9439275" y="3544888"/>
          <p14:tracePt t="84514" x="9447213" y="3544888"/>
          <p14:tracePt t="84530" x="9466263" y="3544888"/>
          <p14:tracePt t="84546" x="9483725" y="3554413"/>
          <p14:tracePt t="84565" x="9491663" y="3554413"/>
          <p14:tracePt t="84577" x="9510713" y="3562350"/>
          <p14:tracePt t="84593" x="9518650" y="3562350"/>
          <p14:tracePt t="84610" x="9528175" y="3571875"/>
          <p14:tracePt t="84626" x="9537700" y="3571875"/>
          <p14:tracePt t="84642" x="9555163" y="3571875"/>
          <p14:tracePt t="84658" x="9563100" y="3581400"/>
          <p14:tracePt t="84674" x="9572625" y="3589338"/>
          <p14:tracePt t="84689" x="9582150" y="3589338"/>
          <p14:tracePt t="84706" x="9599613" y="3598863"/>
          <p14:tracePt t="84725" x="9617075" y="3616325"/>
          <p14:tracePt t="84738" x="9634538" y="3625850"/>
          <p14:tracePt t="84754" x="9644063" y="3643313"/>
          <p14:tracePt t="84770" x="9661525" y="3660775"/>
          <p14:tracePt t="84786" x="9680575" y="3687763"/>
          <p14:tracePt t="84801" x="9688513" y="3705225"/>
          <p14:tracePt t="84817" x="9698038" y="3741738"/>
          <p14:tracePt t="84833" x="9705975" y="3759200"/>
          <p14:tracePt t="84850" x="9725025" y="3786188"/>
          <p14:tracePt t="84866" x="9725025" y="3803650"/>
          <p14:tracePt t="84882" x="9742488" y="3840163"/>
          <p14:tracePt t="84897" x="9742488" y="3857625"/>
          <p14:tracePt t="84913" x="9752013" y="3875088"/>
          <p14:tracePt t="84930" x="9752013" y="3894138"/>
          <p14:tracePt t="84945" x="9752013" y="3911600"/>
          <p14:tracePt t="84961" x="9759950" y="3938588"/>
          <p14:tracePt t="84977" x="9769475" y="3956050"/>
          <p14:tracePt t="84994" x="9769475" y="3973513"/>
          <p14:tracePt t="85010" x="9769475" y="3990975"/>
          <p14:tracePt t="85026" x="9769475" y="4010025"/>
          <p14:tracePt t="85041" x="9777413" y="4027488"/>
          <p14:tracePt t="85360" x="9777413" y="4037013"/>
          <p14:tracePt t="85370" x="9777413" y="4062413"/>
          <p14:tracePt t="85380" x="9777413" y="4089400"/>
          <p14:tracePt t="85393" x="9777413" y="4125913"/>
          <p14:tracePt t="85409" x="9777413" y="4170363"/>
          <p14:tracePt t="85426" x="9777413" y="4232275"/>
          <p14:tracePt t="85442" x="9777413" y="4251325"/>
          <p14:tracePt t="85457" x="9777413" y="4286250"/>
          <p14:tracePt t="85474" x="9777413" y="4303713"/>
          <p14:tracePt t="85489" x="9777413" y="4322763"/>
          <p14:tracePt t="85505" x="9777413" y="4340225"/>
          <p14:tracePt t="85522" x="9777413" y="4357688"/>
          <p14:tracePt t="85544" x="9777413" y="4375150"/>
          <p14:tracePt t="85553" x="9777413" y="4384675"/>
          <p14:tracePt t="85569" x="9777413" y="4402138"/>
          <p14:tracePt t="85585" x="9786938" y="4411663"/>
          <p14:tracePt t="85602" x="9786938" y="4438650"/>
          <p14:tracePt t="85621" x="9786938" y="4446588"/>
          <p14:tracePt t="85673" x="9786938" y="4456113"/>
          <p14:tracePt t="85724" x="9786938" y="4465638"/>
          <p14:tracePt t="85807" x="9786938" y="4473575"/>
          <p14:tracePt t="85880" x="9786938" y="4483100"/>
          <p14:tracePt t="85891" x="9796463" y="4483100"/>
          <p14:tracePt t="86009" x="9777413" y="4483100"/>
          <p14:tracePt t="86019" x="9769475" y="4483100"/>
          <p14:tracePt t="86029" x="9759950" y="4483100"/>
          <p14:tracePt t="86039" x="9742488" y="4483100"/>
          <p14:tracePt t="86049" x="9732963" y="4483100"/>
          <p14:tracePt t="86065" x="9725025" y="4483100"/>
          <p14:tracePt t="86081" x="9715500" y="4483100"/>
          <p14:tracePt t="86105" x="9698038" y="4483100"/>
          <p14:tracePt t="86109" x="9688513" y="4483100"/>
          <p14:tracePt t="86129" x="9680575" y="4483100"/>
          <p14:tracePt t="86146" x="9661525" y="4483100"/>
          <p14:tracePt t="86181" x="9653588" y="4483100"/>
          <p14:tracePt t="86203" x="9644063" y="4483100"/>
          <p14:tracePt t="86411" x="9653588" y="4483100"/>
          <p14:tracePt t="86421" x="9661525" y="4483100"/>
          <p14:tracePt t="86431" x="9680575" y="4483100"/>
          <p14:tracePt t="86441" x="9698038" y="4473575"/>
          <p14:tracePt t="86451" x="9715500" y="4473575"/>
          <p14:tracePt t="86465" x="9725025" y="4465638"/>
          <p14:tracePt t="86481" x="9752013" y="4465638"/>
          <p14:tracePt t="86497" x="9759950" y="4465638"/>
          <p14:tracePt t="86513" x="9777413" y="4456113"/>
          <p14:tracePt t="86529" x="9786938" y="4456113"/>
          <p14:tracePt t="86545" x="9796463" y="4456113"/>
          <p14:tracePt t="86566" x="9804400" y="4456113"/>
          <p14:tracePt t="86577" x="9813925" y="4456113"/>
          <p14:tracePt t="86617" x="9823450" y="4456113"/>
          <p14:tracePt t="86679" x="9831388" y="4456113"/>
          <p14:tracePt t="86900" x="9831388" y="4446588"/>
          <p14:tracePt t="87182" x="9823450" y="4446588"/>
          <p14:tracePt t="87193" x="9804400" y="4446588"/>
          <p14:tracePt t="87203" x="9777413" y="4446588"/>
          <p14:tracePt t="87216" x="9759950" y="4446588"/>
          <p14:tracePt t="87232" x="9742488" y="4446588"/>
          <p14:tracePt t="87249" x="9725025" y="4446588"/>
          <p14:tracePt t="87265" x="9705975" y="4456113"/>
          <p14:tracePt t="87284" x="9698038" y="4456113"/>
          <p14:tracePt t="87304" x="9688513" y="4465638"/>
          <p14:tracePt t="87345" x="9680575" y="4465638"/>
          <p14:tracePt t="87823" x="9688513" y="4465638"/>
          <p14:tracePt t="87833" x="9698038" y="4465638"/>
          <p14:tracePt t="87843" x="9705975" y="4465638"/>
          <p14:tracePt t="87856" x="9725025" y="4465638"/>
          <p14:tracePt t="87872" x="9732963" y="4465638"/>
          <p14:tracePt t="87888" x="9759950" y="4465638"/>
          <p14:tracePt t="87904" x="9786938" y="4465638"/>
          <p14:tracePt t="87920" x="9796463" y="4465638"/>
          <p14:tracePt t="87937" x="9813925" y="4465638"/>
          <p14:tracePt t="87952" x="9823450" y="4465638"/>
          <p14:tracePt t="87971" x="9831388" y="4465638"/>
          <p14:tracePt t="87984" x="9840913" y="4465638"/>
          <p14:tracePt t="88000" x="9848850" y="4465638"/>
          <p14:tracePt t="88017" x="9858375" y="4465638"/>
          <p14:tracePt t="88032" x="9867900" y="4465638"/>
          <p14:tracePt t="88048" x="9875838" y="4465638"/>
          <p14:tracePt t="88069" x="9885363" y="4465638"/>
          <p14:tracePt t="88090" x="9894888" y="4465638"/>
          <p14:tracePt t="88171" x="9902825" y="4465638"/>
          <p14:tracePt t="88396" x="9902825" y="4456113"/>
          <p14:tracePt t="88566" x="9912350" y="4456113"/>
          <p14:tracePt t="88599" x="9920288" y="4446588"/>
          <p14:tracePt t="88610" x="9929813" y="4446588"/>
          <p14:tracePt t="88651" x="9939338" y="4446588"/>
          <p14:tracePt t="88691" x="9947275" y="4446588"/>
          <p14:tracePt t="88701" x="9956800" y="4446588"/>
          <p14:tracePt t="88722" x="9966325" y="4446588"/>
          <p14:tracePt t="88742" x="9974263" y="4446588"/>
          <p14:tracePt t="88776" x="9983788" y="4446588"/>
          <p14:tracePt t="88798" x="9991725" y="4438650"/>
          <p14:tracePt t="88839" x="10001250" y="4438650"/>
          <p14:tracePt t="88899" x="10010775" y="4438650"/>
          <p14:tracePt t="88939" x="10018713" y="4438650"/>
          <p14:tracePt t="90416" x="10018713" y="4456113"/>
          <p14:tracePt t="90439" x="10018713" y="4465638"/>
          <p14:tracePt t="90462" x="10010775" y="4465638"/>
          <p14:tracePt t="90473" x="10010775" y="4473575"/>
          <p14:tracePt t="90484" x="10010775" y="4483100"/>
          <p14:tracePt t="90505" x="10001250" y="4483100"/>
          <p14:tracePt t="90538" x="10001250" y="4491038"/>
          <p14:tracePt t="90745" x="10001250" y="4500563"/>
          <p14:tracePt t="90756" x="10001250" y="4510088"/>
          <p14:tracePt t="90766" x="10001250" y="4518025"/>
          <p14:tracePt t="90778" x="10001250" y="4527550"/>
          <p14:tracePt t="90789" x="10001250" y="4537075"/>
          <p14:tracePt t="90799" x="10001250" y="4554538"/>
          <p14:tracePt t="90818" x="10001250" y="4572000"/>
          <p14:tracePt t="90831" x="10001250" y="4589463"/>
          <p14:tracePt t="90847" x="10018713" y="4625975"/>
          <p14:tracePt t="90868" x="10028238" y="4660900"/>
          <p14:tracePt t="90878" x="10028238" y="4679950"/>
          <p14:tracePt t="90894" x="10028238" y="4697413"/>
          <p14:tracePt t="90911" x="10037763" y="4714875"/>
          <p14:tracePt t="90927" x="10037763" y="4741863"/>
          <p14:tracePt t="90948" x="10037763" y="4795838"/>
          <p14:tracePt t="90959" x="10037763" y="4813300"/>
          <p14:tracePt t="90978" x="10037763" y="4840288"/>
          <p14:tracePt t="90991" x="10037763" y="4857750"/>
          <p14:tracePt t="91006" x="10037763" y="4875213"/>
          <p14:tracePt t="91023" x="10037763" y="4902200"/>
          <p14:tracePt t="91048" x="10037763" y="4929188"/>
          <p14:tracePt t="91066" x="10037763" y="4938713"/>
          <p14:tracePt t="91076" x="10037763" y="4946650"/>
          <p14:tracePt t="91086" x="10037763" y="4956175"/>
          <p14:tracePt t="91102" x="10037763" y="4965700"/>
          <p14:tracePt t="91119" x="10028238" y="4973638"/>
          <p14:tracePt t="91134" x="10018713" y="4983163"/>
          <p14:tracePt t="91151" x="10010775" y="5000625"/>
          <p14:tracePt t="91166" x="10010775" y="5010150"/>
          <p14:tracePt t="91182" x="10010775" y="5018088"/>
          <p14:tracePt t="91198" x="9983788" y="5045075"/>
          <p14:tracePt t="91215" x="9956800" y="5072063"/>
          <p14:tracePt t="91230" x="9929813" y="5081588"/>
          <p14:tracePt t="91247" x="9912350" y="5099050"/>
          <p14:tracePt t="91268" x="9885363" y="5108575"/>
          <p14:tracePt t="91279" x="9875838" y="5108575"/>
          <p14:tracePt t="91295" x="9875838" y="5116513"/>
          <p14:tracePt t="91311" x="9858375" y="5116513"/>
          <p14:tracePt t="91328" x="9848850" y="5126038"/>
          <p14:tracePt t="91342" x="9840913" y="5126038"/>
          <p14:tracePt t="91358" x="9823450" y="5133975"/>
          <p14:tracePt t="91375" x="9813925" y="5143500"/>
          <p14:tracePt t="91391" x="9769475" y="5153025"/>
          <p14:tracePt t="91406" x="9759950" y="5170488"/>
          <p14:tracePt t="91422" x="9725025" y="5180013"/>
          <p14:tracePt t="91439" x="9715500" y="5187950"/>
          <p14:tracePt t="91454" x="9671050" y="5205413"/>
          <p14:tracePt t="91470" x="9644063" y="5224463"/>
          <p14:tracePt t="91486" x="9626600" y="5224463"/>
          <p14:tracePt t="91502" x="9617075" y="5224463"/>
          <p14:tracePt t="91518" x="9599613" y="5232400"/>
          <p14:tracePt t="91535" x="9590088" y="5232400"/>
          <p14:tracePt t="91550" x="9572625" y="5232400"/>
          <p14:tracePt t="91566" x="9563100" y="5232400"/>
          <p14:tracePt t="91582" x="9528175" y="5232400"/>
          <p14:tracePt t="91598" x="9518650" y="5232400"/>
          <p14:tracePt t="91615" x="9501188" y="5232400"/>
          <p14:tracePt t="91630" x="9491663" y="5232400"/>
          <p14:tracePt t="91647" x="9483725" y="5224463"/>
          <p14:tracePt t="91662" x="9483725" y="5214938"/>
          <p14:tracePt t="91678" x="9466263" y="5197475"/>
          <p14:tracePt t="91694" x="9466263" y="5180013"/>
          <p14:tracePt t="91711" x="9447213" y="5143500"/>
          <p14:tracePt t="91726" x="9439275" y="5116513"/>
          <p14:tracePt t="91742" x="9439275" y="5099050"/>
          <p14:tracePt t="91758" x="9439275" y="5037138"/>
          <p14:tracePt t="91774" x="9439275" y="5000625"/>
          <p14:tracePt t="91790" x="9439275" y="4991100"/>
          <p14:tracePt t="91806" x="9466263" y="4938713"/>
          <p14:tracePt t="91822" x="9474200" y="4929188"/>
          <p14:tracePt t="91838" x="9491663" y="4911725"/>
          <p14:tracePt t="91854" x="9510713" y="4902200"/>
          <p14:tracePt t="91870" x="9537700" y="4884738"/>
          <p14:tracePt t="91886" x="9555163" y="4867275"/>
          <p14:tracePt t="91902" x="9590088" y="4848225"/>
          <p14:tracePt t="91918" x="9609138" y="4840288"/>
          <p14:tracePt t="91934" x="9653588" y="4840288"/>
          <p14:tracePt t="91950" x="9661525" y="4830763"/>
          <p14:tracePt t="91966" x="9688513" y="4822825"/>
          <p14:tracePt t="91982" x="9705975" y="4822825"/>
          <p14:tracePt t="91999" x="9742488" y="4822825"/>
          <p14:tracePt t="92014" x="9769475" y="4822825"/>
          <p14:tracePt t="92030" x="9777413" y="4822825"/>
          <p14:tracePt t="92046" x="9796463" y="4822825"/>
          <p14:tracePt t="92062" x="9804400" y="4822825"/>
          <p14:tracePt t="92078" x="9813925" y="4822825"/>
          <p14:tracePt t="92094" x="9831388" y="4822825"/>
          <p14:tracePt t="92110" x="9840913" y="4822825"/>
          <p14:tracePt t="92130" x="9848850" y="4822825"/>
          <p14:tracePt t="92142" x="9858375" y="4822825"/>
          <p14:tracePt t="92158" x="9875838" y="4840288"/>
          <p14:tracePt t="92174" x="9875838" y="4857750"/>
          <p14:tracePt t="92190" x="9894888" y="4884738"/>
          <p14:tracePt t="92206" x="9894888" y="4894263"/>
          <p14:tracePt t="92222" x="9902825" y="4919663"/>
          <p14:tracePt t="92238" x="9902825" y="4929188"/>
          <p14:tracePt t="92254" x="9902825" y="4965700"/>
          <p14:tracePt t="92270" x="9912350" y="4973638"/>
          <p14:tracePt t="92286" x="9912350" y="4991100"/>
          <p14:tracePt t="92306" x="9912350" y="5000625"/>
          <p14:tracePt t="92329" x="9912350" y="5010150"/>
          <p14:tracePt t="92339" x="9912350" y="5018088"/>
          <p14:tracePt t="92351" x="9912350" y="5027613"/>
          <p14:tracePt t="92373" x="9912350" y="5037138"/>
          <p14:tracePt t="92383" x="9912350" y="5045075"/>
          <p14:tracePt t="92398" x="9912350" y="5054600"/>
          <p14:tracePt t="92414" x="9894888" y="5072063"/>
          <p14:tracePt t="92430" x="9885363" y="5081588"/>
          <p14:tracePt t="92446" x="9875838" y="5089525"/>
          <p14:tracePt t="92462" x="9867900" y="5089525"/>
          <p14:tracePt t="92487" x="9858375" y="5099050"/>
          <p14:tracePt t="92508" x="9848850" y="5099050"/>
          <p14:tracePt t="92539" x="9840913" y="5108575"/>
          <p14:tracePt t="92560" x="9831388" y="5108575"/>
          <p14:tracePt t="92591" x="9823450" y="5108575"/>
          <p14:tracePt t="92611" x="9813925" y="5108575"/>
          <p14:tracePt t="92642" x="9804400" y="5108575"/>
          <p14:tracePt t="92674" x="9796463" y="5108575"/>
          <p14:tracePt t="92695" x="9786938" y="5108575"/>
          <p14:tracePt t="92717" x="9777413" y="5108575"/>
          <p14:tracePt t="92762" x="9769475" y="5108575"/>
          <p14:tracePt t="92903" x="9759950" y="5108575"/>
          <p14:tracePt t="92926" x="9752013" y="5108575"/>
          <p14:tracePt t="92982" x="9742488" y="5108575"/>
          <p14:tracePt t="93047" x="9742488" y="5099050"/>
          <p14:tracePt t="93317" x="9742488" y="5089525"/>
          <p14:tracePt t="93396" x="9752013" y="5089525"/>
          <p14:tracePt t="93407" x="9752013" y="5081588"/>
          <p14:tracePt t="93418" x="9759950" y="5081588"/>
          <p14:tracePt t="93468" x="9769475" y="5081588"/>
          <p14:tracePt t="93479" x="9769475" y="5072063"/>
          <p14:tracePt t="93530" x="9777413" y="5072063"/>
          <p14:tracePt t="93549" x="9777413" y="5062538"/>
          <p14:tracePt t="93571" x="9786938" y="5062538"/>
          <p14:tracePt t="93591" x="9796463" y="5062538"/>
          <p14:tracePt t="93622" x="9796463" y="5054600"/>
          <p14:tracePt t="93674" x="9804400" y="5045075"/>
          <p14:tracePt t="93724" x="9813925" y="5045075"/>
          <p14:tracePt t="93734" x="9823450" y="5037138"/>
          <p14:tracePt t="93774" x="9831388" y="5037138"/>
          <p14:tracePt t="93795" x="9831388" y="5027613"/>
          <p14:tracePt t="93816" x="9840913" y="5027613"/>
          <p14:tracePt t="93838" x="9848850" y="5018088"/>
          <p14:tracePt t="93849" x="9848850" y="5010150"/>
          <p14:tracePt t="93859" x="9858375" y="5010150"/>
          <p14:tracePt t="93881" x="9867900" y="5000625"/>
          <p14:tracePt t="93901" x="9875838" y="5000625"/>
          <p14:tracePt t="93921" x="9885363" y="5000625"/>
          <p14:tracePt t="93931" x="9894888" y="4991100"/>
          <p14:tracePt t="93951" x="9894888" y="4983163"/>
          <p14:tracePt t="93961" x="9902825" y="4983163"/>
          <p14:tracePt t="93993" x="9912350" y="4983163"/>
          <p14:tracePt t="94564" x="9912350" y="4973638"/>
          <p14:tracePt t="95497" x="9902825" y="4973638"/>
          <p14:tracePt t="95771" x="9894888" y="4973638"/>
          <p14:tracePt t="95791" x="9885363" y="4973638"/>
          <p14:tracePt t="95802" x="9875838" y="4973638"/>
          <p14:tracePt t="95812" x="9867900" y="4973638"/>
          <p14:tracePt t="95822" x="9831388" y="4973638"/>
          <p14:tracePt t="95836" x="9796463" y="4973638"/>
          <p14:tracePt t="95852" x="9759950" y="4973638"/>
          <p14:tracePt t="95868" x="9725025" y="4973638"/>
          <p14:tracePt t="95884" x="9698038" y="4973638"/>
          <p14:tracePt t="95900" x="9688513" y="4973638"/>
          <p14:tracePt t="95916" x="9671050" y="4973638"/>
          <p14:tracePt t="95932" x="9661525" y="4973638"/>
          <p14:tracePt t="95948" x="9653588" y="4973638"/>
          <p14:tracePt t="95964" x="9634538" y="4973638"/>
          <p14:tracePt t="95980" x="9617075" y="4973638"/>
          <p14:tracePt t="95996" x="9609138" y="4956175"/>
          <p14:tracePt t="96012" x="9582150" y="4946650"/>
          <p14:tracePt t="96028" x="9545638" y="4911725"/>
          <p14:tracePt t="96044" x="9518650" y="4875213"/>
          <p14:tracePt t="96060" x="9466263" y="4830763"/>
          <p14:tracePt t="96076" x="9447213" y="4795838"/>
          <p14:tracePt t="96092" x="9394825" y="4697413"/>
          <p14:tracePt t="96108" x="9385300" y="4679950"/>
          <p14:tracePt t="96124" x="9340850" y="4598988"/>
          <p14:tracePt t="96140" x="9331325" y="4572000"/>
          <p14:tracePt t="96156" x="9304338" y="4500563"/>
          <p14:tracePt t="96172" x="9296400" y="4473575"/>
          <p14:tracePt t="96188" x="9296400" y="4456113"/>
          <p14:tracePt t="96204" x="9286875" y="4438650"/>
          <p14:tracePt t="96220" x="9286875" y="4411663"/>
          <p14:tracePt t="96236" x="9286875" y="4402138"/>
          <p14:tracePt t="96629" x="9286875" y="4394200"/>
          <p14:tracePt t="96639" x="9277350" y="4394200"/>
          <p14:tracePt t="96649" x="9251950" y="4394200"/>
          <p14:tracePt t="96659" x="9232900" y="4394200"/>
          <p14:tracePt t="96670" x="9215438" y="4394200"/>
          <p14:tracePt t="96684" x="9197975" y="4394200"/>
          <p14:tracePt t="96700" x="9180513" y="4394200"/>
          <p14:tracePt t="96716" x="9144000" y="4394200"/>
          <p14:tracePt t="96732" x="9134475" y="4394200"/>
          <p14:tracePt t="96748" x="9109075" y="4394200"/>
          <p14:tracePt t="96784" x="9099550" y="4394200"/>
          <p14:tracePt t="96839" x="9090025" y="4394200"/>
          <p14:tracePt t="96900" x="9082088" y="4394200"/>
          <p14:tracePt t="96936" x="9072563" y="4394200"/>
          <p14:tracePt t="96947" x="9063038" y="4394200"/>
          <p14:tracePt t="96959" x="9055100" y="4402138"/>
          <p14:tracePt t="96971" x="9045575" y="4411663"/>
          <p14:tracePt t="96987" x="9037638" y="4411663"/>
          <p14:tracePt t="97003" x="9018588" y="4419600"/>
          <p14:tracePt t="97020" x="9001125" y="4438650"/>
          <p14:tracePt t="97035" x="8983663" y="4438650"/>
          <p14:tracePt t="97052" x="8974138" y="4456113"/>
          <p14:tracePt t="97067" x="8966200" y="4456113"/>
          <p14:tracePt t="97084" x="8947150" y="4465638"/>
          <p14:tracePt t="97100" x="8939213" y="4465638"/>
          <p14:tracePt t="97116" x="8929688" y="4473575"/>
          <p14:tracePt t="97132" x="8912225" y="4483100"/>
          <p14:tracePt t="97148" x="8902700" y="4483100"/>
          <p14:tracePt t="97164" x="8894763" y="4483100"/>
          <p14:tracePt t="97180" x="8885238" y="4483100"/>
          <p14:tracePt t="97196" x="8875713" y="4483100"/>
          <p14:tracePt t="97211" x="8867775" y="4483100"/>
          <p14:tracePt t="97227" x="8858250" y="4483100"/>
          <p14:tracePt t="97251" x="8848725" y="4483100"/>
          <p14:tracePt t="97273" x="8840788" y="4483100"/>
          <p14:tracePt t="97292" x="8831263" y="4483100"/>
          <p14:tracePt t="97303" x="8823325" y="4483100"/>
          <p14:tracePt t="97332" x="8813800" y="4483100"/>
          <p14:tracePt t="97402" x="8804275" y="4483100"/>
          <p14:tracePt t="97482" x="8796338" y="4483100"/>
          <p14:tracePt t="97572" x="8804275" y="4483100"/>
          <p14:tracePt t="97583" x="8831263" y="4483100"/>
          <p14:tracePt t="97593" x="8858250" y="4473575"/>
          <p14:tracePt t="97604" x="8875713" y="4473575"/>
          <p14:tracePt t="97613" x="8894763" y="4465638"/>
          <p14:tracePt t="97627" x="8912225" y="4465638"/>
          <p14:tracePt t="97643" x="8920163" y="4465638"/>
          <p14:tracePt t="97660" x="8939213" y="4465638"/>
          <p14:tracePt t="97676" x="8966200" y="4465638"/>
          <p14:tracePt t="97696" x="8974138" y="4465638"/>
          <p14:tracePt t="97710" x="8991600" y="4465638"/>
          <p14:tracePt t="97723" x="9001125" y="4456113"/>
          <p14:tracePt t="97739" x="9010650" y="4456113"/>
          <p14:tracePt t="97755" x="9018588" y="4456113"/>
          <p14:tracePt t="97771" x="9028113" y="4456113"/>
          <p14:tracePt t="97803" x="9037638" y="4456113"/>
          <p14:tracePt t="97987" x="9018588" y="4456113"/>
          <p14:tracePt t="97997" x="8991600" y="4456113"/>
          <p14:tracePt t="98007" x="8974138" y="4456113"/>
          <p14:tracePt t="98017" x="8939213" y="4446588"/>
          <p14:tracePt t="98028" x="8920163" y="4446588"/>
          <p14:tracePt t="98043" x="8912225" y="4446588"/>
          <p14:tracePt t="98059" x="8875713" y="4446588"/>
          <p14:tracePt t="98075" x="8867775" y="4446588"/>
          <p14:tracePt t="98091" x="8858250" y="4446588"/>
          <p14:tracePt t="98107" x="8848725" y="4438650"/>
          <p14:tracePt t="98123" x="8840788" y="4438650"/>
          <p14:tracePt t="98139" x="8831263" y="4438650"/>
          <p14:tracePt t="98172" x="8831263" y="4429125"/>
          <p14:tracePt t="98182" x="8823325" y="4429125"/>
          <p14:tracePt t="98379" x="8831263" y="4429125"/>
          <p14:tracePt t="98389" x="8848725" y="4429125"/>
          <p14:tracePt t="98400" x="8875713" y="4429125"/>
          <p14:tracePt t="98411" x="8894763" y="4429125"/>
          <p14:tracePt t="98431" x="8912225" y="4429125"/>
          <p14:tracePt t="98443" x="8920163" y="4429125"/>
          <p14:tracePt t="98459" x="8929688" y="4429125"/>
          <p14:tracePt t="98475" x="8939213" y="4429125"/>
          <p14:tracePt t="98491" x="8947150" y="4429125"/>
          <p14:tracePt t="98507" x="8956675" y="4429125"/>
          <p14:tracePt t="98523" x="8966200" y="4429125"/>
          <p14:tracePt t="98539" x="8974138" y="4429125"/>
          <p14:tracePt t="98573" x="8983663" y="4429125"/>
          <p14:tracePt t="98594" x="8991600" y="4429125"/>
          <p14:tracePt t="98638" x="9001125" y="4429125"/>
          <p14:tracePt t="98842" x="8983663" y="4429125"/>
          <p14:tracePt t="98862" x="8974138" y="4429125"/>
          <p14:tracePt t="98873" x="8966200" y="4429125"/>
          <p14:tracePt t="98885" x="8956675" y="4429125"/>
          <p14:tracePt t="98906" x="8947150" y="4429125"/>
          <p14:tracePt t="98926" x="8939213" y="4429125"/>
          <p14:tracePt t="98936" x="8929688" y="4429125"/>
          <p14:tracePt t="99037" x="8920163" y="4429125"/>
          <p14:tracePt t="99879" x="8929688" y="4429125"/>
          <p14:tracePt t="99890" x="8939213" y="4429125"/>
          <p14:tracePt t="99950" x="8947150" y="4429125"/>
          <p14:tracePt t="100069" x="8956675" y="4429125"/>
          <p14:tracePt t="101802" x="8966200" y="4429125"/>
          <p14:tracePt t="101812" x="8974138" y="4429125"/>
          <p14:tracePt t="101842" x="8983663" y="4429125"/>
          <p14:tracePt t="101882" x="8991600" y="4429125"/>
          <p14:tracePt t="101924" x="9001125" y="4429125"/>
          <p14:tracePt t="102009" x="9010650" y="4429125"/>
          <p14:tracePt t="102093" x="9018588" y="4429125"/>
          <p14:tracePt t="102156" x="9028113" y="4429125"/>
          <p14:tracePt t="102210" x="9037638" y="4429125"/>
          <p14:tracePt t="102624" x="9045575" y="4429125"/>
          <p14:tracePt t="102713" x="9055100" y="4429125"/>
          <p14:tracePt t="102796" x="9063038" y="4429125"/>
          <p14:tracePt t="102849" x="9072563" y="4429125"/>
          <p14:tracePt t="102922" x="9082088" y="4429125"/>
          <p14:tracePt t="102965" x="9090025" y="4429125"/>
          <p14:tracePt t="102985" x="9099550" y="4429125"/>
          <p14:tracePt t="102996" x="9109075" y="4429125"/>
          <p14:tracePt t="103025" x="9117013" y="4429125"/>
          <p14:tracePt t="103037" x="9126538" y="4429125"/>
          <p14:tracePt t="103058" x="9134475" y="4429125"/>
          <p14:tracePt t="103078" x="9153525" y="4429125"/>
          <p14:tracePt t="103089" x="9153525" y="4438650"/>
          <p14:tracePt t="103099" x="9161463" y="4438650"/>
          <p14:tracePt t="103112" x="9170988" y="4438650"/>
          <p14:tracePt t="103129" x="9180513" y="4438650"/>
          <p14:tracePt t="103145" x="9180513" y="4446588"/>
          <p14:tracePt t="103163" x="9188450" y="4446588"/>
          <p14:tracePt t="103186" x="9188450" y="4456113"/>
          <p14:tracePt t="103197" x="9197975" y="4456113"/>
          <p14:tracePt t="103236" x="9205913" y="4465638"/>
          <p14:tracePt t="103269" x="9215438" y="4473575"/>
          <p14:tracePt t="103324" x="9215438" y="4483100"/>
          <p14:tracePt t="103355" x="9215438" y="4500563"/>
          <p14:tracePt t="103367" x="9224963" y="4500563"/>
          <p14:tracePt t="103378" x="9224963" y="4510088"/>
          <p14:tracePt t="103400" x="9224963" y="4527550"/>
          <p14:tracePt t="103411" x="9224963" y="4537075"/>
          <p14:tracePt t="103421" x="9224963" y="4545013"/>
          <p14:tracePt t="103433" x="9224963" y="4562475"/>
          <p14:tracePt t="103448" x="9224963" y="4581525"/>
          <p14:tracePt t="103465" x="9224963" y="4598988"/>
          <p14:tracePt t="103486" x="9224963" y="4608513"/>
          <p14:tracePt t="103507" x="9224963" y="4616450"/>
          <p14:tracePt t="103528" x="9224963" y="4625975"/>
          <p14:tracePt t="103539" x="9224963" y="4633913"/>
          <p14:tracePt t="103562" x="9224963" y="4643438"/>
          <p14:tracePt t="103574" x="9224963" y="4652963"/>
          <p14:tracePt t="103585" x="9224963" y="4660900"/>
          <p14:tracePt t="103595" x="9224963" y="4670425"/>
          <p14:tracePt t="103616" x="9224963" y="4687888"/>
          <p14:tracePt t="103649" x="9224963" y="4697413"/>
          <p14:tracePt t="103659" x="9224963" y="4705350"/>
          <p14:tracePt t="103672" x="9224963" y="4714875"/>
          <p14:tracePt t="103692" x="9224963" y="4724400"/>
          <p14:tracePt t="103704" x="9224963" y="4732338"/>
          <p14:tracePt t="103720" x="9224963" y="4741863"/>
          <p14:tracePt t="103742" x="9224963" y="4751388"/>
          <p14:tracePt t="103782" x="9224963" y="4759325"/>
          <p14:tracePt t="103823" x="9224963" y="4768850"/>
          <p14:tracePt t="103863" x="9224963" y="4776788"/>
          <p14:tracePt t="103873" x="9215438" y="4776788"/>
          <p14:tracePt t="103904" x="9205913" y="4776788"/>
          <p14:tracePt t="103914" x="9197975" y="4786313"/>
          <p14:tracePt t="103924" x="9180513" y="4795838"/>
          <p14:tracePt t="103934" x="9161463" y="4795838"/>
          <p14:tracePt t="103944" x="9153525" y="4795838"/>
          <p14:tracePt t="103960" x="9134475" y="4795838"/>
          <p14:tracePt t="103976" x="9109075" y="4795838"/>
          <p14:tracePt t="103992" x="9099550" y="4795838"/>
          <p14:tracePt t="104008" x="9082088" y="4795838"/>
          <p14:tracePt t="104024" x="9072563" y="4795838"/>
          <p14:tracePt t="104040" x="9055100" y="4803775"/>
          <p14:tracePt t="104057" x="9045575" y="4803775"/>
          <p14:tracePt t="104087" x="9037638" y="4803775"/>
          <p14:tracePt t="104098" x="9028113" y="4803775"/>
          <p14:tracePt t="104117" x="9018588" y="4803775"/>
          <p14:tracePt t="104136" x="9010650" y="4803775"/>
          <p14:tracePt t="104146" x="9001125" y="4803775"/>
          <p14:tracePt t="104156" x="8991600" y="4803775"/>
          <p14:tracePt t="104168" x="8983663" y="4803775"/>
          <p14:tracePt t="104184" x="8974138" y="4803775"/>
          <p14:tracePt t="104200" x="8966200" y="4803775"/>
          <p14:tracePt t="104226" x="8956675" y="4803775"/>
          <p14:tracePt t="104236" x="8947150" y="4803775"/>
          <p14:tracePt t="104256" x="8939213" y="4803775"/>
          <p14:tracePt t="104266" x="8929688" y="4803775"/>
          <p14:tracePt t="104280" x="8920163" y="4803775"/>
          <p14:tracePt t="104297" x="8912225" y="4803775"/>
          <p14:tracePt t="104312" x="8902700" y="4803775"/>
          <p14:tracePt t="104328" x="8894763" y="4803775"/>
          <p14:tracePt t="104344" x="8885238" y="4803775"/>
          <p14:tracePt t="104360" x="8867775" y="4803775"/>
          <p14:tracePt t="104381" x="8858250" y="4803775"/>
          <p14:tracePt t="104413" x="8848725" y="4803775"/>
          <p14:tracePt t="104454" x="8840788" y="4803775"/>
          <p14:tracePt t="104474" x="8831263" y="4803775"/>
          <p14:tracePt t="104504" x="8823325" y="4803775"/>
          <p14:tracePt t="104535" x="8813800" y="4803775"/>
          <p14:tracePt t="104565" x="8804275" y="4803775"/>
          <p14:tracePt t="104947" x="8804275" y="4795838"/>
          <p14:tracePt t="104978" x="8813800" y="4795838"/>
          <p14:tracePt t="104988" x="8813800" y="4786313"/>
          <p14:tracePt t="104998" x="8823325" y="4786313"/>
          <p14:tracePt t="105018" x="8831263" y="4786313"/>
          <p14:tracePt t="105028" x="8840788" y="4786313"/>
          <p14:tracePt t="105038" x="8840788" y="4776788"/>
          <p14:tracePt t="105048" x="8848725" y="4776788"/>
          <p14:tracePt t="105064" x="8858250" y="4776788"/>
          <p14:tracePt t="105079" x="8867775" y="4768850"/>
          <p14:tracePt t="105095" x="8875713" y="4768850"/>
          <p14:tracePt t="105113" x="8885238" y="4768850"/>
          <p14:tracePt t="105127" x="8885238" y="4759325"/>
          <p14:tracePt t="105144" x="8894763" y="4759325"/>
          <p14:tracePt t="105159" x="8902700" y="4759325"/>
          <p14:tracePt t="105178" x="8912225" y="4759325"/>
          <p14:tracePt t="105199" x="8920163" y="4759325"/>
          <p14:tracePt t="105209" x="8929688" y="4759325"/>
          <p14:tracePt t="105231" x="8939213" y="4759325"/>
          <p14:tracePt t="105241" x="8939213" y="4751388"/>
          <p14:tracePt t="105255" x="8947150" y="4751388"/>
          <p14:tracePt t="105272" x="8956675" y="4751388"/>
          <p14:tracePt t="105287" x="8966200" y="4751388"/>
          <p14:tracePt t="105309" x="8974138" y="4751388"/>
          <p14:tracePt t="105331" x="8983663" y="4741863"/>
          <p14:tracePt t="105341" x="8991600" y="4741863"/>
          <p14:tracePt t="105352" x="9010650" y="4732338"/>
          <p14:tracePt t="105371" x="9018588" y="4732338"/>
          <p14:tracePt t="105383" x="9028113" y="4724400"/>
          <p14:tracePt t="105416" x="9028113" y="4714875"/>
          <p14:tracePt t="105425" x="9037638" y="4714875"/>
          <p14:tracePt t="106047" x="9028113" y="4714875"/>
          <p14:tracePt t="106068" x="9018588" y="4714875"/>
          <p14:tracePt t="106078" x="9010650" y="4714875"/>
          <p14:tracePt t="106088" x="9001125" y="4714875"/>
          <p14:tracePt t="106110" x="8991600" y="4714875"/>
          <p14:tracePt t="106124" x="8983663" y="4714875"/>
          <p14:tracePt t="106135" x="8974138" y="4714875"/>
          <p14:tracePt t="106185" x="8974138" y="4724400"/>
          <p14:tracePt t="106216" x="8966200" y="4724400"/>
          <p14:tracePt t="106366" x="8956675" y="4724400"/>
          <p14:tracePt t="106386" x="8947150" y="4724400"/>
          <p14:tracePt t="106396" x="8939213" y="4732338"/>
          <p14:tracePt t="106406" x="8920163" y="4732338"/>
          <p14:tracePt t="106416" x="8912225" y="4732338"/>
          <p14:tracePt t="106426" x="8902700" y="4741863"/>
          <p14:tracePt t="106439" x="8885238" y="4741863"/>
          <p14:tracePt t="106458" x="8885238" y="4751388"/>
          <p14:tracePt t="106471" x="8875713" y="4751388"/>
          <p14:tracePt t="106993" x="8885238" y="4751388"/>
          <p14:tracePt t="107013" x="8894763" y="4751388"/>
          <p14:tracePt t="107023" x="8902700" y="4751388"/>
          <p14:tracePt t="107033" x="8912225" y="4751388"/>
          <p14:tracePt t="107073" x="8920163" y="4751388"/>
          <p14:tracePt t="107104" x="8929688" y="4751388"/>
          <p14:tracePt t="107175" x="8939213" y="4751388"/>
          <p14:tracePt t="107235" x="8947150" y="4751388"/>
          <p14:tracePt t="107255" x="8956675" y="4751388"/>
          <p14:tracePt t="107287" x="8966200" y="4751388"/>
          <p14:tracePt t="107319" x="8974138" y="4751388"/>
          <p14:tracePt t="107342" x="8983663" y="4751388"/>
          <p14:tracePt t="107360" x="8991600" y="4751388"/>
          <p14:tracePt t="107371" x="9001125" y="4741863"/>
          <p14:tracePt t="107394" x="9010650" y="4732338"/>
          <p14:tracePt t="107405" x="9018588" y="4732338"/>
          <p14:tracePt t="107417" x="9028113" y="4732338"/>
          <p14:tracePt t="107440" x="9037638" y="4732338"/>
          <p14:tracePt t="107461" x="9045575" y="4732338"/>
          <p14:tracePt t="107491" x="9055100" y="4732338"/>
          <p14:tracePt t="107501" x="9055100" y="4724400"/>
          <p14:tracePt t="107542" x="9063038" y="4724400"/>
          <p14:tracePt t="107553" x="9072563" y="4724400"/>
          <p14:tracePt t="107586" x="9082088" y="4724400"/>
          <p14:tracePt t="107620" x="9082088" y="4714875"/>
          <p14:tracePt t="107662" x="9090025" y="4714875"/>
          <p14:tracePt t="108102" x="9099550" y="4714875"/>
          <p14:tracePt t="108163" x="9109075" y="4714875"/>
          <p14:tracePt t="108765" x="9117013" y="4714875"/>
          <p14:tracePt t="108943" x="9117013" y="4724400"/>
          <p14:tracePt t="109458" x="9117013" y="4732338"/>
          <p14:tracePt t="109469" x="9109075" y="4741863"/>
          <p14:tracePt t="109478" x="9099550" y="4741863"/>
          <p14:tracePt t="109493" x="9082088" y="4751388"/>
          <p14:tracePt t="109510" x="9055100" y="4768850"/>
          <p14:tracePt t="109525" x="9037638" y="4776788"/>
          <p14:tracePt t="109542" x="9018588" y="4786313"/>
          <p14:tracePt t="109557" x="9010650" y="4795838"/>
          <p14:tracePt t="109574" x="8991600" y="4803775"/>
          <p14:tracePt t="109589" x="8983663" y="4813300"/>
          <p14:tracePt t="109606" x="8966200" y="4813300"/>
          <p14:tracePt t="109622" x="8939213" y="4840288"/>
          <p14:tracePt t="109638" x="8920163" y="4848225"/>
          <p14:tracePt t="109654" x="8902700" y="4857750"/>
          <p14:tracePt t="109669" x="8902700" y="4867275"/>
          <p14:tracePt t="109686" x="8885238" y="4867275"/>
          <p14:tracePt t="109702" x="8875713" y="4875213"/>
          <p14:tracePt t="109717" x="8858250" y="4884738"/>
          <p14:tracePt t="109734" x="8831263" y="4902200"/>
          <p14:tracePt t="109749" x="8823325" y="4919663"/>
          <p14:tracePt t="109766" x="8813800" y="4919663"/>
          <p14:tracePt t="109782" x="8804275" y="4938713"/>
          <p14:tracePt t="109797" x="8796338" y="4946650"/>
          <p14:tracePt t="109814" x="8769350" y="4965700"/>
          <p14:tracePt t="109830" x="8759825" y="4973638"/>
          <p14:tracePt t="109846" x="8742363" y="4983163"/>
          <p14:tracePt t="109861" x="8732838" y="4991100"/>
          <p14:tracePt t="109877" x="8724900" y="4991100"/>
          <p14:tracePt t="109893" x="8715375" y="5010150"/>
          <p14:tracePt t="109909" x="8705850" y="5018088"/>
          <p14:tracePt t="109926" x="8697913" y="5027613"/>
          <p14:tracePt t="109947" x="8688388" y="5027613"/>
          <p14:tracePt t="109967" x="8688388" y="5037138"/>
          <p14:tracePt t="109977" x="8680450" y="5045075"/>
          <p14:tracePt t="110037" x="8670925" y="5054600"/>
          <p14:tracePt t="110217" x="8661400" y="5054600"/>
          <p14:tracePt t="110454" x="8661400" y="5062538"/>
          <p14:tracePt t="110484" x="8661400" y="5072063"/>
          <p14:tracePt t="112003" x="8670925" y="5072063"/>
          <p14:tracePt t="112065" x="8680450" y="5072063"/>
          <p14:tracePt t="112254" x="8688388" y="5072063"/>
          <p14:tracePt t="112421" x="8697913" y="5072063"/>
          <p14:tracePt t="112443" x="8705850" y="5072063"/>
          <p14:tracePt t="112452" x="8732838" y="5072063"/>
          <p14:tracePt t="112463" x="8759825" y="5072063"/>
          <p14:tracePt t="112473" x="8786813" y="5072063"/>
          <p14:tracePt t="112484" x="8823325" y="5072063"/>
          <p14:tracePt t="112500" x="8848725" y="5062538"/>
          <p14:tracePt t="112516" x="8894763" y="5062538"/>
          <p14:tracePt t="112532" x="8920163" y="5062538"/>
          <p14:tracePt t="112548" x="8947150" y="5062538"/>
          <p14:tracePt t="112564" x="9001125" y="5045075"/>
          <p14:tracePt t="112580" x="9018588" y="5045075"/>
          <p14:tracePt t="112596" x="9045575" y="5037138"/>
          <p14:tracePt t="112612" x="9063038" y="5037138"/>
          <p14:tracePt t="112632" x="9063038" y="5027613"/>
          <p14:tracePt t="112779" x="9072563" y="5027613"/>
          <p14:tracePt t="113562" x="9072563" y="5037138"/>
          <p14:tracePt t="113583" x="9072563" y="5045075"/>
          <p14:tracePt t="113592" x="9072563" y="5054600"/>
          <p14:tracePt t="113602" x="9072563" y="5062538"/>
          <p14:tracePt t="113612" x="9072563" y="5072063"/>
          <p14:tracePt t="113624" x="9063038" y="5089525"/>
          <p14:tracePt t="113636" x="9063038" y="5099050"/>
          <p14:tracePt t="113656" x="9055100" y="5116513"/>
          <p14:tracePt t="113667" x="9045575" y="5143500"/>
          <p14:tracePt t="113683" x="9037638" y="5160963"/>
          <p14:tracePt t="113700" x="9001125" y="5214938"/>
          <p14:tracePt t="113716" x="8974138" y="5268913"/>
          <p14:tracePt t="113731" x="8966200" y="5286375"/>
          <p14:tracePt t="113747" x="8956675" y="5303838"/>
          <p14:tracePt t="113763" x="8939213" y="5330825"/>
          <p14:tracePt t="113780" x="8929688" y="5340350"/>
          <p14:tracePt t="113796" x="8920163" y="5367338"/>
          <p14:tracePt t="113811" x="8912225" y="5375275"/>
          <p14:tracePt t="113827" x="8902700" y="5375275"/>
          <p14:tracePt t="113843" x="8894763" y="5384800"/>
          <p14:tracePt t="113892" x="8885238" y="5384800"/>
          <p14:tracePt t="113923" x="8875713" y="5394325"/>
          <p14:tracePt t="113945" x="8867775" y="5394325"/>
          <p14:tracePt t="113968" x="8858250" y="5402263"/>
          <p14:tracePt t="113991" x="8858250" y="5411788"/>
          <p14:tracePt t="114062" x="8848725" y="5411788"/>
          <p14:tracePt t="114189" x="8840788" y="5411788"/>
          <p14:tracePt t="116955" x="8840788" y="5402263"/>
          <p14:tracePt t="116974" x="8831263" y="5402263"/>
          <p14:tracePt t="116985" x="8831263" y="5394325"/>
          <p14:tracePt t="116995" x="8823325" y="5394325"/>
          <p14:tracePt t="117028" x="8813800" y="5384800"/>
          <p14:tracePt t="117040" x="8804275" y="5384800"/>
          <p14:tracePt t="117051" x="8796338" y="5375275"/>
          <p14:tracePt t="117063" x="8786813" y="5367338"/>
          <p14:tracePt t="117075" x="8777288" y="5348288"/>
          <p14:tracePt t="117090" x="8759825" y="5330825"/>
          <p14:tracePt t="117106" x="8751888" y="5313363"/>
          <p14:tracePt t="117129" x="8715375" y="5268913"/>
          <p14:tracePt t="117139" x="8705850" y="5259388"/>
          <p14:tracePt t="117150" x="8697913" y="5251450"/>
          <p14:tracePt t="117160" x="8680450" y="5241925"/>
          <p14:tracePt t="117172" x="8670925" y="5214938"/>
          <p14:tracePt t="117185" x="8661400" y="5205413"/>
          <p14:tracePt t="117201" x="8653463" y="5197475"/>
          <p14:tracePt t="117218" x="8643938" y="5180013"/>
          <p14:tracePt t="117233" x="8634413" y="5170488"/>
          <p14:tracePt t="117250" x="8616950" y="5143500"/>
          <p14:tracePt t="117265" x="8616950" y="5126038"/>
          <p14:tracePt t="117281" x="8599488" y="5099050"/>
          <p14:tracePt t="117297" x="8582025" y="5089525"/>
          <p14:tracePt t="117314" x="8562975" y="5062538"/>
          <p14:tracePt t="117329" x="8555038" y="5054600"/>
          <p14:tracePt t="117346" x="8545513" y="5037138"/>
          <p14:tracePt t="117361" x="8537575" y="5018088"/>
          <p14:tracePt t="117378" x="8518525" y="4991100"/>
          <p14:tracePt t="117393" x="8518525" y="4983163"/>
          <p14:tracePt t="117410" x="8501063" y="4946650"/>
          <p14:tracePt t="117425" x="8501063" y="4938713"/>
          <p14:tracePt t="117441" x="8491538" y="4902200"/>
          <p14:tracePt t="117457" x="8491538" y="4894263"/>
          <p14:tracePt t="117474" x="8491538" y="4867275"/>
          <p14:tracePt t="117490" x="8483600" y="4848225"/>
          <p14:tracePt t="117505" x="8474075" y="4848225"/>
          <p14:tracePt t="117521" x="8474075" y="4840288"/>
          <p14:tracePt t="117538" x="8474075" y="4830763"/>
          <p14:tracePt t="117554" x="8474075" y="4813300"/>
          <p14:tracePt t="117569" x="8466138" y="4813300"/>
          <p14:tracePt t="117586" x="8466138" y="4803775"/>
          <p14:tracePt t="117604" x="8466138" y="4795838"/>
          <p14:tracePt t="117617" x="8456613" y="4786313"/>
          <p14:tracePt t="117634" x="8447088" y="4776788"/>
          <p14:tracePt t="117650" x="8447088" y="4759325"/>
          <p14:tracePt t="117666" x="8439150" y="4741863"/>
          <p14:tracePt t="117686" x="8429625" y="4732338"/>
          <p14:tracePt t="117698" x="8420100" y="4724400"/>
          <p14:tracePt t="117714" x="8420100" y="4714875"/>
          <p14:tracePt t="117730" x="8412163" y="4697413"/>
          <p14:tracePt t="117745" x="8412163" y="4687888"/>
          <p14:tracePt t="117761" x="8394700" y="4679950"/>
          <p14:tracePt t="117777" x="8394700" y="4670425"/>
          <p14:tracePt t="117793" x="8385175" y="4660900"/>
          <p14:tracePt t="117813" x="8385175" y="4652963"/>
          <p14:tracePt t="117833" x="8375650" y="4652963"/>
          <p14:tracePt t="117843" x="8375650" y="4633913"/>
          <p14:tracePt t="117857" x="8367713" y="4633913"/>
          <p14:tracePt t="117874" x="8367713" y="4625975"/>
          <p14:tracePt t="117889" x="8367713" y="4616450"/>
          <p14:tracePt t="117905" x="8358188" y="4608513"/>
          <p14:tracePt t="117921" x="8358188" y="4598988"/>
          <p14:tracePt t="117938" x="8348663" y="4589463"/>
          <p14:tracePt t="117953" x="8348663" y="4581525"/>
          <p14:tracePt t="117969" x="8340725" y="4572000"/>
          <p14:tracePt t="117993" x="8331200" y="4562475"/>
          <p14:tracePt t="118023" x="8331200" y="4554538"/>
          <p14:tracePt t="118034" x="8323263" y="4554538"/>
          <p14:tracePt t="118044" x="8323263" y="4545013"/>
          <p14:tracePt t="118431" x="8304213" y="4545013"/>
          <p14:tracePt t="118451" x="8296275" y="4537075"/>
          <p14:tracePt t="118461" x="8286750" y="4537075"/>
          <p14:tracePt t="118471" x="8277225" y="4527550"/>
          <p14:tracePt t="118492" x="8269288" y="4518025"/>
          <p14:tracePt t="118512" x="8259763" y="4518025"/>
          <p14:tracePt t="118532" x="8251825" y="4518025"/>
          <p14:tracePt t="118542" x="8251825" y="4510088"/>
          <p14:tracePt t="118562" x="8242300" y="4510088"/>
          <p14:tracePt t="118622" x="8232775" y="4510088"/>
          <p14:tracePt t="118652" x="8224838" y="4510088"/>
          <p14:tracePt t="118662" x="8215313" y="4500563"/>
          <p14:tracePt t="118684" x="8205788" y="4500563"/>
          <p14:tracePt t="118694" x="8205788" y="4491038"/>
          <p14:tracePt t="118704" x="8188325" y="4491038"/>
          <p14:tracePt t="118725" x="8180388" y="4483100"/>
          <p14:tracePt t="118736" x="8161338" y="4483100"/>
          <p14:tracePt t="118747" x="8153400" y="4483100"/>
          <p14:tracePt t="118758" x="8134350" y="4473575"/>
          <p14:tracePt t="118769" x="8126413" y="4473575"/>
          <p14:tracePt t="118785" x="8116888" y="4465638"/>
          <p14:tracePt t="118801" x="8099425" y="4465638"/>
          <p14:tracePt t="118817" x="8072438" y="4456113"/>
          <p14:tracePt t="118833" x="8054975" y="4456113"/>
          <p14:tracePt t="118849" x="8027988" y="4456113"/>
          <p14:tracePt t="118865" x="7983538" y="4456113"/>
          <p14:tracePt t="118881" x="7966075" y="4446588"/>
          <p14:tracePt t="118897" x="7939088" y="4446588"/>
          <p14:tracePt t="118913" x="7920038" y="4446588"/>
          <p14:tracePt t="118929" x="7902575" y="4446588"/>
          <p14:tracePt t="118945" x="7885113" y="4446588"/>
          <p14:tracePt t="118961" x="7875588" y="4446588"/>
          <p14:tracePt t="118977" x="7867650" y="4438650"/>
          <p14:tracePt t="118993" x="7858125" y="4438650"/>
          <p14:tracePt t="119009" x="7848600" y="4438650"/>
          <p14:tracePt t="119031" x="7840663" y="4438650"/>
          <p14:tracePt t="119051" x="7831138" y="4438650"/>
          <p14:tracePt t="119081" x="7823200" y="4438650"/>
          <p14:tracePt t="119292" x="7831138" y="4438650"/>
          <p14:tracePt t="119303" x="7848600" y="4438650"/>
          <p14:tracePt t="119313" x="7867650" y="4438650"/>
          <p14:tracePt t="119328" x="7875588" y="4438650"/>
          <p14:tracePt t="119345" x="7894638" y="4429125"/>
          <p14:tracePt t="119361" x="7902575" y="4429125"/>
          <p14:tracePt t="119377" x="7920038" y="4429125"/>
          <p14:tracePt t="119395" x="7929563" y="4429125"/>
          <p14:tracePt t="119408" x="7939088" y="4429125"/>
          <p14:tracePt t="119424" x="7947025" y="4429125"/>
          <p14:tracePt t="119440" x="7956550" y="4429125"/>
          <p14:tracePt t="119457" x="7966075" y="4429125"/>
          <p14:tracePt t="119473" x="7974013" y="4429125"/>
          <p14:tracePt t="119492" x="7983538" y="4419600"/>
          <p14:tracePt t="119523" x="7991475" y="4419600"/>
          <p14:tracePt t="119543" x="8001000" y="4419600"/>
          <p14:tracePt t="119553" x="8010525" y="4419600"/>
          <p14:tracePt t="119584" x="8018463" y="4419600"/>
          <p14:tracePt t="119624" x="8027988" y="4419600"/>
          <p14:tracePt t="119644" x="8037513" y="4419600"/>
          <p14:tracePt t="119675" x="8045450" y="4419600"/>
          <p14:tracePt t="119706" x="8054975" y="4419600"/>
          <p14:tracePt t="119726" x="8062913" y="4411663"/>
          <p14:tracePt t="119736" x="8072438" y="4411663"/>
          <p14:tracePt t="119787" x="8081963" y="4411663"/>
          <p14:tracePt t="120089" x="8089900" y="4411663"/>
          <p14:tracePt t="120131" x="8099425" y="4411663"/>
          <p14:tracePt t="120182" x="8108950" y="4411663"/>
          <p14:tracePt t="120221" x="8116888" y="4411663"/>
          <p14:tracePt t="120271" x="8126413" y="4411663"/>
          <p14:tracePt t="120302" x="8134350" y="4411663"/>
          <p14:tracePt t="120711" x="8143875" y="4411663"/>
          <p14:tracePt t="121274" x="8143875" y="4419600"/>
          <p14:tracePt t="121346" x="8143875" y="4429125"/>
          <p14:tracePt t="121378" x="8153400" y="4429125"/>
          <p14:tracePt t="121398" x="8153400" y="4438650"/>
          <p14:tracePt t="121508" x="8153400" y="4446588"/>
          <p14:tracePt t="121558" x="8153400" y="4456113"/>
          <p14:tracePt t="121588" x="8153400" y="4465638"/>
          <p14:tracePt t="121642" x="8153400" y="4473575"/>
          <p14:tracePt t="121688" x="8153400" y="4483100"/>
          <p14:tracePt t="121711" x="8153400" y="4491038"/>
          <p14:tracePt t="121722" x="8153400" y="4500563"/>
          <p14:tracePt t="121745" x="8153400" y="4510088"/>
          <p14:tracePt t="121767" x="8153400" y="4527550"/>
          <p14:tracePt t="121801" x="8153400" y="4537075"/>
          <p14:tracePt t="121903" x="8153400" y="4545013"/>
          <p14:tracePt t="121990" x="8153400" y="4554538"/>
          <p14:tracePt t="122002" x="8143875" y="4554538"/>
          <p14:tracePt t="122024" x="8126413" y="4554538"/>
          <p14:tracePt t="122034" x="8116888" y="4554538"/>
          <p14:tracePt t="122045" x="8108950" y="4554538"/>
          <p14:tracePt t="122055" x="8099425" y="4554538"/>
          <p14:tracePt t="122064" x="8089900" y="4554538"/>
          <p14:tracePt t="122079" x="8081963" y="4554538"/>
          <p14:tracePt t="122096" x="8072438" y="4554538"/>
          <p14:tracePt t="122111" x="8062913" y="4554538"/>
          <p14:tracePt t="122127" x="8054975" y="4554538"/>
          <p14:tracePt t="122150" x="8045450" y="4554538"/>
          <p14:tracePt t="122172" x="8037513" y="4554538"/>
          <p14:tracePt t="122183" x="8027988" y="4554538"/>
          <p14:tracePt t="122193" x="8018463" y="4562475"/>
          <p14:tracePt t="122207" x="8010525" y="4562475"/>
          <p14:tracePt t="122224" x="7991475" y="4572000"/>
          <p14:tracePt t="122239" x="7983538" y="4572000"/>
          <p14:tracePt t="122255" x="7974013" y="4581525"/>
          <p14:tracePt t="122272" x="7956550" y="4589463"/>
          <p14:tracePt t="122291" x="7947025" y="4589463"/>
          <p14:tracePt t="122304" x="7939088" y="4589463"/>
          <p14:tracePt t="122319" x="7929563" y="4598988"/>
          <p14:tracePt t="122338" x="7920038" y="4608513"/>
          <p14:tracePt t="122381" x="7912100" y="4608513"/>
          <p14:tracePt t="122616" x="7920038" y="4608513"/>
          <p14:tracePt t="122626" x="7929563" y="4608513"/>
          <p14:tracePt t="122637" x="7939088" y="4608513"/>
          <p14:tracePt t="122647" x="7956550" y="4608513"/>
          <p14:tracePt t="122668" x="7966075" y="4608513"/>
          <p14:tracePt t="122680" x="7974013" y="4608513"/>
          <p14:tracePt t="122692" x="7983538" y="4608513"/>
          <p14:tracePt t="122714" x="7991475" y="4608513"/>
          <p14:tracePt t="122745" x="8001000" y="4608513"/>
          <p14:tracePt t="122755" x="8001000" y="4598988"/>
          <p14:tracePt t="122765" x="8010525" y="4598988"/>
          <p14:tracePt t="122785" x="8018463" y="4598988"/>
          <p14:tracePt t="122815" x="8027988" y="4598988"/>
          <p14:tracePt t="122835" x="8027988" y="4589463"/>
          <p14:tracePt t="122845" x="8037513" y="4589463"/>
          <p14:tracePt t="122865" x="8045450" y="4589463"/>
          <p14:tracePt t="122886" x="8054975" y="4589463"/>
          <p14:tracePt t="122927" x="8062913" y="4589463"/>
          <p14:tracePt t="122992" x="8072438" y="4581525"/>
          <p14:tracePt t="123012" x="8081963" y="4581525"/>
          <p14:tracePt t="123052" x="8089900" y="4572000"/>
          <p14:tracePt t="123107" x="8089900" y="4562475"/>
          <p14:tracePt t="123152" x="8099425" y="4562475"/>
          <p14:tracePt t="123528" x="8089900" y="4562475"/>
          <p14:tracePt t="123559" x="8081963" y="4562475"/>
          <p14:tracePt t="123569" x="8072438" y="4562475"/>
          <p14:tracePt t="123590" x="8062913" y="4562475"/>
          <p14:tracePt t="123609" x="8054975" y="4562475"/>
          <p14:tracePt t="123652" x="8045450" y="4562475"/>
          <p14:tracePt t="123673" x="8037513" y="4562475"/>
          <p14:tracePt t="123715" x="8027988" y="4562475"/>
          <p14:tracePt t="123748" x="8018463" y="4562475"/>
          <p14:tracePt t="123770" x="8010525" y="4562475"/>
          <p14:tracePt t="123816" x="8001000" y="4562475"/>
          <p14:tracePt t="123897" x="7991475" y="4562475"/>
          <p14:tracePt t="125373" x="8001000" y="4562475"/>
          <p14:tracePt t="125394" x="8010525" y="4562475"/>
          <p14:tracePt t="125403" x="8018463" y="4562475"/>
          <p14:tracePt t="125413" x="8027988" y="4562475"/>
          <p14:tracePt t="125433" x="8037513" y="4562475"/>
          <p14:tracePt t="125444" x="8045450" y="4562475"/>
          <p14:tracePt t="125474" x="8054975" y="4562475"/>
          <p14:tracePt t="125645" x="8062913" y="4562475"/>
          <p14:tracePt t="128962" x="8081963" y="4562475"/>
          <p14:tracePt t="128969" x="8099425" y="4562475"/>
          <p14:tracePt t="128980" x="8126413" y="4562475"/>
          <p14:tracePt t="128990" x="8180388" y="4562475"/>
          <p14:tracePt t="129004" x="8277225" y="4562475"/>
          <p14:tracePt t="129020" x="8375650" y="4562475"/>
          <p14:tracePt t="129036" x="8545513" y="4562475"/>
          <p14:tracePt t="129052" x="8616950" y="4562475"/>
          <p14:tracePt t="129068" x="8634413" y="4562475"/>
          <p14:tracePt t="129084" x="8661400" y="4572000"/>
          <p14:tracePt t="129103" x="8661400" y="4581525"/>
          <p14:tracePt t="129116" x="8670925" y="4589463"/>
          <p14:tracePt t="129132" x="8670925" y="4598988"/>
          <p14:tracePt t="129148" x="8670925" y="4608513"/>
          <p14:tracePt t="129465" x="8670925" y="4616450"/>
          <p14:tracePt t="129475" x="8661400" y="4616450"/>
          <p14:tracePt t="129504" x="8653463" y="4616450"/>
          <p14:tracePt t="129515" x="8643938" y="4616450"/>
          <p14:tracePt t="129535" x="8643938" y="4625975"/>
          <p14:tracePt t="129545" x="8634413" y="4625975"/>
          <p14:tracePt t="129555" x="8626475" y="4625975"/>
          <p14:tracePt t="129565" x="8626475" y="4633913"/>
          <p14:tracePt t="129579" x="8609013" y="4643438"/>
          <p14:tracePt t="129596" x="8582025" y="4660900"/>
          <p14:tracePt t="129611" x="8572500" y="4670425"/>
          <p14:tracePt t="129628" x="8528050" y="4705350"/>
          <p14:tracePt t="129645" x="8510588" y="4732338"/>
          <p14:tracePt t="129660" x="8483600" y="4759325"/>
          <p14:tracePt t="129676" x="8474075" y="4768850"/>
          <p14:tracePt t="129696" x="8456613" y="4786313"/>
          <p14:tracePt t="129708" x="8447088" y="4795838"/>
          <p14:tracePt t="129724" x="8439150" y="4795838"/>
          <p14:tracePt t="130329" x="8429625" y="4795838"/>
          <p14:tracePt t="130341" x="8420100" y="4803775"/>
          <p14:tracePt t="130351" x="8412163" y="4803775"/>
          <p14:tracePt t="130363" x="8402638" y="4813300"/>
          <p14:tracePt t="130379" x="8394700" y="4822825"/>
          <p14:tracePt t="130397" x="8385175" y="4822825"/>
          <p14:tracePt t="130411" x="8385175" y="4830763"/>
          <p14:tracePt t="130427" x="8375650" y="4830763"/>
          <p14:tracePt t="130742" x="8367713" y="4830763"/>
          <p14:tracePt t="130752" x="8358188" y="4840288"/>
          <p14:tracePt t="130762" x="8331200" y="4857750"/>
          <p14:tracePt t="130772" x="8304213" y="4867275"/>
          <p14:tracePt t="130782" x="8259763" y="4894263"/>
          <p14:tracePt t="131532" x="8251825" y="4894263"/>
          <p14:tracePt t="131543" x="8251825" y="4902200"/>
          <p14:tracePt t="131555" x="8242300" y="4911725"/>
          <p14:tracePt t="131566" x="8242300" y="4919663"/>
          <p14:tracePt t="131578" x="8232775" y="4919663"/>
          <p14:tracePt t="131594" x="8232775" y="4929188"/>
          <p14:tracePt t="131617" x="8224838" y="4929188"/>
          <p14:tracePt t="132060" x="8215313" y="4929188"/>
          <p14:tracePt t="132072" x="8205788" y="4946650"/>
          <p14:tracePt t="132081" x="8188325" y="4965700"/>
          <p14:tracePt t="132091" x="8153400" y="5000625"/>
          <p14:tracePt t="132106" x="8108950" y="5037138"/>
          <p14:tracePt t="132122" x="8054975" y="5081588"/>
          <p14:tracePt t="132138" x="7966075" y="5170488"/>
          <p14:tracePt t="132155" x="7920038" y="5214938"/>
          <p14:tracePt t="132176" x="7875588" y="5259388"/>
          <p14:tracePt t="132186" x="7858125" y="5276850"/>
          <p14:tracePt t="132202" x="7858125" y="5286375"/>
          <p14:tracePt t="132218" x="7840663" y="5295900"/>
          <p14:tracePt t="132234" x="7831138" y="5303838"/>
          <p14:tracePt t="132250" x="7823200" y="5303838"/>
          <p14:tracePt t="132266" x="7823200" y="5313363"/>
          <p14:tracePt t="132282" x="7804150" y="5322888"/>
          <p14:tracePt t="132316" x="7796213" y="5322888"/>
          <p14:tracePt t="132423" x="7796213" y="5313363"/>
          <p14:tracePt t="132433" x="7796213" y="5303838"/>
          <p14:tracePt t="132443" x="7796213" y="5286375"/>
          <p14:tracePt t="132458" x="7796213" y="5259388"/>
          <p14:tracePt t="132474" x="7813675" y="5214938"/>
          <p14:tracePt t="132490" x="7823200" y="5205413"/>
          <p14:tracePt t="132507" x="7848600" y="5180013"/>
          <p14:tracePt t="132522" x="7858125" y="5170488"/>
          <p14:tracePt t="132539" x="7867650" y="5160963"/>
          <p14:tracePt t="132559" x="7875588" y="5160963"/>
          <p14:tracePt t="132570" x="7885113" y="5160963"/>
          <p14:tracePt t="132586" x="7894638" y="5160963"/>
          <p14:tracePt t="132602" x="7912100" y="5160963"/>
          <p14:tracePt t="132618" x="7920038" y="5160963"/>
          <p14:tracePt t="132648" x="7929563" y="5160963"/>
          <p14:tracePt t="132660" x="7929563" y="5153025"/>
          <p14:tracePt t="132671" x="7939088" y="5153025"/>
          <p14:tracePt t="137351" x="7929563" y="5143500"/>
          <p14:tracePt t="137363" x="7902575" y="5126038"/>
          <p14:tracePt t="137373" x="7885113" y="5108575"/>
          <p14:tracePt t="137384" x="7858125" y="5081588"/>
          <p14:tracePt t="137400" x="7823200" y="5054600"/>
          <p14:tracePt t="137416" x="7751763" y="4973638"/>
          <p14:tracePt t="137431" x="7705725" y="4929188"/>
          <p14:tracePt t="137448" x="7661275" y="4894263"/>
          <p14:tracePt t="137464" x="7589838" y="4813300"/>
          <p14:tracePt t="137480" x="7554913" y="4759325"/>
          <p14:tracePt t="137496" x="7510463" y="4697413"/>
          <p14:tracePt t="137512" x="7500938" y="4679950"/>
          <p14:tracePt t="137528" x="7473950" y="4643438"/>
          <p14:tracePt t="137544" x="7466013" y="4625975"/>
          <p14:tracePt t="137560" x="7456488" y="4589463"/>
          <p14:tracePt t="137575" x="7446963" y="4581525"/>
          <p14:tracePt t="137592" x="7446963" y="4572000"/>
          <p14:tracePt t="137608" x="7446963" y="4545013"/>
          <p14:tracePt t="137624" x="7439025" y="4527550"/>
          <p14:tracePt t="137640" x="7419975" y="4491038"/>
          <p14:tracePt t="137656" x="7419975" y="4483100"/>
          <p14:tracePt t="137672" x="7419975" y="4456113"/>
          <p14:tracePt t="137688" x="7412038" y="4438650"/>
          <p14:tracePt t="137703" x="7402513" y="4429125"/>
          <p14:tracePt t="137720" x="7402513" y="4411663"/>
          <p14:tracePt t="137735" x="7402513" y="4402138"/>
          <p14:tracePt t="137752" x="7394575" y="4402138"/>
          <p14:tracePt t="137767" x="7394575" y="4384675"/>
          <p14:tracePt t="137784" x="7385050" y="4367213"/>
          <p14:tracePt t="137799" x="7385050" y="4357688"/>
          <p14:tracePt t="137816" x="7375525" y="4357688"/>
          <p14:tracePt t="137831" x="7375525" y="4348163"/>
          <p14:tracePt t="137849" x="7375525" y="4340225"/>
          <p14:tracePt t="137871" x="7375525" y="4330700"/>
          <p14:tracePt t="137881" x="7367588" y="4330700"/>
          <p14:tracePt t="137895" x="7367588" y="4322763"/>
          <p14:tracePt t="137924" x="7367588" y="4313238"/>
          <p14:tracePt t="137935" x="7358063" y="4313238"/>
          <p14:tracePt t="137955" x="7348538" y="4303713"/>
          <p14:tracePt t="137975" x="7348538" y="4295775"/>
          <p14:tracePt t="138016" x="7340600" y="4295775"/>
          <p14:tracePt t="138099" x="7331075" y="4286250"/>
          <p14:tracePt t="138454" x="7331075" y="4295775"/>
          <p14:tracePt t="138475" x="7331075" y="4303713"/>
          <p14:tracePt t="138503" x="7323138" y="4313238"/>
          <p14:tracePt t="138547" x="7323138" y="4322763"/>
          <p14:tracePt t="138587" x="7313613" y="4330700"/>
          <p14:tracePt t="138808" x="7313613" y="4340225"/>
          <p14:tracePt t="138897" x="7313613" y="4357688"/>
          <p14:tracePt t="138917" x="7313613" y="4367213"/>
          <p14:tracePt t="138937" x="7313613" y="4384675"/>
          <p14:tracePt t="138957" x="7313613" y="4394200"/>
          <p14:tracePt t="138977" x="7313613" y="4402138"/>
          <p14:tracePt t="139011" x="7313613" y="4411663"/>
          <p14:tracePt t="139031" x="7313613" y="4419600"/>
          <p14:tracePt t="139101" x="7323138" y="4419600"/>
          <p14:tracePt t="139266" x="7323138" y="4429125"/>
          <p14:tracePt t="140538" x="7323138" y="4438650"/>
          <p14:tracePt t="140558" x="7323138" y="4446588"/>
          <p14:tracePt t="140627" x="7323138" y="4456113"/>
          <p14:tracePt t="140678" x="7323138" y="4465638"/>
          <p14:tracePt t="140729" x="7323138" y="4473575"/>
          <p14:tracePt t="140749" x="7323138" y="4483100"/>
          <p14:tracePt t="140789" x="7323138" y="4491038"/>
          <p14:tracePt t="140821" x="7323138" y="4500563"/>
          <p14:tracePt t="140842" x="7323138" y="4510088"/>
          <p14:tracePt t="140852" x="7313613" y="4510088"/>
          <p14:tracePt t="140872" x="7313613" y="4518025"/>
          <p14:tracePt t="140882" x="7313613" y="4527550"/>
          <p14:tracePt t="140902" x="7313613" y="4537075"/>
          <p14:tracePt t="140932" x="7313613" y="4545013"/>
          <p14:tracePt t="140963" x="7313613" y="4554538"/>
          <p14:tracePt t="141028" x="7313613" y="4562475"/>
          <p14:tracePt t="141047" x="7313613" y="4572000"/>
          <p14:tracePt t="141109" x="7304088" y="4572000"/>
          <p14:tracePt t="141143" x="7304088" y="4581525"/>
          <p14:tracePt t="141700" x="7304088" y="4589463"/>
          <p14:tracePt t="141720" x="7304088" y="4598988"/>
          <p14:tracePt t="141761" x="7304088" y="4608513"/>
          <p14:tracePt t="141812" x="7304088" y="4616450"/>
          <p14:tracePt t="141852" x="7304088" y="4625975"/>
          <p14:tracePt t="141872" x="7304088" y="4633913"/>
          <p14:tracePt t="141922" x="7304088" y="4643438"/>
          <p14:tracePt t="141982" x="7304088" y="4652963"/>
          <p14:tracePt t="142002" x="7304088" y="4660900"/>
          <p14:tracePt t="142134" x="7304088" y="4670425"/>
          <p14:tracePt t="142321" x="7304088" y="4679950"/>
          <p14:tracePt t="148752" x="7304088" y="4670425"/>
          <p14:tracePt t="149597" x="7286625" y="4670425"/>
          <p14:tracePt t="149608" x="7277100" y="4687888"/>
          <p14:tracePt t="149621" x="7269163" y="4705350"/>
          <p14:tracePt t="149634" x="7259638" y="4714875"/>
          <p14:tracePt t="149650" x="7251700" y="4724400"/>
          <p14:tracePt t="149665" x="7242175" y="4741863"/>
          <p14:tracePt t="149681" x="7224713" y="4759325"/>
          <p14:tracePt t="149697" x="7205663" y="4776788"/>
          <p14:tracePt t="149713" x="7205663" y="4786313"/>
          <p14:tracePt t="149730" x="7188200" y="4803775"/>
          <p14:tracePt t="149751" x="7188200" y="4813300"/>
          <p14:tracePt t="149762" x="7180263" y="4822825"/>
          <p14:tracePt t="149784" x="7170738" y="4830763"/>
          <p14:tracePt t="149794" x="7170738" y="4840288"/>
          <p14:tracePt t="149809" x="7161213" y="4848225"/>
          <p14:tracePt t="149826" x="7161213" y="4867275"/>
          <p14:tracePt t="149842" x="7153275" y="4875213"/>
          <p14:tracePt t="149857" x="7143750" y="4884738"/>
          <p14:tracePt t="149874" x="7134225" y="4902200"/>
          <p14:tracePt t="149890" x="7134225" y="4911725"/>
          <p14:tracePt t="149905" x="7126288" y="4929188"/>
          <p14:tracePt t="149927" x="7126288" y="4938713"/>
          <p14:tracePt t="149937" x="7116763" y="4938713"/>
          <p14:tracePt t="149953" x="7116763" y="4946650"/>
          <p14:tracePt t="149969" x="7108825" y="4956175"/>
          <p14:tracePt t="149986" x="7108825" y="4965700"/>
          <p14:tracePt t="150007" x="7108825" y="4973638"/>
          <p14:tracePt t="150049" x="7099300" y="4973638"/>
          <p14:tracePt t="150059" x="7099300" y="4983163"/>
          <p14:tracePt t="150078" x="7099300" y="4991100"/>
          <p14:tracePt t="150118" x="7099300" y="5000625"/>
          <p14:tracePt t="150148" x="7089775" y="5000625"/>
          <p14:tracePt t="150188" x="7089775" y="5010150"/>
          <p14:tracePt t="150248" x="7081838" y="5010150"/>
          <p14:tracePt t="150637" x="7089775" y="5010150"/>
          <p14:tracePt t="150647" x="7099300" y="5010150"/>
          <p14:tracePt t="150667" x="7116763" y="5010150"/>
          <p14:tracePt t="150678" x="7126288" y="5010150"/>
          <p14:tracePt t="150689" x="7134225" y="5010150"/>
          <p14:tracePt t="150705" x="7153275" y="5010150"/>
          <p14:tracePt t="150721" x="7170738" y="5010150"/>
          <p14:tracePt t="150737" x="7180263" y="5010150"/>
          <p14:tracePt t="150753" x="7197725" y="5010150"/>
          <p14:tracePt t="150769" x="7215188" y="5010150"/>
          <p14:tracePt t="150785" x="7224713" y="5010150"/>
          <p14:tracePt t="150801" x="7232650" y="5010150"/>
          <p14:tracePt t="150817" x="7242175" y="5010150"/>
          <p14:tracePt t="150833" x="7251700" y="5010150"/>
          <p14:tracePt t="150859" x="7259638" y="5010150"/>
          <p14:tracePt t="150879" x="7269163" y="5010150"/>
          <p14:tracePt t="150900" x="7277100" y="5010150"/>
          <p14:tracePt t="150941" x="7286625" y="5010150"/>
          <p14:tracePt t="151014" x="7296150" y="5010150"/>
          <p14:tracePt t="151054" x="7304088" y="5010150"/>
          <p14:tracePt t="151114" x="7304088" y="5018088"/>
          <p14:tracePt t="151147" x="7304088" y="5027613"/>
          <p14:tracePt t="151170" x="7304088" y="5037138"/>
          <p14:tracePt t="151192" x="7304088" y="5045075"/>
          <p14:tracePt t="151203" x="7304088" y="5054600"/>
          <p14:tracePt t="151214" x="7304088" y="5072063"/>
          <p14:tracePt t="151226" x="7286625" y="5081588"/>
          <p14:tracePt t="151249" x="7242175" y="5116513"/>
          <p14:tracePt t="151275" x="7197725" y="5133975"/>
          <p14:tracePt t="151279" x="7161213" y="5153025"/>
          <p14:tracePt t="151295" x="7143750" y="5160963"/>
          <p14:tracePt t="151315" x="7099300" y="5160963"/>
          <p14:tracePt t="151329" x="7072313" y="5187950"/>
          <p14:tracePt t="151345" x="7054850" y="5187950"/>
          <p14:tracePt t="151361" x="7037388" y="5205413"/>
          <p14:tracePt t="151377" x="7027863" y="5205413"/>
          <p14:tracePt t="151393" x="7010400" y="5224463"/>
          <p14:tracePt t="151409" x="7000875" y="5224463"/>
          <p14:tracePt t="151425" x="6983413" y="5232400"/>
          <p14:tracePt t="151441" x="6983413" y="5241925"/>
          <p14:tracePt t="151457" x="6973888" y="5241925"/>
          <p14:tracePt t="151480" x="6973888" y="5251450"/>
          <p14:tracePt t="151539" x="6973888" y="5259388"/>
          <p14:tracePt t="151569" x="6973888" y="5268913"/>
          <p14:tracePt t="151589" x="6973888" y="5276850"/>
          <p14:tracePt t="151609" x="6973888" y="5286375"/>
          <p14:tracePt t="151631" x="6973888" y="5303838"/>
          <p14:tracePt t="151640" x="6973888" y="5313363"/>
          <p14:tracePt t="151660" x="6983413" y="5330825"/>
          <p14:tracePt t="151671" x="6983413" y="5340350"/>
          <p14:tracePt t="151681" x="7000875" y="5348288"/>
          <p14:tracePt t="151696" x="7010400" y="5357813"/>
          <p14:tracePt t="151713" x="7027863" y="5357813"/>
          <p14:tracePt t="151729" x="7037388" y="5367338"/>
          <p14:tracePt t="151745" x="7054850" y="5367338"/>
          <p14:tracePt t="151761" x="7062788" y="5367338"/>
          <p14:tracePt t="151776" x="7072313" y="5367338"/>
          <p14:tracePt t="151793" x="7089775" y="5367338"/>
          <p14:tracePt t="151809" x="7108825" y="5367338"/>
          <p14:tracePt t="151825" x="7134225" y="5367338"/>
          <p14:tracePt t="151841" x="7153275" y="5367338"/>
          <p14:tracePt t="151856" x="7161213" y="5367338"/>
          <p14:tracePt t="151904" x="7170738" y="5367338"/>
          <p14:tracePt t="151960" x="7180263" y="5367338"/>
          <p14:tracePt t="152427" x="7180263" y="5357813"/>
          <p14:tracePt t="161980" x="7180263" y="5348288"/>
          <p14:tracePt t="161991" x="7161213" y="5348288"/>
          <p14:tracePt t="162002" x="7134225" y="5340350"/>
          <p14:tracePt t="162012" x="7108825" y="5322888"/>
          <p14:tracePt t="162027" x="7062788" y="5303838"/>
          <p14:tracePt t="162044" x="6991350" y="5268913"/>
          <p14:tracePt t="162059" x="6965950" y="5251450"/>
          <p14:tracePt t="162076" x="6929438" y="5241925"/>
          <p14:tracePt t="162091" x="6902450" y="5241925"/>
          <p14:tracePt t="162107" x="6884988" y="5232400"/>
          <p14:tracePt t="162124" x="6858000" y="5224463"/>
          <p14:tracePt t="162139" x="6840538" y="5214938"/>
          <p14:tracePt t="162156" x="6804025" y="5197475"/>
          <p14:tracePt t="162171" x="6796088" y="5197475"/>
          <p14:tracePt t="162187" x="6759575" y="5187950"/>
          <p14:tracePt t="162203" x="6742113" y="5187950"/>
          <p14:tracePt t="162220" x="6724650" y="5170488"/>
          <p14:tracePt t="162235" x="6705600" y="5170488"/>
          <p14:tracePt t="162251" x="6697663" y="5170488"/>
          <p14:tracePt t="162270" x="6688138" y="5170488"/>
          <p14:tracePt t="162291" x="6680200" y="5170488"/>
          <p14:tracePt t="162300" x="6670675" y="5170488"/>
          <p14:tracePt t="162321" x="6661150" y="5170488"/>
          <p14:tracePt t="162342" x="6653213" y="5170488"/>
          <p14:tracePt t="162354" x="6643688" y="5170488"/>
          <p14:tracePt t="162388" x="6634163" y="5170488"/>
          <p14:tracePt t="162418" x="6626225" y="5170488"/>
          <p14:tracePt t="162448" x="6616700" y="5170488"/>
          <p14:tracePt t="162458" x="6608763" y="5170488"/>
          <p14:tracePt t="162478" x="6599238" y="5170488"/>
          <p14:tracePt t="162488" x="6581775" y="5170488"/>
          <p14:tracePt t="162508" x="6562725" y="5170488"/>
          <p14:tracePt t="162518" x="6545263" y="5170488"/>
          <p14:tracePt t="162528" x="6510338" y="5170488"/>
          <p14:tracePt t="162539" x="6483350" y="5170488"/>
          <p14:tracePt t="162555" x="6456363" y="5170488"/>
          <p14:tracePt t="162571" x="6411913" y="5170488"/>
          <p14:tracePt t="162587" x="6323013" y="5170488"/>
          <p14:tracePt t="162603" x="6286500" y="5170488"/>
          <p14:tracePt t="162620" x="6215063" y="5170488"/>
          <p14:tracePt t="162636" x="6170613" y="5170488"/>
          <p14:tracePt t="162652" x="6116638" y="5153025"/>
          <p14:tracePt t="162668" x="6108700" y="5143500"/>
          <p14:tracePt t="162684" x="6089650" y="5133975"/>
          <p14:tracePt t="163064" x="6081713" y="5126038"/>
          <p14:tracePt t="163076" x="6054725" y="5089525"/>
          <p14:tracePt t="163087" x="5973763" y="5045075"/>
          <p14:tracePt t="163100" x="5867400" y="4973638"/>
          <p14:tracePt t="163115" x="5732463" y="4867275"/>
          <p14:tracePt t="163131" x="5545138" y="4714875"/>
          <p14:tracePt t="163147" x="5133975" y="4394200"/>
          <p14:tracePt t="163163" x="4929188" y="4214813"/>
          <p14:tracePt t="163180" x="4500563" y="3894138"/>
          <p14:tracePt t="163195" x="4384675" y="3795713"/>
          <p14:tracePt t="163211" x="4286250" y="3714750"/>
          <p14:tracePt t="163231" x="4224338" y="3652838"/>
          <p14:tracePt t="163243" x="4214813" y="3633788"/>
          <p14:tracePt t="163260" x="4205288" y="3616325"/>
          <p14:tracePt t="163275" x="4205288" y="3608388"/>
          <p14:tracePt t="163540" x="4187825" y="3608388"/>
          <p14:tracePt t="163552" x="4152900" y="3589338"/>
          <p14:tracePt t="163562" x="4089400" y="3562350"/>
          <p14:tracePt t="163572" x="4000500" y="3509963"/>
          <p14:tracePt t="163582" x="3857625" y="3419475"/>
          <p14:tracePt t="163595" x="3679825" y="3276600"/>
          <p14:tracePt t="163611" x="3544888" y="3170238"/>
          <p14:tracePt t="163627" x="3241675" y="2894013"/>
          <p14:tracePt t="163643" x="3036888" y="2732088"/>
          <p14:tracePt t="163659" x="2884488" y="2616200"/>
          <p14:tracePt t="163681" x="2795588" y="2536825"/>
          <p14:tracePt t="163690" x="2768600" y="2527300"/>
          <p14:tracePt t="163708" x="2768600" y="2517775"/>
          <p14:tracePt t="163985" x="2759075" y="2517775"/>
          <p14:tracePt t="163995" x="2732088" y="2509838"/>
          <p14:tracePt t="164008" x="2697163" y="2500313"/>
          <p14:tracePt t="164021" x="2633663" y="2455863"/>
          <p14:tracePt t="164041" x="2482850" y="2330450"/>
          <p14:tracePt t="164061" x="2393950" y="2259013"/>
          <p14:tracePt t="164075" x="2241550" y="2116138"/>
          <p14:tracePt t="164090" x="2179638" y="2044700"/>
          <p14:tracePt t="164107" x="2062163" y="1893888"/>
          <p14:tracePt t="164123" x="2054225" y="1874838"/>
          <p14:tracePt t="164139" x="2044700" y="1822450"/>
          <p14:tracePt t="164160" x="2044700" y="1812925"/>
          <p14:tracePt t="164170" x="2044700" y="1803400"/>
          <p14:tracePt t="164420" x="2036763" y="1803400"/>
          <p14:tracePt t="164431" x="2017713" y="1795463"/>
          <p14:tracePt t="164442" x="1982788" y="1795463"/>
          <p14:tracePt t="164454" x="1919288" y="1758950"/>
          <p14:tracePt t="164466" x="1839913" y="1714500"/>
          <p14:tracePt t="164477" x="1751013" y="1660525"/>
          <p14:tracePt t="164490" x="1660525" y="1581150"/>
          <p14:tracePt t="164507" x="1562100" y="1509713"/>
          <p14:tracePt t="164522" x="1438275" y="1347788"/>
          <p14:tracePt t="164538" x="1357313" y="1231900"/>
          <p14:tracePt t="164554" x="1285875" y="1125538"/>
          <p14:tracePt t="164570" x="1250950" y="1081088"/>
          <p14:tracePt t="164586" x="1214438" y="990600"/>
          <p14:tracePt t="164602" x="1196975" y="965200"/>
          <p14:tracePt t="164619" x="1179513" y="919163"/>
          <p14:tracePt t="164634" x="1179513" y="893763"/>
          <p14:tracePt t="164651" x="1169988" y="866775"/>
          <p14:tracePt t="164666" x="1169988" y="847725"/>
          <p14:tracePt t="164683" x="1169988" y="822325"/>
          <p14:tracePt t="164698" x="1169988" y="785813"/>
          <p14:tracePt t="164714" x="1169988" y="758825"/>
          <p14:tracePt t="164731" x="1169988" y="714375"/>
          <p14:tracePt t="164746" x="1169988" y="696913"/>
          <p14:tracePt t="164762" x="1169988" y="642938"/>
          <p14:tracePt t="164778" x="1169988" y="608013"/>
          <p14:tracePt t="164794" x="1179513" y="536575"/>
          <p14:tracePt t="164810" x="1179513" y="509588"/>
          <p14:tracePt t="164826" x="1179513" y="455613"/>
          <p14:tracePt t="164842" x="1187450" y="419100"/>
          <p14:tracePt t="166777" x="1419225" y="71438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127" y="0"/>
            <a:ext cx="10547797" cy="633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Challenges in diagnosis: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 are some issues with the various stages of the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vivax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lifecycle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complicate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diagnosis.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Low parasite density</a:t>
            </a:r>
            <a:endParaRPr lang="en-US" sz="2400" u="sn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Ex.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vivax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merozoites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only invade immature red blood cells (reticulocytes). As these occur most often in the bone marrow, rather than in the blood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circulation, parasite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densities in blood are often low, making the parasite detection more challenging.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Complex life cycle</a:t>
            </a:r>
            <a:endParaRPr lang="en-US" sz="2400" u="sn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Gametocytes appear at approximately the same time as asexual parasites,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usually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onset of symptoms. Thus, individuals may be infectious before diagnosis.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vivax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hypnozoites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lie dormant in the liver, are undetectable with any currently available diagnostic methods.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850" y="592174"/>
            <a:ext cx="10875818" cy="578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 of malarial attacks: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chloroquine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amodiaquine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Resistant malaria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P. falciparum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showing drug resistant, and treated with quinine alone or with combination with other drugs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Control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requires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community rather than individual reports.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Antimosquito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chemicals: like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DDT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ichloro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iphenyl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richloroethane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 and Malathion are found to be effective to control by preventing the breeding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Anopheles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mosquito.</a:t>
            </a:r>
            <a:endParaRPr lang="en-US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Avoiding exposure to mosquito bites.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Taking chemoprophylaxis: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Chloroquine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antifolate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drugs.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58"/>
    </mc:Choice>
    <mc:Fallback xmlns="">
      <p:transition spd="slow" advTm="15195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438" x="6000750" y="3803650"/>
          <p14:tracePt t="4450" x="6054725" y="3776663"/>
          <p14:tracePt t="4460" x="6143625" y="3751263"/>
          <p14:tracePt t="4473" x="6242050" y="3714750"/>
          <p14:tracePt t="4492" x="6348413" y="3670300"/>
          <p14:tracePt t="4512" x="6545263" y="3598863"/>
          <p14:tracePt t="4522" x="6634163" y="3571875"/>
          <p14:tracePt t="4537" x="6840538" y="3554413"/>
          <p14:tracePt t="4553" x="6919913" y="3544888"/>
          <p14:tracePt t="4569" x="7010400" y="3527425"/>
          <p14:tracePt t="4585" x="7045325" y="3527425"/>
          <p14:tracePt t="4601" x="7054850" y="3527425"/>
          <p14:tracePt t="4617" x="7081838" y="3517900"/>
          <p14:tracePt t="4633" x="7126288" y="3517900"/>
          <p14:tracePt t="4649" x="7153275" y="3517900"/>
          <p14:tracePt t="4664" x="7215188" y="3517900"/>
          <p14:tracePt t="4681" x="7242175" y="3517900"/>
          <p14:tracePt t="4697" x="7277100" y="3517900"/>
          <p14:tracePt t="4713" x="7286625" y="3517900"/>
          <p14:tracePt t="4753" x="7286625" y="3500438"/>
          <p14:tracePt t="4763" x="7286625" y="3465513"/>
          <p14:tracePt t="4773" x="7251700" y="3429000"/>
          <p14:tracePt t="4784" x="7170738" y="3384550"/>
          <p14:tracePt t="4796" x="7018338" y="3295650"/>
          <p14:tracePt t="4809" x="6732588" y="3152775"/>
          <p14:tracePt t="4825" x="6537325" y="3098800"/>
          <p14:tracePt t="4841" x="6153150" y="2982913"/>
          <p14:tracePt t="4857" x="6000750" y="2919413"/>
          <p14:tracePt t="4873" x="5813425" y="2813050"/>
          <p14:tracePt t="4889" x="5751513" y="2803525"/>
          <p14:tracePt t="4904" x="5661025" y="2768600"/>
          <p14:tracePt t="4921" x="5626100" y="2751138"/>
          <p14:tracePt t="4937" x="5589588" y="2705100"/>
          <p14:tracePt t="5223" x="5572125" y="2679700"/>
          <p14:tracePt t="5233" x="5491163" y="2616200"/>
          <p14:tracePt t="5243" x="5384800" y="2517775"/>
          <p14:tracePt t="5256" x="5268913" y="2401888"/>
          <p14:tracePt t="5272" x="5126038" y="2276475"/>
          <p14:tracePt t="5289" x="4938713" y="2071688"/>
          <p14:tracePt t="5313" x="4822825" y="1955800"/>
          <p14:tracePt t="5336" x="4776788" y="1866900"/>
          <p14:tracePt t="5362" x="4768850" y="1847850"/>
          <p14:tracePt t="5367" x="4759325" y="1839913"/>
          <p14:tracePt t="5382" x="4759325" y="1830388"/>
          <p14:tracePt t="5402" x="4759325" y="1822450"/>
          <p14:tracePt t="5457" x="4759325" y="1812925"/>
          <p14:tracePt t="5492" x="4759325" y="1803400"/>
          <p14:tracePt t="5515" x="4759325" y="1795463"/>
          <p14:tracePt t="5547" x="4759325" y="1785938"/>
          <p14:tracePt t="5557" x="4759325" y="1776413"/>
          <p14:tracePt t="5567" x="4768850" y="1758950"/>
          <p14:tracePt t="5577" x="4776788" y="1751013"/>
          <p14:tracePt t="5593" x="4786313" y="1741488"/>
          <p14:tracePt t="5608" x="4786313" y="1731963"/>
          <p14:tracePt t="5624" x="4795838" y="1714500"/>
          <p14:tracePt t="5656" x="4803775" y="1704975"/>
          <p14:tracePt t="5667" x="4813300" y="1704975"/>
          <p14:tracePt t="5678" x="4813300" y="1697038"/>
          <p14:tracePt t="5736" x="4813300" y="1687513"/>
          <p14:tracePt t="5786" x="4813300" y="1679575"/>
          <p14:tracePt t="6049" x="4822825" y="1679575"/>
          <p14:tracePt t="6071" x="4830763" y="1679575"/>
          <p14:tracePt t="6083" x="4848225" y="1670050"/>
          <p14:tracePt t="6095" x="4867275" y="1670050"/>
          <p14:tracePt t="6104" x="4894263" y="1660525"/>
          <p14:tracePt t="6120" x="4919663" y="1652588"/>
          <p14:tracePt t="6136" x="5000625" y="1652588"/>
          <p14:tracePt t="6152" x="5054600" y="1643063"/>
          <p14:tracePt t="6168" x="5153025" y="1633538"/>
          <p14:tracePt t="6184" x="5205413" y="1633538"/>
          <p14:tracePt t="6200" x="5303838" y="1633538"/>
          <p14:tracePt t="6216" x="5384800" y="1625600"/>
          <p14:tracePt t="6232" x="5411788" y="1616075"/>
          <p14:tracePt t="6248" x="5483225" y="1608138"/>
          <p14:tracePt t="6264" x="5537200" y="1608138"/>
          <p14:tracePt t="6280" x="5554663" y="1608138"/>
          <p14:tracePt t="6296" x="5572125" y="1598613"/>
          <p14:tracePt t="6579" x="5581650" y="1598613"/>
          <p14:tracePt t="6589" x="5599113" y="1598613"/>
          <p14:tracePt t="6600" x="5661025" y="1598613"/>
          <p14:tracePt t="6616" x="5732463" y="1589088"/>
          <p14:tracePt t="6632" x="5840413" y="1571625"/>
          <p14:tracePt t="6648" x="6081713" y="1517650"/>
          <p14:tracePt t="6664" x="6180138" y="1500188"/>
          <p14:tracePt t="6680" x="6348413" y="1473200"/>
          <p14:tracePt t="6696" x="6473825" y="1465263"/>
          <p14:tracePt t="6712" x="6527800" y="1465263"/>
          <p14:tracePt t="6728" x="6562725" y="1465263"/>
          <p14:tracePt t="6744" x="6626225" y="1465263"/>
          <p14:tracePt t="6760" x="6653213" y="1465263"/>
          <p14:tracePt t="6776" x="6680200" y="1465263"/>
          <p14:tracePt t="6792" x="6724650" y="1465263"/>
          <p14:tracePt t="6808" x="6732588" y="1465263"/>
          <p14:tracePt t="6824" x="6751638" y="1465263"/>
          <p14:tracePt t="6840" x="6759575" y="1465263"/>
          <p14:tracePt t="6856" x="6804025" y="1482725"/>
          <p14:tracePt t="6871" x="6823075" y="1482725"/>
          <p14:tracePt t="6888" x="6831013" y="1490663"/>
          <p14:tracePt t="6904" x="6840538" y="1490663"/>
          <p14:tracePt t="6920" x="6858000" y="1490663"/>
          <p14:tracePt t="6936" x="6875463" y="1490663"/>
          <p14:tracePt t="6952" x="6911975" y="1490663"/>
          <p14:tracePt t="6968" x="6919913" y="1500188"/>
          <p14:tracePt t="6983" x="6956425" y="1500188"/>
          <p14:tracePt t="7000" x="6973888" y="1500188"/>
          <p14:tracePt t="7016" x="7000875" y="1509713"/>
          <p14:tracePt t="7032" x="7054850" y="1509713"/>
          <p14:tracePt t="7048" x="7062788" y="1509713"/>
          <p14:tracePt t="7065" x="7081838" y="1509713"/>
          <p14:tracePt t="7086" x="7089775" y="1509713"/>
          <p14:tracePt t="7528" x="7099300" y="1509713"/>
          <p14:tracePt t="7538" x="7108825" y="1509713"/>
          <p14:tracePt t="7548" x="7126288" y="1509713"/>
          <p14:tracePt t="7559" x="7161213" y="1509713"/>
          <p14:tracePt t="7576" x="7188200" y="1509713"/>
          <p14:tracePt t="7592" x="7251700" y="1509713"/>
          <p14:tracePt t="7607" x="7286625" y="1509713"/>
          <p14:tracePt t="7624" x="7296150" y="1509713"/>
          <p14:tracePt t="7639" x="7313613" y="1509713"/>
          <p14:tracePt t="7655" x="7331075" y="1509713"/>
          <p14:tracePt t="7671" x="7340600" y="1517650"/>
          <p14:tracePt t="7688" x="7348538" y="1517650"/>
          <p14:tracePt t="7704" x="7358063" y="1517650"/>
          <p14:tracePt t="7719" x="7367588" y="1517650"/>
          <p14:tracePt t="7738" x="7375525" y="1517650"/>
          <p14:tracePt t="7751" x="7375525" y="1527175"/>
          <p14:tracePt t="7768" x="7385050" y="1527175"/>
          <p14:tracePt t="7784" x="7394575" y="1527175"/>
          <p14:tracePt t="7808" x="7402513" y="1527175"/>
          <p14:tracePt t="7839" x="7412038" y="1527175"/>
          <p14:tracePt t="7850" x="7419975" y="1527175"/>
          <p14:tracePt t="7870" x="7429500" y="1527175"/>
          <p14:tracePt t="7900" x="7439025" y="1527175"/>
          <p14:tracePt t="7920" x="7446963" y="1527175"/>
          <p14:tracePt t="7950" x="7456488" y="1527175"/>
          <p14:tracePt t="7980" x="7466013" y="1527175"/>
          <p14:tracePt t="8011" x="7473950" y="1527175"/>
          <p14:tracePt t="8033" x="7483475" y="1527175"/>
          <p14:tracePt t="8054" x="7491413" y="1527175"/>
          <p14:tracePt t="8065" x="7500938" y="1527175"/>
          <p14:tracePt t="8076" x="7510463" y="1527175"/>
          <p14:tracePt t="8097" x="7518400" y="1527175"/>
          <p14:tracePt t="8119" x="7527925" y="1527175"/>
          <p14:tracePt t="8129" x="7537450" y="1517650"/>
          <p14:tracePt t="8151" x="7545388" y="1517650"/>
          <p14:tracePt t="8185" x="7545388" y="1509713"/>
          <p14:tracePt t="8195" x="7554913" y="1509713"/>
          <p14:tracePt t="8264" x="7562850" y="1509713"/>
          <p14:tracePt t="8275" x="7572375" y="1509713"/>
          <p14:tracePt t="8295" x="7581900" y="1500188"/>
          <p14:tracePt t="8314" x="7589838" y="1500188"/>
          <p14:tracePt t="8334" x="7599363" y="1500188"/>
          <p14:tracePt t="8344" x="7608888" y="1500188"/>
          <p14:tracePt t="8354" x="7616825" y="1500188"/>
          <p14:tracePt t="8364" x="7616825" y="1490663"/>
          <p14:tracePt t="8375" x="7626350" y="1490663"/>
          <p14:tracePt t="8391" x="7634288" y="1490663"/>
          <p14:tracePt t="8407" x="7653338" y="1490663"/>
          <p14:tracePt t="8423" x="7670800" y="1482725"/>
          <p14:tracePt t="8439" x="7688263" y="1482725"/>
          <p14:tracePt t="8464" x="7715250" y="1482725"/>
          <p14:tracePt t="8475" x="7742238" y="1482725"/>
          <p14:tracePt t="8484" x="7751763" y="1482725"/>
          <p14:tracePt t="8503" x="7769225" y="1482725"/>
          <p14:tracePt t="8513" x="7777163" y="1482725"/>
          <p14:tracePt t="8524" x="7786688" y="1482725"/>
          <p14:tracePt t="8535" x="7804150" y="1482725"/>
          <p14:tracePt t="8551" x="7823200" y="1482725"/>
          <p14:tracePt t="8567" x="7840663" y="1482725"/>
          <p14:tracePt t="8583" x="7867650" y="1482725"/>
          <p14:tracePt t="8599" x="7885113" y="1482725"/>
          <p14:tracePt t="8615" x="7929563" y="1482725"/>
          <p14:tracePt t="8631" x="7956550" y="1482725"/>
          <p14:tracePt t="8647" x="8001000" y="1482725"/>
          <p14:tracePt t="8663" x="8054975" y="1490663"/>
          <p14:tracePt t="8679" x="8072438" y="1500188"/>
          <p14:tracePt t="8695" x="8134350" y="1509713"/>
          <p14:tracePt t="8711" x="8161338" y="1517650"/>
          <p14:tracePt t="8727" x="8197850" y="1527175"/>
          <p14:tracePt t="8743" x="8232775" y="1544638"/>
          <p14:tracePt t="8759" x="8242300" y="1544638"/>
          <p14:tracePt t="8775" x="8259763" y="1554163"/>
          <p14:tracePt t="8791" x="8269288" y="1554163"/>
          <p14:tracePt t="8807" x="8269288" y="1562100"/>
          <p14:tracePt t="8823" x="8277225" y="1562100"/>
          <p14:tracePt t="8852" x="8286750" y="1562100"/>
          <p14:tracePt t="8862" x="8286750" y="1571625"/>
          <p14:tracePt t="8872" x="8286750" y="1581150"/>
          <p14:tracePt t="8902" x="8286750" y="1589088"/>
          <p14:tracePt t="8922" x="8296275" y="1598613"/>
          <p14:tracePt t="8952" x="8296275" y="1608138"/>
          <p14:tracePt t="8961" x="8304213" y="1616075"/>
          <p14:tracePt t="8971" x="8313738" y="1616075"/>
          <p14:tracePt t="8983" x="8313738" y="1625600"/>
          <p14:tracePt t="9001" x="8323263" y="1633538"/>
          <p14:tracePt t="9015" x="8331200" y="1643063"/>
          <p14:tracePt t="9031" x="8340725" y="1643063"/>
          <p14:tracePt t="9046" x="8348663" y="1652588"/>
          <p14:tracePt t="9063" x="8367713" y="1660525"/>
          <p14:tracePt t="9079" x="8385175" y="1670050"/>
          <p14:tracePt t="9095" x="8402638" y="1679575"/>
          <p14:tracePt t="9111" x="8412163" y="1687513"/>
          <p14:tracePt t="9127" x="8439150" y="1687513"/>
          <p14:tracePt t="9143" x="8456613" y="1687513"/>
          <p14:tracePt t="9159" x="8466138" y="1687513"/>
          <p14:tracePt t="9182" x="8474075" y="1687513"/>
          <p14:tracePt t="9548" x="8483600" y="1687513"/>
          <p14:tracePt t="9559" x="8501063" y="1679575"/>
          <p14:tracePt t="9569" x="8518525" y="1670050"/>
          <p14:tracePt t="9579" x="8545513" y="1660525"/>
          <p14:tracePt t="9590" x="8599488" y="1643063"/>
          <p14:tracePt t="9607" x="8661400" y="1625600"/>
          <p14:tracePt t="9622" x="8777288" y="1608138"/>
          <p14:tracePt t="9639" x="8813800" y="1608138"/>
          <p14:tracePt t="9655" x="8858250" y="1589088"/>
          <p14:tracePt t="9670" x="8885238" y="1589088"/>
          <p14:tracePt t="9687" x="8947150" y="1581150"/>
          <p14:tracePt t="9703" x="8966200" y="1581150"/>
          <p14:tracePt t="9719" x="8991600" y="1581150"/>
          <p14:tracePt t="9735" x="9018588" y="1581150"/>
          <p14:tracePt t="9750" x="9037638" y="1571625"/>
          <p14:tracePt t="9766" x="9063038" y="1571625"/>
          <p14:tracePt t="9783" x="9082088" y="1562100"/>
          <p14:tracePt t="9799" x="9109075" y="1562100"/>
          <p14:tracePt t="9815" x="9117013" y="1562100"/>
          <p14:tracePt t="9830" x="9134475" y="1562100"/>
          <p14:tracePt t="9846" x="9144000" y="1562100"/>
          <p14:tracePt t="9862" x="9170988" y="1562100"/>
          <p14:tracePt t="9879" x="9197975" y="1562100"/>
          <p14:tracePt t="9894" x="9205913" y="1562100"/>
          <p14:tracePt t="9910" x="9232900" y="1562100"/>
          <p14:tracePt t="9926" x="9242425" y="1562100"/>
          <p14:tracePt t="9942" x="9259888" y="1562100"/>
          <p14:tracePt t="9958" x="9277350" y="1554163"/>
          <p14:tracePt t="9974" x="9304338" y="1544638"/>
          <p14:tracePt t="9990" x="9348788" y="1527175"/>
          <p14:tracePt t="10006" x="9412288" y="1517650"/>
          <p14:tracePt t="10023" x="9491663" y="1500188"/>
          <p14:tracePt t="10038" x="9518650" y="1500188"/>
          <p14:tracePt t="10055" x="9572625" y="1500188"/>
          <p14:tracePt t="10070" x="9599613" y="1490663"/>
          <p14:tracePt t="10086" x="9634538" y="1490663"/>
          <p14:tracePt t="10102" x="9661525" y="1490663"/>
          <p14:tracePt t="10118" x="9671050" y="1490663"/>
          <p14:tracePt t="10134" x="9680575" y="1500188"/>
          <p14:tracePt t="10150" x="9698038" y="1509713"/>
          <p14:tracePt t="10167" x="9698038" y="1517650"/>
          <p14:tracePt t="10186" x="9698038" y="1527175"/>
          <p14:tracePt t="10235" x="9705975" y="1527175"/>
          <p14:tracePt t="10321" x="9705975" y="1536700"/>
          <p14:tracePt t="10386" x="9715500" y="1536700"/>
          <p14:tracePt t="10409" x="9725025" y="1536700"/>
          <p14:tracePt t="10419" x="9725025" y="1544638"/>
          <p14:tracePt t="10449" x="9725025" y="1554163"/>
          <p14:tracePt t="10668" x="9705975" y="1554163"/>
          <p14:tracePt t="10678" x="9671050" y="1554163"/>
          <p14:tracePt t="10689" x="9617075" y="1554163"/>
          <p14:tracePt t="10700" x="9528175" y="1536700"/>
          <p14:tracePt t="10710" x="9385300" y="1517650"/>
          <p14:tracePt t="10726" x="9170988" y="1465263"/>
          <p14:tracePt t="10742" x="8894763" y="1401763"/>
          <p14:tracePt t="10758" x="8197850" y="1276350"/>
          <p14:tracePt t="10774" x="6919913" y="1160463"/>
          <p14:tracePt t="10790" x="6419850" y="1160463"/>
          <p14:tracePt t="10806" x="5589588" y="1214438"/>
          <p14:tracePt t="10822" x="5313363" y="1312863"/>
          <p14:tracePt t="10838" x="4956175" y="1473200"/>
          <p14:tracePt t="10854" x="4848225" y="1527175"/>
          <p14:tracePt t="10870" x="4759325" y="1562100"/>
          <p14:tracePt t="10886" x="4660900" y="1625600"/>
          <p14:tracePt t="11175" x="4652963" y="1625600"/>
          <p14:tracePt t="11185" x="4616450" y="1616075"/>
          <p14:tracePt t="11195" x="4527550" y="1589088"/>
          <p14:tracePt t="11205" x="4357688" y="1527175"/>
          <p14:tracePt t="11222" x="4108450" y="1455738"/>
          <p14:tracePt t="11237" x="3438525" y="1357313"/>
          <p14:tracePt t="11253" x="3089275" y="1339850"/>
          <p14:tracePt t="11269" x="2197100" y="1339850"/>
          <p14:tracePt t="11285" x="1751013" y="1401763"/>
          <p14:tracePt t="11301" x="1625600" y="1428750"/>
          <p14:tracePt t="11317" x="1438275" y="1482725"/>
          <p14:tracePt t="11334" x="1357313" y="1490663"/>
          <p14:tracePt t="11349" x="1250950" y="1544638"/>
          <p14:tracePt t="11365" x="1204913" y="1562100"/>
          <p14:tracePt t="11381" x="1169988" y="1571625"/>
          <p14:tracePt t="11398" x="1133475" y="1589088"/>
          <p14:tracePt t="11413" x="1108075" y="1598613"/>
          <p14:tracePt t="11429" x="1062038" y="1625600"/>
          <p14:tracePt t="11446" x="1036638" y="1643063"/>
          <p14:tracePt t="11461" x="1027113" y="1652588"/>
          <p14:tracePt t="11477" x="1000125" y="1670050"/>
          <p14:tracePt t="11493" x="990600" y="1679575"/>
          <p14:tracePt t="11509" x="973138" y="1687513"/>
          <p14:tracePt t="11525" x="955675" y="1704975"/>
          <p14:tracePt t="11541" x="946150" y="1714500"/>
          <p14:tracePt t="11564" x="946150" y="1724025"/>
          <p14:tracePt t="11594" x="946150" y="1731963"/>
          <p14:tracePt t="11624" x="946150" y="1741488"/>
          <p14:tracePt t="11633" x="946150" y="1758950"/>
          <p14:tracePt t="11644" x="946150" y="1776413"/>
          <p14:tracePt t="11665" x="946150" y="1795463"/>
          <p14:tracePt t="11674" x="955675" y="1803400"/>
          <p14:tracePt t="11685" x="965200" y="1812925"/>
          <p14:tracePt t="11702" x="973138" y="1812925"/>
          <p14:tracePt t="11718" x="1000125" y="1830388"/>
          <p14:tracePt t="11734" x="1017588" y="1839913"/>
          <p14:tracePt t="11749" x="1054100" y="1847850"/>
          <p14:tracePt t="11766" x="1071563" y="1847850"/>
          <p14:tracePt t="11782" x="1108075" y="1857375"/>
          <p14:tracePt t="11798" x="1160463" y="1857375"/>
          <p14:tracePt t="11814" x="1169988" y="1857375"/>
          <p14:tracePt t="11829" x="1187450" y="1857375"/>
          <p14:tracePt t="11846" x="1196975" y="1857375"/>
          <p14:tracePt t="11862" x="1214438" y="1857375"/>
          <p14:tracePt t="11878" x="1231900" y="1857375"/>
          <p14:tracePt t="11893" x="1250950" y="1857375"/>
          <p14:tracePt t="11909" x="1258888" y="1857375"/>
          <p14:tracePt t="11925" x="1268413" y="1857375"/>
          <p14:tracePt t="11942" x="1295400" y="1857375"/>
          <p14:tracePt t="11958" x="1330325" y="1857375"/>
          <p14:tracePt t="11973" x="1339850" y="1857375"/>
          <p14:tracePt t="11990" x="1366838" y="1857375"/>
          <p14:tracePt t="12005" x="1374775" y="1857375"/>
          <p14:tracePt t="12021" x="1411288" y="1857375"/>
          <p14:tracePt t="12037" x="1438275" y="1857375"/>
          <p14:tracePt t="12053" x="1455738" y="1857375"/>
          <p14:tracePt t="12070" x="1527175" y="1857375"/>
          <p14:tracePt t="12085" x="1554163" y="1857375"/>
          <p14:tracePt t="12102" x="1625600" y="1866900"/>
          <p14:tracePt t="12117" x="1724025" y="1884363"/>
          <p14:tracePt t="12133" x="1731963" y="1893888"/>
          <p14:tracePt t="12150" x="1795463" y="1901825"/>
          <p14:tracePt t="12165" x="1822450" y="1901825"/>
          <p14:tracePt t="12181" x="1857375" y="1901825"/>
          <p14:tracePt t="12197" x="1884363" y="1911350"/>
          <p14:tracePt t="12213" x="1901825" y="1911350"/>
          <p14:tracePt t="12229" x="1911350" y="1911350"/>
          <p14:tracePt t="12245" x="1928813" y="1911350"/>
          <p14:tracePt t="12261" x="1938338" y="1911350"/>
          <p14:tracePt t="12279" x="1946275" y="1911350"/>
          <p14:tracePt t="12296" x="1955800" y="1919288"/>
          <p14:tracePt t="12319" x="1965325" y="1919288"/>
          <p14:tracePt t="12607" x="1973263" y="1919288"/>
          <p14:tracePt t="12617" x="1982788" y="1919288"/>
          <p14:tracePt t="12656" x="1990725" y="1919288"/>
          <p14:tracePt t="12696" x="2000250" y="1919288"/>
          <p14:tracePt t="12726" x="2009775" y="1919288"/>
          <p14:tracePt t="12756" x="2017713" y="1919288"/>
          <p14:tracePt t="12776" x="2017713" y="1928813"/>
          <p14:tracePt t="12836" x="2027238" y="1928813"/>
          <p14:tracePt t="20497" x="2044700" y="1919288"/>
          <p14:tracePt t="20507" x="2062163" y="1901825"/>
          <p14:tracePt t="20517" x="2116138" y="1857375"/>
          <p14:tracePt t="20529" x="2197100" y="1812925"/>
          <p14:tracePt t="20545" x="2286000" y="1758950"/>
          <p14:tracePt t="20561" x="2625725" y="1616075"/>
          <p14:tracePt t="20577" x="2884488" y="1490663"/>
          <p14:tracePt t="20578" x="3170238" y="1384300"/>
          <p14:tracePt t="20593" x="3571875" y="1241425"/>
          <p14:tracePt t="20609" x="3990975" y="1133475"/>
          <p14:tracePt t="20625" x="4241800" y="1062038"/>
          <p14:tracePt t="20641" x="4608513" y="1027113"/>
          <p14:tracePt t="20657" x="4741863" y="1009650"/>
          <p14:tracePt t="20673" x="4919663" y="1009650"/>
          <p14:tracePt t="20689" x="5000625" y="1009650"/>
          <p14:tracePt t="20705" x="5099050" y="1036638"/>
          <p14:tracePt t="20721" x="5143500" y="1062038"/>
          <p14:tracePt t="20737" x="5224463" y="1152525"/>
          <p14:tracePt t="20753" x="5251450" y="1196975"/>
          <p14:tracePt t="20769" x="5268913" y="1276350"/>
          <p14:tracePt t="20981" x="5276850" y="1276350"/>
          <p14:tracePt t="20991" x="5295900" y="1276350"/>
          <p14:tracePt t="21001" x="5348288" y="1276350"/>
          <p14:tracePt t="21011" x="5411788" y="1285875"/>
          <p14:tracePt t="21034" x="5608638" y="1322388"/>
          <p14:tracePt t="21044" x="5732463" y="1357313"/>
          <p14:tracePt t="21055" x="5857875" y="1393825"/>
          <p14:tracePt t="21075" x="6072188" y="1509713"/>
          <p14:tracePt t="21089" x="6242050" y="1589088"/>
          <p14:tracePt t="21105" x="6429375" y="1714500"/>
          <p14:tracePt t="21125" x="6581775" y="1812925"/>
          <p14:tracePt t="21137" x="6634163" y="1857375"/>
          <p14:tracePt t="21153" x="6715125" y="1928813"/>
          <p14:tracePt t="21169" x="6751638" y="1955800"/>
          <p14:tracePt t="21185" x="6813550" y="2027238"/>
          <p14:tracePt t="21205" x="6875463" y="2071688"/>
          <p14:tracePt t="21217" x="6902450" y="2108200"/>
          <p14:tracePt t="21233" x="6929438" y="2133600"/>
          <p14:tracePt t="21249" x="6938963" y="2143125"/>
          <p14:tracePt t="21265" x="6965950" y="2152650"/>
          <p14:tracePt t="21285" x="6973888" y="2152650"/>
          <p14:tracePt t="21297" x="6983413" y="2152650"/>
          <p14:tracePt t="21312" x="6991350" y="2160588"/>
          <p14:tracePt t="21329" x="7010400" y="2160588"/>
          <p14:tracePt t="21345" x="7027863" y="2170113"/>
          <p14:tracePt t="21365" x="7062788" y="2179638"/>
          <p14:tracePt t="21587" x="7072313" y="2179638"/>
          <p14:tracePt t="21597" x="7089775" y="2179638"/>
          <p14:tracePt t="21607" x="7126288" y="2179638"/>
          <p14:tracePt t="21617" x="7205663" y="2170113"/>
          <p14:tracePt t="21632" x="7323138" y="2160588"/>
          <p14:tracePt t="21649" x="7589838" y="2152650"/>
          <p14:tracePt t="21665" x="7715250" y="2152650"/>
          <p14:tracePt t="21681" x="7920038" y="2152650"/>
          <p14:tracePt t="21705" x="8099425" y="2152650"/>
          <p14:tracePt t="21715" x="8161338" y="2152650"/>
          <p14:tracePt t="21728" x="8224838" y="2152650"/>
          <p14:tracePt t="21744" x="8259763" y="2152650"/>
          <p14:tracePt t="21761" x="8331200" y="2152650"/>
          <p14:tracePt t="21785" x="8348663" y="2152650"/>
          <p14:tracePt t="21806" x="8348663" y="2160588"/>
          <p14:tracePt t="21840" x="8358188" y="2160588"/>
          <p14:tracePt t="21852" x="8367713" y="2160588"/>
          <p14:tracePt t="21872" x="8375650" y="2160588"/>
          <p14:tracePt t="21991" x="8385175" y="2160588"/>
          <p14:tracePt t="22011" x="8394700" y="2160588"/>
          <p14:tracePt t="22031" x="8412163" y="2160588"/>
          <p14:tracePt t="22042" x="8429625" y="2160588"/>
          <p14:tracePt t="22057" x="8447088" y="2160588"/>
          <p14:tracePt t="22065" x="8466138" y="2160588"/>
          <p14:tracePt t="22080" x="8483600" y="2143125"/>
          <p14:tracePt t="22097" x="8537575" y="2143125"/>
          <p14:tracePt t="22116" x="8582025" y="2143125"/>
          <p14:tracePt t="22129" x="8599488" y="2143125"/>
          <p14:tracePt t="22145" x="8643938" y="2143125"/>
          <p14:tracePt t="22166" x="8661400" y="2143125"/>
          <p14:tracePt t="22176" x="8670925" y="2143125"/>
          <p14:tracePt t="22193" x="8680450" y="2143125"/>
          <p14:tracePt t="22209" x="8688388" y="2143125"/>
          <p14:tracePt t="22225" x="8697913" y="2143125"/>
          <p14:tracePt t="22245" x="8705850" y="2143125"/>
          <p14:tracePt t="22363" x="8715375" y="2143125"/>
          <p14:tracePt t="22373" x="8724900" y="2143125"/>
          <p14:tracePt t="22393" x="8732838" y="2143125"/>
          <p14:tracePt t="22413" x="8742363" y="2143125"/>
          <p14:tracePt t="22443" x="8759825" y="2143125"/>
          <p14:tracePt t="22463" x="8769350" y="2143125"/>
          <p14:tracePt t="22473" x="8777288" y="2143125"/>
          <p14:tracePt t="22483" x="8786813" y="2143125"/>
          <p14:tracePt t="22496" x="8804275" y="2143125"/>
          <p14:tracePt t="22512" x="8813800" y="2143125"/>
          <p14:tracePt t="22528" x="8831263" y="2143125"/>
          <p14:tracePt t="22546" x="8840788" y="2143125"/>
          <p14:tracePt t="22560" x="8848725" y="2143125"/>
          <p14:tracePt t="22576" x="8858250" y="2143125"/>
          <p14:tracePt t="22592" x="8867775" y="2143125"/>
          <p14:tracePt t="22608" x="8875713" y="2143125"/>
          <p14:tracePt t="23055" x="8848725" y="2143125"/>
          <p14:tracePt t="23065" x="8751888" y="2143125"/>
          <p14:tracePt t="23075" x="8545513" y="2125663"/>
          <p14:tracePt t="23088" x="8161338" y="2062163"/>
          <p14:tracePt t="23104" x="7670800" y="1973263"/>
          <p14:tracePt t="23126" x="6446838" y="1812925"/>
          <p14:tracePt t="23136" x="6116638" y="1803400"/>
          <p14:tracePt t="23152" x="5670550" y="1785938"/>
          <p14:tracePt t="23168" x="5268913" y="1785938"/>
          <p14:tracePt t="23184" x="5160963" y="1785938"/>
          <p14:tracePt t="23200" x="4983163" y="1847850"/>
          <p14:tracePt t="23216" x="4929188" y="1866900"/>
          <p14:tracePt t="23521" x="4894263" y="1866900"/>
          <p14:tracePt t="23534" x="4768850" y="1866900"/>
          <p14:tracePt t="23545" x="4554538" y="1866900"/>
          <p14:tracePt t="23556" x="4179888" y="1866900"/>
          <p14:tracePt t="23568" x="3751263" y="1919288"/>
          <p14:tracePt t="23585" x="3303588" y="2044700"/>
          <p14:tracePt t="23606" x="2482850" y="2330450"/>
          <p14:tracePt t="23616" x="2152650" y="2438400"/>
          <p14:tracePt t="23632" x="1544638" y="2751138"/>
          <p14:tracePt t="23647" x="1393825" y="2813050"/>
          <p14:tracePt t="23663" x="1223963" y="2884488"/>
          <p14:tracePt t="23679" x="1169988" y="2928938"/>
          <p14:tracePt t="23696" x="1116013" y="2946400"/>
          <p14:tracePt t="23711" x="1044575" y="2973388"/>
          <p14:tracePt t="23727" x="1027113" y="2990850"/>
          <p14:tracePt t="23743" x="1009650" y="2990850"/>
          <p14:tracePt t="23759" x="990600" y="2990850"/>
          <p14:tracePt t="24032" x="982663" y="2973388"/>
          <p14:tracePt t="24044" x="965200" y="2938463"/>
          <p14:tracePt t="24055" x="965200" y="2874963"/>
          <p14:tracePt t="24066" x="965200" y="2795588"/>
          <p14:tracePt t="24079" x="965200" y="2724150"/>
          <p14:tracePt t="24096" x="1000125" y="2633663"/>
          <p14:tracePt t="24111" x="1044575" y="2589213"/>
          <p14:tracePt t="24127" x="1133475" y="2527300"/>
          <p14:tracePt t="24143" x="1204913" y="2500313"/>
          <p14:tracePt t="24159" x="1322388" y="2473325"/>
          <p14:tracePt t="24176" x="1401763" y="2473325"/>
          <p14:tracePt t="24191" x="1428750" y="2473325"/>
          <p14:tracePt t="24207" x="1455738" y="2473325"/>
          <p14:tracePt t="24223" x="1527175" y="2473325"/>
          <p14:tracePt t="24239" x="1571625" y="2473325"/>
          <p14:tracePt t="24255" x="1608138" y="2473325"/>
          <p14:tracePt t="24272" x="1660525" y="2473325"/>
          <p14:tracePt t="24288" x="1687513" y="2473325"/>
          <p14:tracePt t="24304" x="1724025" y="2473325"/>
          <p14:tracePt t="24319" x="1741488" y="2482850"/>
          <p14:tracePt t="24336" x="1785938" y="2490788"/>
          <p14:tracePt t="24351" x="1839913" y="2490788"/>
          <p14:tracePt t="24368" x="1847850" y="2490788"/>
          <p14:tracePt t="24384" x="1874838" y="2500313"/>
          <p14:tracePt t="24399" x="1893888" y="2500313"/>
          <p14:tracePt t="24416" x="1946275" y="2500313"/>
          <p14:tracePt t="24431" x="2000250" y="2500313"/>
          <p14:tracePt t="24447" x="2027238" y="2500313"/>
          <p14:tracePt t="24463" x="2098675" y="2500313"/>
          <p14:tracePt t="24479" x="2143125" y="2490788"/>
          <p14:tracePt t="24495" x="2232025" y="2473325"/>
          <p14:tracePt t="24511" x="2295525" y="2455863"/>
          <p14:tracePt t="24527" x="2322513" y="2446338"/>
          <p14:tracePt t="24543" x="2366963" y="2438400"/>
          <p14:tracePt t="24559" x="2384425" y="2428875"/>
          <p14:tracePt t="24575" x="2401888" y="2419350"/>
          <p14:tracePt t="24591" x="2419350" y="2419350"/>
          <p14:tracePt t="24607" x="2428875" y="2419350"/>
          <p14:tracePt t="24670" x="2438400" y="2419350"/>
          <p14:tracePt t="25759" x="2446338" y="2419350"/>
          <p14:tracePt t="26327" x="2428875" y="2419350"/>
          <p14:tracePt t="26338" x="2384425" y="2419350"/>
          <p14:tracePt t="26348" x="2322513" y="2411413"/>
          <p14:tracePt t="26359" x="2241550" y="2411413"/>
          <p14:tracePt t="26369" x="2143125" y="2411413"/>
          <p14:tracePt t="26382" x="2017713" y="2411413"/>
          <p14:tracePt t="26398" x="1901825" y="2411413"/>
          <p14:tracePt t="26415" x="1679575" y="2455863"/>
          <p14:tracePt t="26431" x="1536700" y="2500313"/>
          <p14:tracePt t="26446" x="1322388" y="2571750"/>
          <p14:tracePt t="26462" x="1214438" y="2625725"/>
          <p14:tracePt t="26478" x="990600" y="2768600"/>
          <p14:tracePt t="26494" x="901700" y="2822575"/>
          <p14:tracePt t="26510" x="731838" y="2938463"/>
          <p14:tracePt t="26526" x="679450" y="2982913"/>
          <p14:tracePt t="26542" x="588963" y="3062288"/>
          <p14:tracePt t="26558" x="561975" y="3108325"/>
          <p14:tracePt t="26575" x="500063" y="3179763"/>
          <p14:tracePt t="26590" x="490538" y="3214688"/>
          <p14:tracePt t="26606" x="455613" y="3268663"/>
          <p14:tracePt t="26622" x="455613" y="3295650"/>
          <p14:tracePt t="26638" x="446088" y="3340100"/>
          <p14:tracePt t="26654" x="438150" y="3375025"/>
          <p14:tracePt t="26670" x="438150" y="3394075"/>
          <p14:tracePt t="26687" x="438150" y="3411538"/>
          <p14:tracePt t="26702" x="438150" y="3419475"/>
          <p14:tracePt t="26720" x="438150" y="3429000"/>
          <p14:tracePt t="26734" x="438150" y="3446463"/>
          <p14:tracePt t="26750" x="446088" y="3482975"/>
          <p14:tracePt t="26767" x="509588" y="3536950"/>
          <p14:tracePt t="26782" x="536575" y="3544888"/>
          <p14:tracePt t="26798" x="588963" y="3562350"/>
          <p14:tracePt t="26814" x="679450" y="3571875"/>
          <p14:tracePt t="26830" x="714375" y="3571875"/>
          <p14:tracePt t="26846" x="812800" y="3589338"/>
          <p14:tracePt t="26862" x="857250" y="3589338"/>
          <p14:tracePt t="26878" x="911225" y="3589338"/>
          <p14:tracePt t="26894" x="973138" y="3589338"/>
          <p14:tracePt t="26910" x="1009650" y="3589338"/>
          <p14:tracePt t="26926" x="1062038" y="3589338"/>
          <p14:tracePt t="26942" x="1179513" y="3571875"/>
          <p14:tracePt t="26958" x="1214438" y="3571875"/>
          <p14:tracePt t="26974" x="1268413" y="3571875"/>
          <p14:tracePt t="26990" x="1374775" y="3554413"/>
          <p14:tracePt t="27006" x="1428750" y="3544888"/>
          <p14:tracePt t="27022" x="1490663" y="3536950"/>
          <p14:tracePt t="27038" x="1608138" y="3509963"/>
          <p14:tracePt t="27054" x="1643063" y="3500438"/>
          <p14:tracePt t="27070" x="1724025" y="3482975"/>
          <p14:tracePt t="27086" x="1768475" y="3465513"/>
          <p14:tracePt t="27102" x="1830388" y="3446463"/>
          <p14:tracePt t="27118" x="1847850" y="3438525"/>
          <p14:tracePt t="27134" x="1884363" y="3402013"/>
          <p14:tracePt t="27150" x="1901825" y="3394075"/>
          <p14:tracePt t="27166" x="1946275" y="3357563"/>
          <p14:tracePt t="27182" x="1973263" y="3313113"/>
          <p14:tracePt t="27198" x="2017713" y="3232150"/>
          <p14:tracePt t="27214" x="2062163" y="3197225"/>
          <p14:tracePt t="27230" x="2089150" y="3125788"/>
          <p14:tracePt t="27246" x="2143125" y="2955925"/>
          <p14:tracePt t="27262" x="2160588" y="2901950"/>
          <p14:tracePt t="27278" x="2170113" y="2857500"/>
          <p14:tracePt t="27294" x="2179638" y="2768600"/>
          <p14:tracePt t="27310" x="2179638" y="2724150"/>
          <p14:tracePt t="27326" x="2179638" y="2697163"/>
          <p14:tracePt t="27342" x="2160588" y="2660650"/>
          <p14:tracePt t="27358" x="2133600" y="2643188"/>
          <p14:tracePt t="27374" x="1990725" y="2589213"/>
          <p14:tracePt t="27390" x="1830388" y="2536825"/>
          <p14:tracePt t="27406" x="1751013" y="2527300"/>
          <p14:tracePt t="27422" x="1633538" y="2509838"/>
          <p14:tracePt t="27438" x="1598613" y="2509838"/>
          <p14:tracePt t="27454" x="1509713" y="2509838"/>
          <p14:tracePt t="27470" x="1465263" y="2509838"/>
          <p14:tracePt t="27486" x="1347788" y="2509838"/>
          <p14:tracePt t="27502" x="1285875" y="2509838"/>
          <p14:tracePt t="27518" x="1179513" y="2536825"/>
          <p14:tracePt t="27534" x="1071563" y="2571750"/>
          <p14:tracePt t="27550" x="1044575" y="2581275"/>
          <p14:tracePt t="27566" x="955675" y="2616200"/>
          <p14:tracePt t="27582" x="901700" y="2643188"/>
          <p14:tracePt t="27598" x="776288" y="2705100"/>
          <p14:tracePt t="27614" x="642938" y="2786063"/>
          <p14:tracePt t="27630" x="608013" y="2822575"/>
          <p14:tracePt t="27646" x="517525" y="2894013"/>
          <p14:tracePt t="27662" x="500063" y="2919413"/>
          <p14:tracePt t="27678" x="465138" y="2982913"/>
          <p14:tracePt t="27694" x="438150" y="3062288"/>
          <p14:tracePt t="27710" x="428625" y="3081338"/>
          <p14:tracePt t="27726" x="411163" y="3160713"/>
          <p14:tracePt t="27742" x="411163" y="3205163"/>
          <p14:tracePt t="27757" x="411163" y="3295650"/>
          <p14:tracePt t="27774" x="411163" y="3357563"/>
          <p14:tracePt t="27790" x="419100" y="3384550"/>
          <p14:tracePt t="27806" x="455613" y="3438525"/>
          <p14:tracePt t="27822" x="465138" y="3446463"/>
          <p14:tracePt t="27838" x="527050" y="3500438"/>
          <p14:tracePt t="27854" x="554038" y="3527425"/>
          <p14:tracePt t="27870" x="608013" y="3536950"/>
          <p14:tracePt t="27886" x="633413" y="3544888"/>
          <p14:tracePt t="27902" x="696913" y="3544888"/>
          <p14:tracePt t="27918" x="768350" y="3544888"/>
          <p14:tracePt t="27934" x="795338" y="3544888"/>
          <p14:tracePt t="27949" x="874713" y="3544888"/>
          <p14:tracePt t="27966" x="919163" y="3544888"/>
          <p14:tracePt t="27981" x="1017588" y="3571875"/>
          <p14:tracePt t="27998" x="1143000" y="3598863"/>
          <p14:tracePt t="28014" x="1179513" y="3608388"/>
          <p14:tracePt t="28029" x="1258888" y="3616325"/>
          <p14:tracePt t="28046" x="1276350" y="3625850"/>
          <p14:tracePt t="28061" x="1347788" y="3643313"/>
          <p14:tracePt t="28077" x="1428750" y="3643313"/>
          <p14:tracePt t="28093" x="1455738" y="3643313"/>
          <p14:tracePt t="28109" x="1509713" y="3633788"/>
          <p14:tracePt t="28125" x="1544638" y="3625850"/>
          <p14:tracePt t="28141" x="1643063" y="3571875"/>
          <p14:tracePt t="28158" x="1714500" y="3509963"/>
          <p14:tracePt t="28174" x="1758950" y="3473450"/>
          <p14:tracePt t="28189" x="1822450" y="3429000"/>
          <p14:tracePt t="28205" x="1857375" y="3402013"/>
          <p14:tracePt t="28221" x="1901825" y="3367088"/>
          <p14:tracePt t="28237" x="1938338" y="3330575"/>
          <p14:tracePt t="28254" x="1955800" y="3322638"/>
          <p14:tracePt t="28269" x="1955800" y="3313113"/>
          <p14:tracePt t="28286" x="1955800" y="3276600"/>
          <p14:tracePt t="28301" x="1955800" y="3251200"/>
          <p14:tracePt t="28317" x="1955800" y="3232150"/>
          <p14:tracePt t="28334" x="1955800" y="3179763"/>
          <p14:tracePt t="28350" x="1955800" y="3143250"/>
          <p14:tracePt t="28366" x="1955800" y="3081338"/>
          <p14:tracePt t="28381" x="1946275" y="3027363"/>
          <p14:tracePt t="28398" x="1911350" y="2965450"/>
          <p14:tracePt t="28413" x="1830388" y="2911475"/>
          <p14:tracePt t="28430" x="1803400" y="2884488"/>
          <p14:tracePt t="28446" x="1724025" y="2830513"/>
          <p14:tracePt t="28461" x="1687513" y="2822575"/>
          <p14:tracePt t="28478" x="1616075" y="2786063"/>
          <p14:tracePt t="28493" x="1527175" y="2776538"/>
          <p14:tracePt t="28510" x="1490663" y="2768600"/>
          <p14:tracePt t="28526" x="1374775" y="2759075"/>
          <p14:tracePt t="28541" x="1339850" y="2759075"/>
          <p14:tracePt t="28557" x="1276350" y="2759075"/>
          <p14:tracePt t="28574" x="1179513" y="2759075"/>
          <p14:tracePt t="28590" x="1081088" y="2786063"/>
          <p14:tracePt t="28606" x="1027113" y="2803525"/>
          <p14:tracePt t="28622" x="946150" y="2830513"/>
          <p14:tracePt t="28637" x="893763" y="2847975"/>
          <p14:tracePt t="28653" x="812800" y="2901950"/>
          <p14:tracePt t="28670" x="750888" y="2938463"/>
          <p14:tracePt t="28686" x="714375" y="2965450"/>
          <p14:tracePt t="28701" x="679450" y="3000375"/>
          <p14:tracePt t="28717" x="660400" y="3027363"/>
          <p14:tracePt t="28733" x="633413" y="3081338"/>
          <p14:tracePt t="28749" x="608013" y="3116263"/>
          <p14:tracePt t="28765" x="571500" y="3187700"/>
          <p14:tracePt t="28782" x="571500" y="3224213"/>
          <p14:tracePt t="28797" x="544513" y="3303588"/>
          <p14:tracePt t="28813" x="544513" y="3330575"/>
          <p14:tracePt t="28829" x="536575" y="3402013"/>
          <p14:tracePt t="28845" x="536575" y="3446463"/>
          <p14:tracePt t="28861" x="536575" y="3473450"/>
          <p14:tracePt t="28877" x="544513" y="3509963"/>
          <p14:tracePt t="28894" x="571500" y="3536950"/>
          <p14:tracePt t="28909" x="598488" y="3562350"/>
          <p14:tracePt t="28925" x="625475" y="3589338"/>
          <p14:tracePt t="28941" x="660400" y="3616325"/>
          <p14:tracePt t="28957" x="704850" y="3643313"/>
          <p14:tracePt t="28973" x="723900" y="3652838"/>
          <p14:tracePt t="28989" x="785813" y="3687763"/>
          <p14:tracePt t="29005" x="839788" y="3687763"/>
          <p14:tracePt t="29021" x="866775" y="3687763"/>
          <p14:tracePt t="29037" x="965200" y="3687763"/>
          <p14:tracePt t="29053" x="982663" y="3687763"/>
          <p14:tracePt t="29069" x="1044575" y="3687763"/>
          <p14:tracePt t="29085" x="1125538" y="3687763"/>
          <p14:tracePt t="29101" x="1152525" y="3679825"/>
          <p14:tracePt t="29117" x="1187450" y="3670300"/>
          <p14:tracePt t="29133" x="1241425" y="3660775"/>
          <p14:tracePt t="29149" x="1268413" y="3652838"/>
          <p14:tracePt t="29165" x="1303338" y="3643313"/>
          <p14:tracePt t="29181" x="1428750" y="3625850"/>
          <p14:tracePt t="29197" x="1482725" y="3616325"/>
          <p14:tracePt t="29213" x="1571625" y="3608388"/>
          <p14:tracePt t="29229" x="1608138" y="3598863"/>
          <p14:tracePt t="29245" x="1660525" y="3598863"/>
          <p14:tracePt t="29261" x="1679575" y="3589338"/>
          <p14:tracePt t="29277" x="1714500" y="3571875"/>
          <p14:tracePt t="29293" x="1741488" y="3562350"/>
          <p14:tracePt t="29317" x="1768475" y="3509963"/>
          <p14:tracePt t="29326" x="1822450" y="3446463"/>
          <p14:tracePt t="29341" x="1847850" y="3402013"/>
          <p14:tracePt t="29357" x="1874838" y="3348038"/>
          <p14:tracePt t="29373" x="1901825" y="3303588"/>
          <p14:tracePt t="29389" x="1919288" y="3259138"/>
          <p14:tracePt t="29405" x="1919288" y="3232150"/>
          <p14:tracePt t="29421" x="1928813" y="3214688"/>
          <p14:tracePt t="29437" x="1928813" y="3187700"/>
          <p14:tracePt t="29453" x="1928813" y="3170238"/>
          <p14:tracePt t="29469" x="1928813" y="3133725"/>
          <p14:tracePt t="29489" x="1928813" y="3116263"/>
          <p14:tracePt t="29501" x="1928813" y="3089275"/>
          <p14:tracePt t="29517" x="1911350" y="3027363"/>
          <p14:tracePt t="29538" x="1839913" y="2946400"/>
          <p14:tracePt t="29549" x="1812925" y="2919413"/>
          <p14:tracePt t="29568" x="1785938" y="2894013"/>
          <p14:tracePt t="29581" x="1741488" y="2857500"/>
          <p14:tracePt t="29598" x="1704975" y="2830513"/>
          <p14:tracePt t="29613" x="1633538" y="2803525"/>
          <p14:tracePt t="29629" x="1581150" y="2786063"/>
          <p14:tracePt t="29645" x="1473200" y="2759075"/>
          <p14:tracePt t="29661" x="1419225" y="2751138"/>
          <p14:tracePt t="29677" x="1357313" y="2741613"/>
          <p14:tracePt t="29693" x="1312863" y="2741613"/>
          <p14:tracePt t="29709" x="1268413" y="2741613"/>
          <p14:tracePt t="29725" x="1169988" y="2741613"/>
          <p14:tracePt t="29741" x="1108075" y="2751138"/>
          <p14:tracePt t="29757" x="1027113" y="2795588"/>
          <p14:tracePt t="29773" x="973138" y="2813050"/>
          <p14:tracePt t="29789" x="901700" y="2822575"/>
          <p14:tracePt t="29805" x="884238" y="2840038"/>
          <p14:tracePt t="29821" x="866775" y="2847975"/>
          <p14:tracePt t="29837" x="776288" y="2884488"/>
          <p14:tracePt t="29853" x="750888" y="2901950"/>
          <p14:tracePt t="29869" x="731838" y="2911475"/>
          <p14:tracePt t="29885" x="687388" y="2946400"/>
          <p14:tracePt t="29901" x="669925" y="2965450"/>
          <p14:tracePt t="29916" x="633413" y="2990850"/>
          <p14:tracePt t="29932" x="625475" y="3000375"/>
          <p14:tracePt t="29949" x="608013" y="3027363"/>
          <p14:tracePt t="29965" x="608013" y="3044825"/>
          <p14:tracePt t="29981" x="581025" y="3071813"/>
          <p14:tracePt t="29997" x="571500" y="3089275"/>
          <p14:tracePt t="30013" x="561975" y="3108325"/>
          <p14:tracePt t="30029" x="561975" y="3116263"/>
          <p14:tracePt t="30090" x="561975" y="3125788"/>
          <p14:tracePt t="30378" x="561975" y="3116263"/>
          <p14:tracePt t="30408" x="561975" y="3108325"/>
          <p14:tracePt t="30438" x="561975" y="3098800"/>
          <p14:tracePt t="30460" x="561975" y="3089275"/>
          <p14:tracePt t="30505" x="561975" y="3081338"/>
          <p14:tracePt t="30582" x="561975" y="3071813"/>
          <p14:tracePt t="30686" x="561975" y="3062288"/>
          <p14:tracePt t="30696" x="561975" y="3054350"/>
          <p14:tracePt t="30719" x="571500" y="3044825"/>
          <p14:tracePt t="30729" x="581025" y="3044825"/>
          <p14:tracePt t="30749" x="588963" y="3036888"/>
          <p14:tracePt t="30759" x="608013" y="3027363"/>
          <p14:tracePt t="30768" x="615950" y="3027363"/>
          <p14:tracePt t="30780" x="633413" y="3017838"/>
          <p14:tracePt t="30796" x="652463" y="3009900"/>
          <p14:tracePt t="30812" x="687388" y="3009900"/>
          <p14:tracePt t="30828" x="704850" y="3000375"/>
          <p14:tracePt t="30844" x="741363" y="3000375"/>
          <p14:tracePt t="30860" x="812800" y="3000375"/>
          <p14:tracePt t="30876" x="857250" y="3000375"/>
          <p14:tracePt t="30893" x="990600" y="3000375"/>
          <p14:tracePt t="30908" x="1081088" y="2990850"/>
          <p14:tracePt t="30924" x="1152525" y="2990850"/>
          <p14:tracePt t="30940" x="1285875" y="2990850"/>
          <p14:tracePt t="30956" x="1393825" y="2990850"/>
          <p14:tracePt t="30973" x="1428750" y="2990850"/>
          <p14:tracePt t="30988" x="1465263" y="3000375"/>
          <p14:tracePt t="31004" x="1490663" y="3009900"/>
          <p14:tracePt t="31022" x="1554163" y="3027363"/>
          <p14:tracePt t="31036" x="1581150" y="3036888"/>
          <p14:tracePt t="31052" x="1652588" y="3098800"/>
          <p14:tracePt t="31068" x="1670050" y="3116263"/>
          <p14:tracePt t="31084" x="1704975" y="3152775"/>
          <p14:tracePt t="31100" x="1741488" y="3197225"/>
          <p14:tracePt t="31116" x="1768475" y="3214688"/>
          <p14:tracePt t="31132" x="1785938" y="3251200"/>
          <p14:tracePt t="31148" x="1822450" y="3286125"/>
          <p14:tracePt t="31164" x="1830388" y="3303588"/>
          <p14:tracePt t="31180" x="1839913" y="3322638"/>
          <p14:tracePt t="31196" x="1839913" y="3330575"/>
          <p14:tracePt t="31532" x="1857375" y="3330575"/>
          <p14:tracePt t="31544" x="1911350" y="3330575"/>
          <p14:tracePt t="31554" x="1955800" y="3330575"/>
          <p14:tracePt t="31564" x="2027238" y="3330575"/>
          <p14:tracePt t="31580" x="2089150" y="3330575"/>
          <p14:tracePt t="31596" x="2241550" y="3330575"/>
          <p14:tracePt t="31612" x="2286000" y="3330575"/>
          <p14:tracePt t="31628" x="2393950" y="3367088"/>
          <p14:tracePt t="31644" x="2419350" y="3367088"/>
          <p14:tracePt t="31660" x="2446338" y="3375025"/>
          <p14:tracePt t="31676" x="2473325" y="3394075"/>
          <p14:tracePt t="31692" x="2509838" y="3411538"/>
          <p14:tracePt t="31708" x="2527300" y="3411538"/>
          <p14:tracePt t="31724" x="2544763" y="3411538"/>
          <p14:tracePt t="31740" x="2571750" y="3411538"/>
          <p14:tracePt t="31756" x="2598738" y="3419475"/>
          <p14:tracePt t="31772" x="2643188" y="3419475"/>
          <p14:tracePt t="31788" x="2652713" y="3419475"/>
          <p14:tracePt t="31804" x="2679700" y="3419475"/>
          <p14:tracePt t="31820" x="2705100" y="3419475"/>
          <p14:tracePt t="31836" x="2732088" y="3419475"/>
          <p14:tracePt t="31852" x="2768600" y="3419475"/>
          <p14:tracePt t="31867" x="2803525" y="3419475"/>
          <p14:tracePt t="31884" x="2867025" y="3419475"/>
          <p14:tracePt t="31899" x="2894013" y="3419475"/>
          <p14:tracePt t="31915" x="2965450" y="3419475"/>
          <p14:tracePt t="31932" x="3027363" y="3419475"/>
          <p14:tracePt t="31947" x="3054350" y="3411538"/>
          <p14:tracePt t="31964" x="3125788" y="3384550"/>
          <p14:tracePt t="31979" x="3152775" y="3384550"/>
          <p14:tracePt t="31996" x="3214688" y="3384550"/>
          <p14:tracePt t="32012" x="3276600" y="3367088"/>
          <p14:tracePt t="32027" x="3303588" y="3367088"/>
          <p14:tracePt t="32044" x="3357563" y="3357563"/>
          <p14:tracePt t="32059" x="3384550" y="3357563"/>
          <p14:tracePt t="32076" x="3446463" y="3357563"/>
          <p14:tracePt t="32092" x="3482975" y="3357563"/>
          <p14:tracePt t="32107" x="3490913" y="3367088"/>
          <p14:tracePt t="32124" x="3527425" y="3367088"/>
          <p14:tracePt t="32139" x="3536950" y="3367088"/>
          <p14:tracePt t="32155" x="3544888" y="3384550"/>
          <p14:tracePt t="32172" x="3554413" y="3384550"/>
          <p14:tracePt t="32699" x="3571875" y="3384550"/>
          <p14:tracePt t="32709" x="3608388" y="3384550"/>
          <p14:tracePt t="32719" x="3652838" y="3384550"/>
          <p14:tracePt t="32731" x="3714750" y="3375025"/>
          <p14:tracePt t="32748" x="3786188" y="3367088"/>
          <p14:tracePt t="32763" x="3911600" y="3367088"/>
          <p14:tracePt t="32779" x="3965575" y="3367088"/>
          <p14:tracePt t="32795" x="4010025" y="3367088"/>
          <p14:tracePt t="32812" x="4125913" y="3367088"/>
          <p14:tracePt t="32828" x="4268788" y="3367088"/>
          <p14:tracePt t="32843" x="4330700" y="3367088"/>
          <p14:tracePt t="32859" x="4419600" y="3367088"/>
          <p14:tracePt t="32875" x="4465638" y="3367088"/>
          <p14:tracePt t="32892" x="4545013" y="3367088"/>
          <p14:tracePt t="32907" x="4616450" y="3367088"/>
          <p14:tracePt t="32923" x="4652963" y="3367088"/>
          <p14:tracePt t="32939" x="4705350" y="3367088"/>
          <p14:tracePt t="32955" x="4759325" y="3367088"/>
          <p14:tracePt t="32971" x="4795838" y="3367088"/>
          <p14:tracePt t="32987" x="4840288" y="3367088"/>
          <p14:tracePt t="33003" x="4857750" y="3367088"/>
          <p14:tracePt t="33019" x="4884738" y="3375025"/>
          <p14:tracePt t="33035" x="4902200" y="3375025"/>
          <p14:tracePt t="33052" x="4929188" y="3375025"/>
          <p14:tracePt t="33067" x="4965700" y="3375025"/>
          <p14:tracePt t="33087" x="4973638" y="3375025"/>
          <p14:tracePt t="33099" x="4991100" y="3375025"/>
          <p14:tracePt t="33115" x="5000625" y="3375025"/>
          <p14:tracePt t="33131" x="5018088" y="3375025"/>
          <p14:tracePt t="33147" x="5037138" y="3375025"/>
          <p14:tracePt t="33167" x="5045075" y="3375025"/>
          <p14:tracePt t="33179" x="5054600" y="3375025"/>
          <p14:tracePt t="33200" x="5072063" y="3375025"/>
          <p14:tracePt t="33223" x="5081588" y="3375025"/>
          <p14:tracePt t="33239" x="5089525" y="3375025"/>
          <p14:tracePt t="33249" x="5099050" y="3375025"/>
          <p14:tracePt t="33259" x="5108575" y="3375025"/>
          <p14:tracePt t="33279" x="5116513" y="3375025"/>
          <p14:tracePt t="33291" x="5126038" y="3375025"/>
          <p14:tracePt t="33307" x="5133975" y="3375025"/>
          <p14:tracePt t="33323" x="5143500" y="3375025"/>
          <p14:tracePt t="33342" x="5153025" y="3375025"/>
          <p14:tracePt t="33355" x="5160963" y="3384550"/>
          <p14:tracePt t="33371" x="5180013" y="3394075"/>
          <p14:tracePt t="33387" x="5197475" y="3394075"/>
          <p14:tracePt t="33403" x="5214938" y="3411538"/>
          <p14:tracePt t="33419" x="5241925" y="3419475"/>
          <p14:tracePt t="33435" x="5268913" y="3429000"/>
          <p14:tracePt t="33451" x="5303838" y="3446463"/>
          <p14:tracePt t="33467" x="5313363" y="3446463"/>
          <p14:tracePt t="33483" x="5340350" y="3455988"/>
          <p14:tracePt t="33499" x="5348288" y="3455988"/>
          <p14:tracePt t="33515" x="5367338" y="3465513"/>
          <p14:tracePt t="33531" x="5384800" y="3465513"/>
          <p14:tracePt t="33547" x="5402263" y="3465513"/>
          <p14:tracePt t="33563" x="5419725" y="3465513"/>
          <p14:tracePt t="33583" x="5429250" y="3465513"/>
          <p14:tracePt t="33595" x="5438775" y="3465513"/>
          <p14:tracePt t="33613" x="5473700" y="3465513"/>
          <p14:tracePt t="33627" x="5491163" y="3465513"/>
          <p14:tracePt t="33643" x="5510213" y="3465513"/>
          <p14:tracePt t="33663" x="5518150" y="3465513"/>
          <p14:tracePt t="33675" x="5527675" y="3465513"/>
          <p14:tracePt t="33693" x="5562600" y="3465513"/>
          <p14:tracePt t="33707" x="5589588" y="3465513"/>
          <p14:tracePt t="33723" x="5608638" y="3465513"/>
          <p14:tracePt t="33739" x="5634038" y="3455988"/>
          <p14:tracePt t="33755" x="5643563" y="3455988"/>
          <p14:tracePt t="33755" x="5653088" y="3446463"/>
          <p14:tracePt t="33773" x="5670550" y="3446463"/>
          <p14:tracePt t="33787" x="5688013" y="3446463"/>
          <p14:tracePt t="33803" x="5705475" y="3446463"/>
          <p14:tracePt t="33819" x="5724525" y="3446463"/>
          <p14:tracePt t="33835" x="5741988" y="3446463"/>
          <p14:tracePt t="33851" x="5768975" y="3446463"/>
          <p14:tracePt t="33867" x="5786438" y="3446463"/>
          <p14:tracePt t="33883" x="5813425" y="3446463"/>
          <p14:tracePt t="34238" x="5822950" y="3446463"/>
          <p14:tracePt t="34248" x="5840413" y="3446463"/>
          <p14:tracePt t="34258" x="5884863" y="3438525"/>
          <p14:tracePt t="34268" x="5965825" y="3429000"/>
          <p14:tracePt t="34283" x="6072188" y="3419475"/>
          <p14:tracePt t="34299" x="6313488" y="3384550"/>
          <p14:tracePt t="34323" x="6554788" y="3384550"/>
          <p14:tracePt t="34331" x="6670675" y="3384550"/>
          <p14:tracePt t="34346" x="6831013" y="3384550"/>
          <p14:tracePt t="34362" x="6929438" y="3384550"/>
          <p14:tracePt t="34379" x="7108825" y="3384550"/>
          <p14:tracePt t="34395" x="7205663" y="3384550"/>
          <p14:tracePt t="34411" x="7296150" y="3384550"/>
          <p14:tracePt t="34434" x="7402513" y="3394075"/>
          <p14:tracePt t="34442" x="7439025" y="3402013"/>
          <p14:tracePt t="34458" x="7466013" y="3411538"/>
          <p14:tracePt t="34474" x="7510463" y="3411538"/>
          <p14:tracePt t="34491" x="7537450" y="3411538"/>
          <p14:tracePt t="34507" x="7562850" y="3429000"/>
          <p14:tracePt t="34523" x="7599363" y="3438525"/>
          <p14:tracePt t="34538" x="7608888" y="3438525"/>
          <p14:tracePt t="34555" x="7626350" y="3438525"/>
          <p14:tracePt t="34570" x="7634288" y="3446463"/>
          <p14:tracePt t="34586" x="7661275" y="3455988"/>
          <p14:tracePt t="34603" x="7670800" y="3455988"/>
          <p14:tracePt t="34618" x="7680325" y="3455988"/>
          <p14:tracePt t="34638" x="7688263" y="3455988"/>
          <p14:tracePt t="34840" x="7697788" y="3455988"/>
          <p14:tracePt t="35170" x="7705725" y="3455988"/>
          <p14:tracePt t="35190" x="7715250" y="3455988"/>
          <p14:tracePt t="35210" x="7724775" y="3455988"/>
          <p14:tracePt t="35230" x="7732713" y="3455988"/>
          <p14:tracePt t="35240" x="7742238" y="3455988"/>
          <p14:tracePt t="35251" x="7751763" y="3455988"/>
          <p14:tracePt t="35260" x="7759700" y="3455988"/>
          <p14:tracePt t="35274" x="7769225" y="3455988"/>
          <p14:tracePt t="35290" x="7804150" y="3455988"/>
          <p14:tracePt t="35306" x="7813675" y="3455988"/>
          <p14:tracePt t="35322" x="7848600" y="3438525"/>
          <p14:tracePt t="35338" x="7858125" y="3438525"/>
          <p14:tracePt t="35354" x="7885113" y="3438525"/>
          <p14:tracePt t="35370" x="7912100" y="3419475"/>
          <p14:tracePt t="35386" x="7920038" y="3419475"/>
          <p14:tracePt t="35402" x="7929563" y="3419475"/>
          <p14:tracePt t="35418" x="7939088" y="3419475"/>
          <p14:tracePt t="35434" x="7939088" y="3411538"/>
          <p14:tracePt t="35450" x="7947025" y="3411538"/>
          <p14:tracePt t="80108" x="7939088" y="3411538"/>
          <p14:tracePt t="80120" x="7894638" y="3402013"/>
          <p14:tracePt t="80131" x="7813675" y="3394075"/>
          <p14:tracePt t="80141" x="7705725" y="3384550"/>
          <p14:tracePt t="80152" x="7554913" y="3384550"/>
          <p14:tracePt t="80165" x="7304088" y="3384550"/>
          <p14:tracePt t="80181" x="7010400" y="3384550"/>
          <p14:tracePt t="80196" x="6545263" y="3490913"/>
          <p14:tracePt t="80212" x="5884863" y="3544888"/>
          <p14:tracePt t="80228" x="5653088" y="3660775"/>
          <p14:tracePt t="80245" x="5232400" y="3751263"/>
          <p14:tracePt t="80260" x="5027613" y="3822700"/>
          <p14:tracePt t="80277" x="4741863" y="3990975"/>
          <p14:tracePt t="80293" x="4554538" y="4071938"/>
          <p14:tracePt t="80308" x="4384675" y="4170363"/>
          <p14:tracePt t="80325" x="4330700" y="4232275"/>
          <p14:tracePt t="80340" x="4330700" y="4251325"/>
          <p14:tracePt t="80588" x="4322763" y="4251325"/>
          <p14:tracePt t="80598" x="4303713" y="4251325"/>
          <p14:tracePt t="80608" x="4259263" y="4251325"/>
          <p14:tracePt t="80619" x="4160838" y="4251325"/>
          <p14:tracePt t="80629" x="4010025" y="4232275"/>
          <p14:tracePt t="80644" x="3795713" y="4205288"/>
          <p14:tracePt t="80661" x="3241675" y="4187825"/>
          <p14:tracePt t="80676" x="2946400" y="4187825"/>
          <p14:tracePt t="80692" x="2374900" y="4187825"/>
          <p14:tracePt t="80709" x="2232025" y="4205288"/>
          <p14:tracePt t="80725" x="2000250" y="4241800"/>
          <p14:tracePt t="80740" x="1812925" y="4303713"/>
          <p14:tracePt t="80757" x="1741488" y="4330700"/>
          <p14:tracePt t="80773" x="1670050" y="4330700"/>
          <p14:tracePt t="80788" x="1652588" y="4330700"/>
          <p14:tracePt t="80805" x="1625600" y="4330700"/>
          <p14:tracePt t="80821" x="1616075" y="4330700"/>
          <p14:tracePt t="80836" x="1589088" y="4330700"/>
          <p14:tracePt t="80852" x="1571625" y="4322763"/>
          <p14:tracePt t="80869" x="1544638" y="4313238"/>
          <p14:tracePt t="80884" x="1536700" y="4303713"/>
          <p14:tracePt t="80901" x="1527175" y="4303713"/>
          <p14:tracePt t="80916" x="1517650" y="4303713"/>
          <p14:tracePt t="80932" x="1509713" y="4295775"/>
          <p14:tracePt t="80948" x="1490663" y="4286250"/>
          <p14:tracePt t="80964" x="1490663" y="4276725"/>
          <p14:tracePt t="80980" x="1482725" y="4268788"/>
          <p14:tracePt t="80996" x="1473200" y="4251325"/>
          <p14:tracePt t="81012" x="1473200" y="4241800"/>
          <p14:tracePt t="81043" x="1465263" y="4224338"/>
          <p14:tracePt t="81065" x="1465263" y="4214813"/>
          <p14:tracePt t="81086" x="1465263" y="4205288"/>
          <p14:tracePt t="81095" x="1465263" y="4197350"/>
          <p14:tracePt t="81106" x="1465263" y="4187825"/>
          <p14:tracePt t="81116" x="1465263" y="4179888"/>
          <p14:tracePt t="81126" x="1473200" y="4152900"/>
          <p14:tracePt t="81140" x="1500188" y="4125913"/>
          <p14:tracePt t="81156" x="1544638" y="4089400"/>
          <p14:tracePt t="81172" x="1581150" y="4054475"/>
          <p14:tracePt t="81188" x="1679575" y="3990975"/>
          <p14:tracePt t="81204" x="1697038" y="3983038"/>
          <p14:tracePt t="81220" x="1741488" y="3965575"/>
          <p14:tracePt t="81243" x="1768475" y="3946525"/>
          <p14:tracePt t="81252" x="1776413" y="3946525"/>
          <p14:tracePt t="81268" x="1785938" y="3946525"/>
          <p14:tracePt t="81284" x="1795463" y="3946525"/>
          <p14:tracePt t="81322" x="1803400" y="3946525"/>
          <p14:tracePt t="81352" x="1812925" y="3946525"/>
          <p14:tracePt t="81620" x="1822450" y="3946525"/>
          <p14:tracePt t="81649" x="1830388" y="3946525"/>
          <p14:tracePt t="81669" x="1839913" y="3946525"/>
          <p14:tracePt t="81679" x="1847850" y="3946525"/>
          <p14:tracePt t="81690" x="1847850" y="3956050"/>
          <p14:tracePt t="81700" x="1857375" y="3965575"/>
          <p14:tracePt t="81716" x="1866900" y="3965575"/>
          <p14:tracePt t="81732" x="1874838" y="3965575"/>
          <p14:tracePt t="81748" x="1884363" y="3973513"/>
          <p14:tracePt t="81764" x="1901825" y="3973513"/>
          <p14:tracePt t="81780" x="1946275" y="3983038"/>
          <p14:tracePt t="81796" x="1965325" y="3983038"/>
          <p14:tracePt t="81812" x="1990725" y="3983038"/>
          <p14:tracePt t="81828" x="2036763" y="3983038"/>
          <p14:tracePt t="81844" x="2054225" y="3983038"/>
          <p14:tracePt t="81860" x="2098675" y="3983038"/>
          <p14:tracePt t="82173" x="2116138" y="3983038"/>
          <p14:tracePt t="82183" x="2160588" y="3973513"/>
          <p14:tracePt t="82193" x="2214563" y="3956050"/>
          <p14:tracePt t="82203" x="2295525" y="3938588"/>
          <p14:tracePt t="82213" x="2374900" y="3902075"/>
          <p14:tracePt t="82228" x="2465388" y="3884613"/>
          <p14:tracePt t="82244" x="2625725" y="3875088"/>
          <p14:tracePt t="82259" x="2687638" y="3875088"/>
          <p14:tracePt t="82276" x="2795588" y="3867150"/>
          <p14:tracePt t="82291" x="2884488" y="3867150"/>
          <p14:tracePt t="82308" x="3000375" y="3867150"/>
          <p14:tracePt t="82324" x="3062288" y="3867150"/>
          <p14:tracePt t="82340" x="3160713" y="3867150"/>
          <p14:tracePt t="82355" x="3205163" y="3867150"/>
          <p14:tracePt t="82372" x="3259138" y="3875088"/>
          <p14:tracePt t="82387" x="3322638" y="3894138"/>
          <p14:tracePt t="82403" x="3357563" y="3902075"/>
          <p14:tracePt t="82420" x="3411538" y="3911600"/>
          <p14:tracePt t="82435" x="3429000" y="3911600"/>
          <p14:tracePt t="82452" x="3465513" y="3911600"/>
          <p14:tracePt t="82467" x="3500438" y="3919538"/>
          <p14:tracePt t="82484" x="3536950" y="3919538"/>
          <p14:tracePt t="82500" x="3562350" y="3919538"/>
          <p14:tracePt t="82515" x="3581400" y="3919538"/>
          <p14:tracePt t="82532" x="3616325" y="3919538"/>
          <p14:tracePt t="82547" x="3633788" y="3919538"/>
          <p14:tracePt t="82563" x="3687763" y="3919538"/>
          <p14:tracePt t="82579" x="3705225" y="3919538"/>
          <p14:tracePt t="82598" x="3724275" y="3919538"/>
          <p14:tracePt t="82611" x="3732213" y="3929063"/>
          <p14:tracePt t="82628" x="3741738" y="3929063"/>
          <p14:tracePt t="82643" x="3759200" y="3938588"/>
          <p14:tracePt t="82659" x="3768725" y="3938588"/>
          <p14:tracePt t="82676" x="3795713" y="3946525"/>
          <p14:tracePt t="82691" x="3803650" y="3946525"/>
          <p14:tracePt t="82708" x="3822700" y="3946525"/>
          <p14:tracePt t="82724" x="3840163" y="3946525"/>
          <p14:tracePt t="82740" x="3857625" y="3946525"/>
          <p14:tracePt t="82756" x="3894138" y="3946525"/>
          <p14:tracePt t="82771" x="3902075" y="3946525"/>
          <p14:tracePt t="82788" x="3929063" y="3946525"/>
          <p14:tracePt t="82805" x="3938588" y="3946525"/>
          <p14:tracePt t="82819" x="3946525" y="3946525"/>
          <p14:tracePt t="82835" x="3965575" y="3946525"/>
          <p14:tracePt t="82856" x="3973513" y="3946525"/>
          <p14:tracePt t="82886" x="3983038" y="3946525"/>
          <p14:tracePt t="83312" x="3983038" y="3938588"/>
          <p14:tracePt t="83970" x="3990975" y="3938588"/>
          <p14:tracePt t="83981" x="4062413" y="3929063"/>
          <p14:tracePt t="83991" x="4133850" y="3911600"/>
          <p14:tracePt t="84003" x="4251325" y="3902075"/>
          <p14:tracePt t="84019" x="4348163" y="3902075"/>
          <p14:tracePt t="84035" x="4429125" y="3902075"/>
          <p14:tracePt t="84051" x="4554538" y="3902075"/>
          <p14:tracePt t="84067" x="4581525" y="3902075"/>
          <p14:tracePt t="84083" x="4687888" y="3902075"/>
          <p14:tracePt t="84099" x="4724400" y="3902075"/>
          <p14:tracePt t="84115" x="4776788" y="3902075"/>
          <p14:tracePt t="84131" x="4795838" y="3902075"/>
          <p14:tracePt t="84147" x="4813300" y="3902075"/>
          <p14:tracePt t="84163" x="4822825" y="3902075"/>
          <p14:tracePt t="84179" x="4830763" y="3867150"/>
          <p14:tracePt t="84195" x="4848225" y="3840163"/>
          <p14:tracePt t="84210" x="4867275" y="3803650"/>
          <p14:tracePt t="84227" x="4875213" y="3795713"/>
          <p14:tracePt t="84243" x="4875213" y="3741738"/>
          <p14:tracePt t="84259" x="4875213" y="3697288"/>
          <p14:tracePt t="84275" x="4875213" y="3652838"/>
          <p14:tracePt t="84290" x="4848225" y="3625850"/>
          <p14:tracePt t="84307" x="4803775" y="3589338"/>
          <p14:tracePt t="84323" x="4687888" y="3490913"/>
          <p14:tracePt t="84339" x="4598988" y="3465513"/>
          <p14:tracePt t="84355" x="4446588" y="3419475"/>
          <p14:tracePt t="84370" x="4367213" y="3411538"/>
          <p14:tracePt t="84387" x="4098925" y="3384550"/>
          <p14:tracePt t="84402" x="3973513" y="3384550"/>
          <p14:tracePt t="84418" x="3867150" y="3384550"/>
          <p14:tracePt t="84435" x="3598863" y="3384550"/>
          <p14:tracePt t="84451" x="3517900" y="3384550"/>
          <p14:tracePt t="84467" x="3384550" y="3411538"/>
          <p14:tracePt t="84483" x="3322638" y="3419475"/>
          <p14:tracePt t="84499" x="3232150" y="3465513"/>
          <p14:tracePt t="84514" x="3187700" y="3482975"/>
          <p14:tracePt t="84531" x="3125788" y="3500438"/>
          <p14:tracePt t="84546" x="3017838" y="3554413"/>
          <p14:tracePt t="84562" x="2965450" y="3589338"/>
          <p14:tracePt t="84578" x="2911475" y="3616325"/>
          <p14:tracePt t="84595" x="2803525" y="3714750"/>
          <p14:tracePt t="84610" x="2759075" y="3768725"/>
          <p14:tracePt t="84626" x="2724150" y="3786188"/>
          <p14:tracePt t="84643" x="2687638" y="3830638"/>
          <p14:tracePt t="84658" x="2679700" y="3840163"/>
          <p14:tracePt t="84675" x="2670175" y="3840163"/>
          <p14:tracePt t="84709" x="2670175" y="3857625"/>
          <p14:tracePt t="84719" x="2670175" y="3875088"/>
          <p14:tracePt t="84739" x="2670175" y="3884613"/>
          <p14:tracePt t="84749" x="2670175" y="3894138"/>
          <p14:tracePt t="84759" x="2679700" y="3911600"/>
          <p14:tracePt t="84770" x="2697163" y="3919538"/>
          <p14:tracePt t="84786" x="2714625" y="3938588"/>
          <p14:tracePt t="84803" x="2751138" y="3956050"/>
          <p14:tracePt t="84818" x="2795588" y="3973513"/>
          <p14:tracePt t="84834" x="2822575" y="3973513"/>
          <p14:tracePt t="84850" x="2867025" y="3990975"/>
          <p14:tracePt t="84867" x="2884488" y="4000500"/>
          <p14:tracePt t="84882" x="2938463" y="4000500"/>
          <p14:tracePt t="84898" x="3000375" y="4000500"/>
          <p14:tracePt t="84914" x="3027363" y="4000500"/>
          <p14:tracePt t="84931" x="3089275" y="4000500"/>
          <p14:tracePt t="84946" x="3116263" y="3990975"/>
          <p14:tracePt t="84962" x="3197225" y="3965575"/>
          <p14:tracePt t="84978" x="3295650" y="3946525"/>
          <p14:tracePt t="84994" x="3322638" y="3946525"/>
          <p14:tracePt t="85010" x="3367088" y="3946525"/>
          <p14:tracePt t="85026" x="3411538" y="3946525"/>
          <p14:tracePt t="85042" x="3509963" y="3946525"/>
          <p14:tracePt t="85058" x="3643313" y="3938588"/>
          <p14:tracePt t="85074" x="3697288" y="3938588"/>
          <p14:tracePt t="85090" x="3803650" y="3938588"/>
          <p14:tracePt t="85106" x="3867150" y="3938588"/>
          <p14:tracePt t="85122" x="3983038" y="3938588"/>
          <p14:tracePt t="85138" x="4054475" y="3938588"/>
          <p14:tracePt t="85154" x="4081463" y="3938588"/>
          <p14:tracePt t="85170" x="4116388" y="3938588"/>
          <p14:tracePt t="85187" x="4152900" y="3938588"/>
          <p14:tracePt t="85202" x="4179888" y="3938588"/>
          <p14:tracePt t="85218" x="4232275" y="3938588"/>
          <p14:tracePt t="85234" x="4251325" y="3938588"/>
          <p14:tracePt t="85250" x="4276725" y="3938588"/>
          <p14:tracePt t="85266" x="4295775" y="3938588"/>
          <p14:tracePt t="85287" x="4303713" y="3938588"/>
          <p14:tracePt t="85916" x="4313238" y="3938588"/>
          <p14:tracePt t="85927" x="4322763" y="3938588"/>
          <p14:tracePt t="85937" x="4330700" y="3938588"/>
          <p14:tracePt t="85947" x="4340225" y="3938588"/>
          <p14:tracePt t="85957" x="4348163" y="3946525"/>
          <p14:tracePt t="85970" x="4367213" y="3946525"/>
          <p14:tracePt t="85986" x="4384675" y="3946525"/>
          <p14:tracePt t="86002" x="4419600" y="3946525"/>
          <p14:tracePt t="86018" x="4465638" y="3946525"/>
          <p14:tracePt t="86034" x="4491038" y="3946525"/>
          <p14:tracePt t="86050" x="4527550" y="3946525"/>
          <p14:tracePt t="86066" x="4554538" y="3946525"/>
          <p14:tracePt t="86082" x="4608513" y="3946525"/>
          <p14:tracePt t="86098" x="4652963" y="3938588"/>
          <p14:tracePt t="86114" x="4670425" y="3929063"/>
          <p14:tracePt t="86130" x="4679950" y="3929063"/>
          <p14:tracePt t="86146" x="4697413" y="3929063"/>
          <p14:tracePt t="86162" x="4714875" y="3929063"/>
          <p14:tracePt t="86499" x="4732338" y="3929063"/>
          <p14:tracePt t="86509" x="4776788" y="3929063"/>
          <p14:tracePt t="86518" x="4857750" y="3929063"/>
          <p14:tracePt t="86529" x="4938713" y="3902075"/>
          <p14:tracePt t="86545" x="5000625" y="3894138"/>
          <p14:tracePt t="86562" x="5160963" y="3884613"/>
          <p14:tracePt t="86578" x="5259388" y="3884613"/>
          <p14:tracePt t="86594" x="5419725" y="3884613"/>
          <p14:tracePt t="86609" x="5527675" y="3884613"/>
          <p14:tracePt t="86625" x="5581650" y="3884613"/>
          <p14:tracePt t="86642" x="5643563" y="3884613"/>
          <p14:tracePt t="86658" x="5661025" y="3884613"/>
          <p14:tracePt t="86674" x="5680075" y="3884613"/>
          <p14:tracePt t="86689" x="5688013" y="3884613"/>
          <p14:tracePt t="86706" x="5697538" y="3894138"/>
          <p14:tracePt t="86722" x="5705475" y="3894138"/>
          <p14:tracePt t="86738" x="5715000" y="3894138"/>
          <p14:tracePt t="86754" x="5724525" y="3902075"/>
          <p14:tracePt t="86772" x="5732463" y="3902075"/>
          <p14:tracePt t="86792" x="5732463" y="3911600"/>
          <p14:tracePt t="86802" x="5741988" y="3911600"/>
          <p14:tracePt t="87113" x="5732463" y="3894138"/>
          <p14:tracePt t="87123" x="5715000" y="3894138"/>
          <p14:tracePt t="87133" x="5670550" y="3875088"/>
          <p14:tracePt t="87143" x="5643563" y="3857625"/>
          <p14:tracePt t="87155" x="5589588" y="3857625"/>
          <p14:tracePt t="87169" x="5545138" y="3848100"/>
          <p14:tracePt t="87185" x="5500688" y="3830638"/>
          <p14:tracePt t="87201" x="5446713" y="3813175"/>
          <p14:tracePt t="87202" x="5411788" y="3813175"/>
          <p14:tracePt t="87217" x="5367338" y="3813175"/>
          <p14:tracePt t="87233" x="5295900" y="3803650"/>
          <p14:tracePt t="87249" x="5259388" y="3795713"/>
          <p14:tracePt t="87265" x="5214938" y="3776663"/>
          <p14:tracePt t="87281" x="5187950" y="3776663"/>
          <p14:tracePt t="87297" x="5153025" y="3776663"/>
          <p14:tracePt t="87313" x="5143500" y="3776663"/>
          <p14:tracePt t="87329" x="5126038" y="3776663"/>
          <p14:tracePt t="87348" x="5116513" y="3776663"/>
          <p14:tracePt t="87361" x="5108575" y="3776663"/>
          <p14:tracePt t="87505" x="5126038" y="3776663"/>
          <p14:tracePt t="87516" x="5143500" y="3786188"/>
          <p14:tracePt t="87527" x="5187950" y="3803650"/>
          <p14:tracePt t="87538" x="5251450" y="3822700"/>
          <p14:tracePt t="87553" x="5295900" y="3822700"/>
          <p14:tracePt t="87569" x="5357813" y="3822700"/>
          <p14:tracePt t="87585" x="5491163" y="3822700"/>
          <p14:tracePt t="87601" x="5572125" y="3830638"/>
          <p14:tracePt t="87617" x="5751513" y="3857625"/>
          <p14:tracePt t="87633" x="5813425" y="3857625"/>
          <p14:tracePt t="87649" x="5857875" y="3857625"/>
          <p14:tracePt t="87665" x="5884863" y="3857625"/>
          <p14:tracePt t="87681" x="5929313" y="3857625"/>
          <p14:tracePt t="87698" x="5938838" y="3857625"/>
          <p14:tracePt t="87713" x="5965825" y="3867150"/>
          <p14:tracePt t="87729" x="5973763" y="3875088"/>
          <p14:tracePt t="87745" x="5983288" y="3875088"/>
          <p14:tracePt t="87761" x="6018213" y="3875088"/>
          <p14:tracePt t="87777" x="6027738" y="3875088"/>
          <p14:tracePt t="87793" x="6037263" y="3875088"/>
          <p14:tracePt t="88336" x="6045200" y="3875088"/>
          <p14:tracePt t="88367" x="6054725" y="3875088"/>
          <p14:tracePt t="88387" x="6062663" y="3875088"/>
          <p14:tracePt t="88397" x="6072188" y="3875088"/>
          <p14:tracePt t="88407" x="6081713" y="3875088"/>
          <p14:tracePt t="88427" x="6089650" y="3875088"/>
          <p14:tracePt t="88437" x="6099175" y="3875088"/>
          <p14:tracePt t="88457" x="6108700" y="3875088"/>
          <p14:tracePt t="88476" x="6126163" y="3875088"/>
          <p14:tracePt t="88480" x="6134100" y="3875088"/>
          <p14:tracePt t="88497" x="6161088" y="3875088"/>
          <p14:tracePt t="88512" x="6180138" y="3875088"/>
          <p14:tracePt t="88529" x="6197600" y="3875088"/>
          <p14:tracePt t="88547" x="6215063" y="3875088"/>
          <p14:tracePt t="88567" x="6224588" y="3875088"/>
          <p14:tracePt t="88587" x="6232525" y="3875088"/>
          <p14:tracePt t="88607" x="6242050" y="3875088"/>
          <p14:tracePt t="88627" x="6251575" y="3875088"/>
          <p14:tracePt t="88656" x="6259513" y="3875088"/>
          <p14:tracePt t="88677" x="6269038" y="3875088"/>
          <p14:tracePt t="88687" x="6276975" y="3875088"/>
          <p14:tracePt t="88697" x="6286500" y="3875088"/>
          <p14:tracePt t="88707" x="6303963" y="3875088"/>
          <p14:tracePt t="88727" x="6323013" y="3875088"/>
          <p14:tracePt t="88747" x="6330950" y="3875088"/>
          <p14:tracePt t="88757" x="6348413" y="3875088"/>
          <p14:tracePt t="88777" x="6367463" y="3875088"/>
          <p14:tracePt t="88798" x="6375400" y="3875088"/>
          <p14:tracePt t="88807" x="6384925" y="3875088"/>
          <p14:tracePt t="88817" x="6394450" y="3875088"/>
          <p14:tracePt t="88833" x="6402388" y="3875088"/>
          <p14:tracePt t="88849" x="6419850" y="3875088"/>
          <p14:tracePt t="88867" x="6429375" y="3875088"/>
          <p14:tracePt t="88881" x="6446838" y="3875088"/>
          <p14:tracePt t="88897" x="6456363" y="3875088"/>
          <p14:tracePt t="89202" x="6465888" y="3875088"/>
          <p14:tracePt t="89212" x="6491288" y="3875088"/>
          <p14:tracePt t="89222" x="6545263" y="3875088"/>
          <p14:tracePt t="89232" x="6643688" y="3867150"/>
          <p14:tracePt t="89248" x="6769100" y="3848100"/>
          <p14:tracePt t="89264" x="7143750" y="3813175"/>
          <p14:tracePt t="89280" x="7296150" y="3813175"/>
          <p14:tracePt t="89296" x="7537450" y="3813175"/>
          <p14:tracePt t="89312" x="7599363" y="3813175"/>
          <p14:tracePt t="89328" x="7670800" y="3813175"/>
          <p14:tracePt t="89344" x="7848600" y="3822700"/>
          <p14:tracePt t="89360" x="7894638" y="3830638"/>
          <p14:tracePt t="89377" x="7920038" y="3830638"/>
          <p14:tracePt t="89377" x="7956550" y="3840163"/>
          <p14:tracePt t="89392" x="7974013" y="3848100"/>
          <p14:tracePt t="89409" x="8001000" y="3867150"/>
          <p14:tracePt t="89424" x="8018463" y="3875088"/>
          <p14:tracePt t="89440" x="8027988" y="3884613"/>
          <p14:tracePt t="89456" x="8054975" y="3894138"/>
          <p14:tracePt t="89472" x="8062913" y="3902075"/>
          <p14:tracePt t="89488" x="8072438" y="3902075"/>
          <p14:tracePt t="89504" x="8081963" y="3911600"/>
          <p14:tracePt t="89520" x="8099425" y="3919538"/>
          <p14:tracePt t="89536" x="8108950" y="3919538"/>
          <p14:tracePt t="89552" x="8108950" y="3929063"/>
          <p14:tracePt t="89568" x="8126413" y="3938588"/>
          <p14:tracePt t="89588" x="8134350" y="3938588"/>
          <p14:tracePt t="89673" x="8143875" y="3938588"/>
          <p14:tracePt t="89735" x="8153400" y="3938588"/>
          <p14:tracePt t="89744" x="8161338" y="3938588"/>
          <p14:tracePt t="89765" x="8170863" y="3938588"/>
          <p14:tracePt t="89776" x="8180388" y="3938588"/>
          <p14:tracePt t="89786" x="8188325" y="3938588"/>
          <p14:tracePt t="89808" x="8197850" y="3938588"/>
          <p14:tracePt t="89818" x="8205788" y="3938588"/>
          <p14:tracePt t="89837" x="8215313" y="3938588"/>
          <p14:tracePt t="89857" x="8224838" y="3938588"/>
          <p14:tracePt t="89867" x="8232775" y="3938588"/>
          <p14:tracePt t="89877" x="8242300" y="3938588"/>
          <p14:tracePt t="89897" x="8259763" y="3938588"/>
          <p14:tracePt t="89907" x="8269288" y="3938588"/>
          <p14:tracePt t="89927" x="8286750" y="3938588"/>
          <p14:tracePt t="89947" x="8296275" y="3938588"/>
          <p14:tracePt t="89957" x="8304213" y="3938588"/>
          <p14:tracePt t="89968" x="8313738" y="3938588"/>
          <p14:tracePt t="89997" x="8323263" y="3938588"/>
          <p14:tracePt t="90277" x="8331200" y="3938588"/>
          <p14:tracePt t="90287" x="8348663" y="3938588"/>
          <p14:tracePt t="90298" x="8412163" y="3929063"/>
          <p14:tracePt t="90307" x="8491538" y="3919538"/>
          <p14:tracePt t="90320" x="8609013" y="3902075"/>
          <p14:tracePt t="90336" x="8724900" y="3894138"/>
          <p14:tracePt t="90352" x="8939213" y="3867150"/>
          <p14:tracePt t="90368" x="9082088" y="3857625"/>
          <p14:tracePt t="90384" x="9134475" y="3857625"/>
          <p14:tracePt t="90400" x="9180513" y="3848100"/>
          <p14:tracePt t="90416" x="9197975" y="3848100"/>
          <p14:tracePt t="90432" x="9232900" y="3848100"/>
          <p14:tracePt t="90448" x="9259888" y="3848100"/>
          <p14:tracePt t="90463" x="9277350" y="3848100"/>
          <p14:tracePt t="90480" x="9296400" y="3848100"/>
          <p14:tracePt t="90496" x="9323388" y="3848100"/>
          <p14:tracePt t="90511" x="9340850" y="3848100"/>
          <p14:tracePt t="90528" x="9358313" y="3848100"/>
          <p14:tracePt t="90543" x="9367838" y="3848100"/>
          <p14:tracePt t="90560" x="9385300" y="3848100"/>
          <p14:tracePt t="90576" x="9394825" y="3848100"/>
          <p14:tracePt t="90591" x="9402763" y="3848100"/>
          <p14:tracePt t="90786" x="9412288" y="3848100"/>
          <p14:tracePt t="90847" x="9420225" y="3848100"/>
          <p14:tracePt t="90877" x="9429750" y="3848100"/>
          <p14:tracePt t="90889" x="9439275" y="3848100"/>
          <p14:tracePt t="90901" x="9447213" y="3848100"/>
          <p14:tracePt t="90911" x="9456738" y="3848100"/>
          <p14:tracePt t="90928" x="9456738" y="3840163"/>
          <p14:tracePt t="90944" x="9483725" y="3840163"/>
          <p14:tracePt t="90960" x="9491663" y="3840163"/>
          <p14:tracePt t="90976" x="9510713" y="3840163"/>
          <p14:tracePt t="90991" x="9518650" y="3840163"/>
          <p14:tracePt t="91052" x="9528175" y="3840163"/>
          <p14:tracePt t="91208" x="9537700" y="3840163"/>
          <p14:tracePt t="91219" x="9545638" y="3840163"/>
          <p14:tracePt t="91261" x="9555163" y="3840163"/>
          <p14:tracePt t="91321" x="9563100" y="3848100"/>
          <p14:tracePt t="91340" x="9572625" y="3848100"/>
          <p14:tracePt t="91362" x="9572625" y="3857625"/>
          <p14:tracePt t="91372" x="9572625" y="3867150"/>
          <p14:tracePt t="91384" x="9582150" y="3867150"/>
          <p14:tracePt t="91394" x="9582150" y="3875088"/>
          <p14:tracePt t="91415" x="9582150" y="3884613"/>
          <p14:tracePt t="91426" x="9590088" y="3884613"/>
          <p14:tracePt t="91439" x="9590088" y="3894138"/>
          <p14:tracePt t="91455" x="9599613" y="3894138"/>
          <p14:tracePt t="91471" x="9609138" y="3902075"/>
          <p14:tracePt t="91487" x="9617075" y="3919538"/>
          <p14:tracePt t="91506" x="9626600" y="3919538"/>
          <p14:tracePt t="91519" x="9634538" y="3929063"/>
          <p14:tracePt t="91541" x="9644063" y="3929063"/>
          <p14:tracePt t="91552" x="9644063" y="3938588"/>
          <p14:tracePt t="91567" x="9653588" y="3938588"/>
          <p14:tracePt t="91583" x="9661525" y="3938588"/>
          <p14:tracePt t="91599" x="9661525" y="3946525"/>
          <p14:tracePt t="91615" x="9671050" y="3946525"/>
          <p14:tracePt t="91631" x="9680575" y="3956050"/>
          <p14:tracePt t="91648" x="9698038" y="3956050"/>
          <p14:tracePt t="91663" x="9705975" y="3956050"/>
          <p14:tracePt t="91679" x="9725025" y="3956050"/>
          <p14:tracePt t="91696" x="9742488" y="3956050"/>
          <p14:tracePt t="91711" x="9752013" y="3956050"/>
          <p14:tracePt t="91727" x="9769475" y="3956050"/>
          <p14:tracePt t="91747" x="9777413" y="3956050"/>
          <p14:tracePt t="91759" x="9796463" y="3956050"/>
          <p14:tracePt t="91775" x="9804400" y="3956050"/>
          <p14:tracePt t="91791" x="9823450" y="3956050"/>
          <p14:tracePt t="91807" x="9831388" y="3956050"/>
          <p14:tracePt t="91823" x="9840913" y="3956050"/>
          <p14:tracePt t="91839" x="9858375" y="3946525"/>
          <p14:tracePt t="91855" x="9858375" y="3938588"/>
          <p14:tracePt t="91871" x="9867900" y="3938588"/>
          <p14:tracePt t="91887" x="9875838" y="3938588"/>
          <p14:tracePt t="91929" x="9885363" y="3938588"/>
          <p14:tracePt t="92238" x="9885363" y="3929063"/>
          <p14:tracePt t="92258" x="9875838" y="3919538"/>
          <p14:tracePt t="92268" x="9858375" y="3919538"/>
          <p14:tracePt t="92279" x="9823450" y="3911600"/>
          <p14:tracePt t="92290" x="9769475" y="3894138"/>
          <p14:tracePt t="92303" x="9688513" y="3875088"/>
          <p14:tracePt t="92319" x="9609138" y="3848100"/>
          <p14:tracePt t="92335" x="9510713" y="3830638"/>
          <p14:tracePt t="92351" x="9232900" y="3759200"/>
          <p14:tracePt t="92367" x="8966200" y="3697288"/>
          <p14:tracePt t="92383" x="7858125" y="3608388"/>
          <p14:tracePt t="92399" x="6724650" y="3616325"/>
          <p14:tracePt t="92415" x="6384925" y="3679825"/>
          <p14:tracePt t="92431" x="6000750" y="3813175"/>
          <p14:tracePt t="92447" x="5857875" y="3867150"/>
          <p14:tracePt t="92463" x="5670550" y="3956050"/>
          <p14:tracePt t="92479" x="5527675" y="4044950"/>
          <p14:tracePt t="92494" x="5491163" y="4062413"/>
          <p14:tracePt t="92511" x="5473700" y="4081463"/>
          <p14:tracePt t="92825" x="5411788" y="4081463"/>
          <p14:tracePt t="92835" x="5259388" y="4044950"/>
          <p14:tracePt t="92846" x="4965700" y="3965575"/>
          <p14:tracePt t="92862" x="4643438" y="3867150"/>
          <p14:tracePt t="92879" x="3919538" y="3751263"/>
          <p14:tracePt t="92894" x="3527425" y="3751263"/>
          <p14:tracePt t="92911" x="2840038" y="3813175"/>
          <p14:tracePt t="92927" x="2589213" y="3884613"/>
          <p14:tracePt t="92942" x="2133600" y="4017963"/>
          <p14:tracePt t="92959" x="2054225" y="4044950"/>
          <p14:tracePt t="92975" x="1965325" y="4081463"/>
          <p14:tracePt t="92991" x="1946275" y="4089400"/>
          <p14:tracePt t="93007" x="1938338" y="4089400"/>
          <p14:tracePt t="93037" x="1928813" y="4089400"/>
          <p14:tracePt t="93166" x="1928813" y="4098925"/>
          <p14:tracePt t="93189" x="1919288" y="4098925"/>
          <p14:tracePt t="93199" x="1919288" y="4108450"/>
          <p14:tracePt t="93209" x="1901825" y="4108450"/>
          <p14:tracePt t="93219" x="1884363" y="4108450"/>
          <p14:tracePt t="93230" x="1857375" y="4116388"/>
          <p14:tracePt t="93246" x="1839913" y="4116388"/>
          <p14:tracePt t="93262" x="1803400" y="4133850"/>
          <p14:tracePt t="93279" x="1785938" y="4143375"/>
          <p14:tracePt t="93294" x="1776413" y="4143375"/>
          <p14:tracePt t="93310" x="1768475" y="4152900"/>
          <p14:tracePt t="93329" x="1758950" y="4160838"/>
          <p14:tracePt t="93342" x="1758950" y="4170363"/>
          <p14:tracePt t="93358" x="1758950" y="4179888"/>
          <p14:tracePt t="93359" x="1751013" y="4187825"/>
          <p14:tracePt t="93374" x="1741488" y="4197350"/>
          <p14:tracePt t="93390" x="1741488" y="4224338"/>
          <p14:tracePt t="93407" x="1731963" y="4232275"/>
          <p14:tracePt t="93422" x="1731963" y="4251325"/>
          <p14:tracePt t="93439" x="1724025" y="4276725"/>
          <p14:tracePt t="93458" x="1724025" y="4295775"/>
          <p14:tracePt t="93471" x="1724025" y="4303713"/>
          <p14:tracePt t="93488" x="1724025" y="4313238"/>
          <p14:tracePt t="93502" x="1724025" y="4322763"/>
          <p14:tracePt t="93528" x="1724025" y="4330700"/>
          <p14:tracePt t="93587" x="1724025" y="4340225"/>
          <p14:tracePt t="93667" x="1724025" y="4348163"/>
          <p14:tracePt t="93906" x="1731963" y="4348163"/>
          <p14:tracePt t="93936" x="1741488" y="4348163"/>
          <p14:tracePt t="93956" x="1741488" y="4340225"/>
          <p14:tracePt t="93966" x="1758950" y="4340225"/>
          <p14:tracePt t="93986" x="1768475" y="4340225"/>
          <p14:tracePt t="93996" x="1776413" y="4330700"/>
          <p14:tracePt t="94006" x="1785938" y="4330700"/>
          <p14:tracePt t="94016" x="1795463" y="4330700"/>
          <p14:tracePt t="94030" x="1803400" y="4322763"/>
          <p14:tracePt t="94046" x="1822450" y="4313238"/>
          <p14:tracePt t="94062" x="1847850" y="4313238"/>
          <p14:tracePt t="94078" x="1884363" y="4313238"/>
          <p14:tracePt t="94094" x="1901825" y="4303713"/>
          <p14:tracePt t="94110" x="1946275" y="4295775"/>
          <p14:tracePt t="94126" x="1990725" y="4286250"/>
          <p14:tracePt t="94142" x="2009775" y="4286250"/>
          <p14:tracePt t="94158" x="2044700" y="4286250"/>
          <p14:tracePt t="94174" x="2062163" y="4286250"/>
          <p14:tracePt t="94190" x="2108200" y="4286250"/>
          <p14:tracePt t="94206" x="2125663" y="4276725"/>
          <p14:tracePt t="94222" x="2152650" y="4268788"/>
          <p14:tracePt t="94238" x="2170113" y="4268788"/>
          <p14:tracePt t="94254" x="2187575" y="4268788"/>
          <p14:tracePt t="94270" x="2241550" y="4259263"/>
          <p14:tracePt t="94286" x="2295525" y="4259263"/>
          <p14:tracePt t="94302" x="2312988" y="4251325"/>
          <p14:tracePt t="94318" x="2357438" y="4251325"/>
          <p14:tracePt t="94334" x="2384425" y="4251325"/>
          <p14:tracePt t="94350" x="2419350" y="4251325"/>
          <p14:tracePt t="94366" x="2455863" y="4251325"/>
          <p14:tracePt t="94382" x="2473325" y="4251325"/>
          <p14:tracePt t="94398" x="2500313" y="4251325"/>
          <p14:tracePt t="94414" x="2517775" y="4251325"/>
          <p14:tracePt t="94430" x="2554288" y="4251325"/>
          <p14:tracePt t="94446" x="2581275" y="4251325"/>
          <p14:tracePt t="94462" x="2598738" y="4251325"/>
          <p14:tracePt t="94478" x="2616200" y="4251325"/>
          <p14:tracePt t="94494" x="2625725" y="4259263"/>
          <p14:tracePt t="94510" x="2643188" y="4259263"/>
          <p14:tracePt t="94526" x="2652713" y="4259263"/>
          <p14:tracePt t="94542" x="2660650" y="4259263"/>
          <p14:tracePt t="94558" x="2670175" y="4259263"/>
          <p14:tracePt t="94573" x="2670175" y="4268788"/>
          <p14:tracePt t="94589" x="2679700" y="4268788"/>
          <p14:tracePt t="94610" x="2687638" y="4276725"/>
          <p14:tracePt t="94630" x="2697163" y="4276725"/>
          <p14:tracePt t="94649" x="2705100" y="4286250"/>
          <p14:tracePt t="94660" x="2714625" y="4286250"/>
          <p14:tracePt t="94681" x="2724150" y="4295775"/>
          <p14:tracePt t="94691" x="2732088" y="4295775"/>
          <p14:tracePt t="94702" x="2741613" y="4303713"/>
          <p14:tracePt t="94717" x="2759075" y="4303713"/>
          <p14:tracePt t="94734" x="2776538" y="4303713"/>
          <p14:tracePt t="94749" x="2795588" y="4303713"/>
          <p14:tracePt t="94765" x="2813050" y="4303713"/>
          <p14:tracePt t="94781" x="2830513" y="4303713"/>
          <p14:tracePt t="94798" x="2857500" y="4303713"/>
          <p14:tracePt t="94813" x="2867025" y="4303713"/>
          <p14:tracePt t="94829" x="2874963" y="4303713"/>
          <p14:tracePt t="94845" x="2894013" y="4303713"/>
          <p14:tracePt t="94861" x="2901950" y="4303713"/>
          <p14:tracePt t="94877" x="2911475" y="4303713"/>
          <p14:tracePt t="94893" x="2919413" y="4303713"/>
          <p14:tracePt t="94915" x="2928938" y="4303713"/>
          <p14:tracePt t="95332" x="2946400" y="4303713"/>
          <p14:tracePt t="95343" x="2982913" y="4303713"/>
          <p14:tracePt t="95355" x="3081338" y="4303713"/>
          <p14:tracePt t="95367" x="3205163" y="4268788"/>
          <p14:tracePt t="95380" x="3367088" y="4205288"/>
          <p14:tracePt t="95391" x="3517900" y="4143375"/>
          <p14:tracePt t="95405" x="3652838" y="4098925"/>
          <p14:tracePt t="95422" x="3840163" y="4037013"/>
          <p14:tracePt t="95438" x="3919538" y="4027488"/>
          <p14:tracePt t="95454" x="4089400" y="4010025"/>
          <p14:tracePt t="95470" x="4133850" y="4010025"/>
          <p14:tracePt t="95485" x="4251325" y="4010025"/>
          <p14:tracePt t="95501" x="4259263" y="4010025"/>
          <p14:tracePt t="95517" x="4295775" y="4017963"/>
          <p14:tracePt t="95533" x="4330700" y="4017963"/>
          <p14:tracePt t="95549" x="4357688" y="4027488"/>
          <p14:tracePt t="95566" x="4384675" y="4081463"/>
          <p14:tracePt t="95581" x="4402138" y="4081463"/>
          <p14:tracePt t="95597" x="4438650" y="4089400"/>
          <p14:tracePt t="95613" x="4465638" y="4098925"/>
          <p14:tracePt t="95630" x="4491038" y="4108450"/>
          <p14:tracePt t="95645" x="4500563" y="4116388"/>
          <p14:tracePt t="95667" x="4527550" y="4116388"/>
          <p14:tracePt t="95677" x="4537075" y="4125913"/>
          <p14:tracePt t="95693" x="4554538" y="4133850"/>
          <p14:tracePt t="95709" x="4562475" y="4143375"/>
          <p14:tracePt t="95725" x="4572000" y="4143375"/>
          <p14:tracePt t="95741" x="4581525" y="4152900"/>
          <p14:tracePt t="95757" x="4608513" y="4179888"/>
          <p14:tracePt t="95773" x="4633913" y="4205288"/>
          <p14:tracePt t="95793" x="4643438" y="4205288"/>
          <p14:tracePt t="95806" x="4652963" y="4224338"/>
          <p14:tracePt t="95821" x="4660900" y="4224338"/>
          <p14:tracePt t="95837" x="4679950" y="4251325"/>
          <p14:tracePt t="95853" x="4697413" y="4268788"/>
          <p14:tracePt t="95877" x="4714875" y="4286250"/>
          <p14:tracePt t="95885" x="4714875" y="4295775"/>
          <p14:tracePt t="95901" x="4724400" y="4295775"/>
          <p14:tracePt t="95917" x="4741863" y="4303713"/>
          <p14:tracePt t="95933" x="4768850" y="4313238"/>
          <p14:tracePt t="95949" x="4776788" y="4322763"/>
          <p14:tracePt t="95965" x="4786313" y="4330700"/>
          <p14:tracePt t="95981" x="4803775" y="4340225"/>
          <p14:tracePt t="95997" x="4830763" y="4357688"/>
          <p14:tracePt t="96013" x="4857750" y="4367213"/>
          <p14:tracePt t="96036" x="4894263" y="4384675"/>
          <p14:tracePt t="96045" x="4902200" y="4384675"/>
          <p14:tracePt t="96061" x="4919663" y="4394200"/>
          <p14:tracePt t="96077" x="4938713" y="4402138"/>
          <p14:tracePt t="96093" x="4956175" y="4419600"/>
          <p14:tracePt t="96109" x="4983163" y="4429125"/>
          <p14:tracePt t="96125" x="5000625" y="4438650"/>
          <p14:tracePt t="96141" x="5018088" y="4446588"/>
          <p14:tracePt t="96157" x="5037138" y="4446588"/>
          <p14:tracePt t="96173" x="5054600" y="4456113"/>
          <p14:tracePt t="96189" x="5072063" y="4456113"/>
          <p14:tracePt t="96205" x="5089525" y="4456113"/>
          <p14:tracePt t="96221" x="5099050" y="4465638"/>
          <p14:tracePt t="96237" x="5116513" y="4465638"/>
          <p14:tracePt t="96253" x="5153025" y="4465638"/>
          <p14:tracePt t="96269" x="5160963" y="4473575"/>
          <p14:tracePt t="96285" x="5197475" y="4473575"/>
          <p14:tracePt t="96301" x="5224463" y="4473575"/>
          <p14:tracePt t="96317" x="5259388" y="4483100"/>
          <p14:tracePt t="96333" x="5295900" y="4491038"/>
          <p14:tracePt t="96349" x="5303838" y="4491038"/>
          <p14:tracePt t="96692" x="5322888" y="4491038"/>
          <p14:tracePt t="96704" x="5384800" y="4491038"/>
          <p14:tracePt t="96716" x="5465763" y="4473575"/>
          <p14:tracePt t="96726" x="5581650" y="4456113"/>
          <p14:tracePt t="96736" x="5697538" y="4438650"/>
          <p14:tracePt t="96748" x="5822950" y="4402138"/>
          <p14:tracePt t="96764" x="5946775" y="4384675"/>
          <p14:tracePt t="96780" x="6153150" y="4367213"/>
          <p14:tracePt t="96797" x="6330950" y="4340225"/>
          <p14:tracePt t="96812" x="6394450" y="4340225"/>
          <p14:tracePt t="96829" x="6491288" y="4340225"/>
          <p14:tracePt t="96844" x="6518275" y="4340225"/>
          <p14:tracePt t="96860" x="6581775" y="4340225"/>
          <p14:tracePt t="96877" x="6608763" y="4340225"/>
          <p14:tracePt t="96892" x="6634163" y="4348163"/>
          <p14:tracePt t="96908" x="6653213" y="4357688"/>
          <p14:tracePt t="96925" x="6688138" y="4367213"/>
          <p14:tracePt t="96940" x="6715125" y="4375150"/>
          <p14:tracePt t="96956" x="6732588" y="4384675"/>
          <p14:tracePt t="96973" x="6751638" y="4394200"/>
          <p14:tracePt t="96989" x="6759575" y="4394200"/>
          <p14:tracePt t="97005" x="6786563" y="4402138"/>
          <p14:tracePt t="97020" x="6823075" y="4411663"/>
          <p14:tracePt t="97036" x="6831013" y="4411663"/>
          <p14:tracePt t="97053" x="6867525" y="4419600"/>
          <p14:tracePt t="97069" x="6875463" y="4419600"/>
          <p14:tracePt t="97085" x="6919913" y="4429125"/>
          <p14:tracePt t="97100" x="6946900" y="4429125"/>
          <p14:tracePt t="97116" x="6973888" y="4429125"/>
          <p14:tracePt t="97133" x="7027863" y="4429125"/>
          <p14:tracePt t="97148" x="7037388" y="4429125"/>
          <p14:tracePt t="97165" x="7081838" y="4429125"/>
          <p14:tracePt t="97180" x="7126288" y="4429125"/>
          <p14:tracePt t="97196" x="7143750" y="4429125"/>
          <p14:tracePt t="97213" x="7161213" y="4429125"/>
          <p14:tracePt t="97229" x="7188200" y="4429125"/>
          <p14:tracePt t="97244" x="7197725" y="4429125"/>
          <p14:tracePt t="97260" x="7215188" y="4429125"/>
          <p14:tracePt t="97276" x="7224713" y="4429125"/>
          <p14:tracePt t="97292" x="7232650" y="4429125"/>
          <p14:tracePt t="97309" x="7242175" y="4429125"/>
          <p14:tracePt t="97324" x="7251700" y="4429125"/>
          <p14:tracePt t="97349" x="7259638" y="4429125"/>
          <p14:tracePt t="97378" x="7269163" y="4429125"/>
          <p14:tracePt t="97399" x="7277100" y="4429125"/>
          <p14:tracePt t="97428" x="7286625" y="4429125"/>
          <p14:tracePt t="97518" x="7296150" y="4429125"/>
          <p14:tracePt t="97977" x="7313613" y="4429125"/>
          <p14:tracePt t="97989" x="7348538" y="4429125"/>
          <p14:tracePt t="98001" x="7412038" y="4419600"/>
          <p14:tracePt t="98012" x="7483475" y="4402138"/>
          <p14:tracePt t="98028" x="7562850" y="4394200"/>
          <p14:tracePt t="98044" x="7732713" y="4367213"/>
          <p14:tracePt t="98060" x="7804150" y="4348163"/>
          <p14:tracePt t="98076" x="7902575" y="4340225"/>
          <p14:tracePt t="98092" x="8037513" y="4330700"/>
          <p14:tracePt t="98108" x="8089900" y="4330700"/>
          <p14:tracePt t="98124" x="8116888" y="4330700"/>
          <p14:tracePt t="98140" x="8170863" y="4330700"/>
          <p14:tracePt t="98156" x="8205788" y="4330700"/>
          <p14:tracePt t="98172" x="8269288" y="4330700"/>
          <p14:tracePt t="98188" x="8313738" y="4330700"/>
          <p14:tracePt t="98204" x="8331200" y="4330700"/>
          <p14:tracePt t="98220" x="8358188" y="4330700"/>
          <p14:tracePt t="98236" x="8375650" y="4330700"/>
          <p14:tracePt t="98252" x="8412163" y="4340225"/>
          <p14:tracePt t="98268" x="8456613" y="4340225"/>
          <p14:tracePt t="98284" x="8474075" y="4340225"/>
          <p14:tracePt t="98300" x="8501063" y="4348163"/>
          <p14:tracePt t="98316" x="8528050" y="4357688"/>
          <p14:tracePt t="98332" x="8555038" y="4357688"/>
          <p14:tracePt t="98348" x="8572500" y="4367213"/>
          <p14:tracePt t="98364" x="8582025" y="4367213"/>
          <p14:tracePt t="98380" x="8599488" y="4367213"/>
          <p14:tracePt t="98396" x="8609013" y="4367213"/>
          <p14:tracePt t="98412" x="8626475" y="4375150"/>
          <p14:tracePt t="98428" x="8643938" y="4384675"/>
          <p14:tracePt t="98444" x="8653463" y="4394200"/>
          <p14:tracePt t="98460" x="8661400" y="4394200"/>
          <p14:tracePt t="98476" x="8680450" y="4394200"/>
          <p14:tracePt t="98492" x="8697913" y="4402138"/>
          <p14:tracePt t="98508" x="8705850" y="4402138"/>
          <p14:tracePt t="98527" x="8724900" y="4402138"/>
          <p14:tracePt t="98540" x="8724900" y="4411663"/>
          <p14:tracePt t="98556" x="8732838" y="4411663"/>
          <p14:tracePt t="98572" x="8742363" y="4419600"/>
          <p14:tracePt t="98588" x="8751888" y="4419600"/>
          <p14:tracePt t="98604" x="8759825" y="4419600"/>
          <p14:tracePt t="98620" x="8759825" y="4429125"/>
          <p14:tracePt t="98636" x="8769350" y="4429125"/>
          <p14:tracePt t="98652" x="8786813" y="4429125"/>
          <p14:tracePt t="98668" x="8813800" y="4446588"/>
          <p14:tracePt t="98683" x="8823325" y="4446588"/>
          <p14:tracePt t="98700" x="8848725" y="4456113"/>
          <p14:tracePt t="98716" x="8867775" y="4465638"/>
          <p14:tracePt t="98732" x="8885238" y="4483100"/>
          <p14:tracePt t="98748" x="8920163" y="4491038"/>
          <p14:tracePt t="98763" x="8939213" y="4491038"/>
          <p14:tracePt t="98779" x="8974138" y="4510088"/>
          <p14:tracePt t="98796" x="8983663" y="4518025"/>
          <p14:tracePt t="98811" x="9010650" y="4518025"/>
          <p14:tracePt t="98828" x="9028113" y="4527550"/>
          <p14:tracePt t="98844" x="9063038" y="4537075"/>
          <p14:tracePt t="98860" x="9082088" y="4537075"/>
          <p14:tracePt t="98875" x="9109075" y="4537075"/>
          <p14:tracePt t="98892" x="9126538" y="4545013"/>
          <p14:tracePt t="98908" x="9153525" y="4545013"/>
          <p14:tracePt t="98924" x="9161463" y="4545013"/>
          <p14:tracePt t="98939" x="9170988" y="4545013"/>
          <p14:tracePt t="98955" x="9180513" y="4545013"/>
          <p14:tracePt t="98972" x="9188450" y="4545013"/>
          <p14:tracePt t="99031" x="9197975" y="4545013"/>
          <p14:tracePt t="99310" x="9170988" y="4545013"/>
          <p14:tracePt t="99320" x="9117013" y="4537075"/>
          <p14:tracePt t="99330" x="9018588" y="4500563"/>
          <p14:tracePt t="99340" x="8894763" y="4456113"/>
          <p14:tracePt t="99355" x="8715375" y="4394200"/>
          <p14:tracePt t="99371" x="8439150" y="4295775"/>
          <p14:tracePt t="99388" x="7894638" y="4152900"/>
          <p14:tracePt t="99403" x="7572375" y="4081463"/>
          <p14:tracePt t="99419" x="6742113" y="4037013"/>
          <p14:tracePt t="99436" x="6197600" y="4037013"/>
          <p14:tracePt t="99452" x="5938838" y="4037013"/>
          <p14:tracePt t="99468" x="5518150" y="4108450"/>
          <p14:tracePt t="99484" x="5295900" y="4160838"/>
          <p14:tracePt t="99500" x="4938713" y="4276725"/>
          <p14:tracePt t="99515" x="4786313" y="4322763"/>
          <p14:tracePt t="99531" x="4697413" y="4384675"/>
          <p14:tracePt t="99547" x="4633913" y="4429125"/>
          <p14:tracePt t="99564" x="4608513" y="4446588"/>
          <p14:tracePt t="99848" x="4581525" y="4446588"/>
          <p14:tracePt t="99859" x="4527550" y="4446588"/>
          <p14:tracePt t="99871" x="4419600" y="4446588"/>
          <p14:tracePt t="99883" x="4224338" y="4429125"/>
          <p14:tracePt t="99901" x="3724275" y="4419600"/>
          <p14:tracePt t="99915" x="3446463" y="4419600"/>
          <p14:tracePt t="99931" x="3017838" y="4491038"/>
          <p14:tracePt t="99947" x="2751138" y="4554538"/>
          <p14:tracePt t="99963" x="2643188" y="4581525"/>
          <p14:tracePt t="99979" x="2419350" y="4652963"/>
          <p14:tracePt t="99995" x="2322513" y="4679950"/>
          <p14:tracePt t="100011" x="2214563" y="4751388"/>
          <p14:tracePt t="100027" x="2160588" y="4751388"/>
          <p14:tracePt t="100043" x="2125663" y="4759325"/>
          <p14:tracePt t="100059" x="2098675" y="4786313"/>
          <p14:tracePt t="100075" x="2089150" y="4786313"/>
          <p14:tracePt t="100239" x="2089150" y="4795838"/>
          <p14:tracePt t="100331" x="2108200" y="4795838"/>
          <p14:tracePt t="100340" x="2160588" y="4776788"/>
          <p14:tracePt t="100350" x="2214563" y="4751388"/>
          <p14:tracePt t="100363" x="2251075" y="4741863"/>
          <p14:tracePt t="100379" x="2295525" y="4732338"/>
          <p14:tracePt t="100395" x="2347913" y="4732338"/>
          <p14:tracePt t="100411" x="2401888" y="4724400"/>
          <p14:tracePt t="100427" x="2428875" y="4724400"/>
          <p14:tracePt t="100443" x="2482850" y="4724400"/>
          <p14:tracePt t="100459" x="2517775" y="4724400"/>
          <p14:tracePt t="100475" x="2581275" y="4714875"/>
          <p14:tracePt t="100491" x="2633663" y="4714875"/>
          <p14:tracePt t="100507" x="2652713" y="4714875"/>
          <p14:tracePt t="100523" x="2697163" y="4714875"/>
          <p14:tracePt t="100539" x="2741613" y="4714875"/>
          <p14:tracePt t="100555" x="2751138" y="4714875"/>
          <p14:tracePt t="100571" x="2776538" y="4714875"/>
          <p14:tracePt t="100587" x="2795588" y="4714875"/>
          <p14:tracePt t="100603" x="2813050" y="4714875"/>
          <p14:tracePt t="100619" x="2822575" y="4714875"/>
          <p14:tracePt t="104317" x="2822575" y="4724400"/>
          <p14:tracePt t="104327" x="2803525" y="4724400"/>
          <p14:tracePt t="104337" x="2776538" y="4741863"/>
          <p14:tracePt t="104347" x="2759075" y="4759325"/>
          <p14:tracePt t="104361" x="2714625" y="4795838"/>
          <p14:tracePt t="104377" x="2633663" y="4867275"/>
          <p14:tracePt t="104393" x="2581275" y="4894263"/>
          <p14:tracePt t="104409" x="2544763" y="4919663"/>
          <p14:tracePt t="104425" x="2500313" y="4973638"/>
          <p14:tracePt t="104441" x="2482850" y="4983163"/>
          <p14:tracePt t="104457" x="2446338" y="5027613"/>
          <p14:tracePt t="104473" x="2446338" y="5037138"/>
          <p14:tracePt t="104489" x="2428875" y="5045075"/>
          <p14:tracePt t="104505" x="2411413" y="5054600"/>
          <p14:tracePt t="104521" x="2384425" y="5081588"/>
          <p14:tracePt t="104537" x="2384425" y="5089525"/>
          <p14:tracePt t="104553" x="2366963" y="5133975"/>
          <p14:tracePt t="104569" x="2357438" y="5153025"/>
          <p14:tracePt t="104591" x="2357438" y="5160963"/>
          <p14:tracePt t="104601" x="2357438" y="5170488"/>
          <p14:tracePt t="104671" x="2366963" y="5170488"/>
          <p14:tracePt t="104681" x="2401888" y="5170488"/>
          <p14:tracePt t="104701" x="2438400" y="5170488"/>
          <p14:tracePt t="104704" x="2465388" y="5170488"/>
          <p14:tracePt t="104713" x="2500313" y="5170488"/>
          <p14:tracePt t="104729" x="2517775" y="5170488"/>
          <p14:tracePt t="104745" x="2571750" y="5170488"/>
          <p14:tracePt t="104761" x="2608263" y="5170488"/>
          <p14:tracePt t="104777" x="2679700" y="5160963"/>
          <p14:tracePt t="104793" x="2714625" y="5160963"/>
          <p14:tracePt t="104809" x="2803525" y="5153025"/>
          <p14:tracePt t="104825" x="2840038" y="5153025"/>
          <p14:tracePt t="104841" x="2919413" y="5143500"/>
          <p14:tracePt t="104857" x="2965450" y="5133975"/>
          <p14:tracePt t="104873" x="3054350" y="5126038"/>
          <p14:tracePt t="104889" x="3116263" y="5108575"/>
          <p14:tracePt t="104905" x="3160713" y="5108575"/>
          <p14:tracePt t="104921" x="3187700" y="5108575"/>
          <p14:tracePt t="104937" x="3232150" y="5108575"/>
          <p14:tracePt t="104953" x="3259138" y="5099050"/>
          <p14:tracePt t="104969" x="3303588" y="5099050"/>
          <p14:tracePt t="104991" x="3357563" y="5089525"/>
          <p14:tracePt t="105001" x="3384550" y="5089525"/>
          <p14:tracePt t="105017" x="3402013" y="5089525"/>
          <p14:tracePt t="105033" x="3419475" y="5089525"/>
          <p14:tracePt t="105049" x="3455988" y="5089525"/>
          <p14:tracePt t="105071" x="3482975" y="5089525"/>
          <p14:tracePt t="105080" x="3509963" y="5089525"/>
          <p14:tracePt t="105097" x="3527425" y="5089525"/>
          <p14:tracePt t="105113" x="3544888" y="5089525"/>
          <p14:tracePt t="105129" x="3589338" y="5089525"/>
          <p14:tracePt t="105144" x="3608388" y="5089525"/>
          <p14:tracePt t="105161" x="3633788" y="5089525"/>
          <p14:tracePt t="105511" x="3643313" y="5089525"/>
          <p14:tracePt t="105520" x="3660775" y="5081588"/>
          <p14:tracePt t="105530" x="3705225" y="5072063"/>
          <p14:tracePt t="105544" x="3759200" y="5062538"/>
          <p14:tracePt t="105561" x="3919538" y="5037138"/>
          <p14:tracePt t="105581" x="4071938" y="5018088"/>
          <p14:tracePt t="105592" x="4108450" y="5018088"/>
          <p14:tracePt t="105608" x="4152900" y="5018088"/>
          <p14:tracePt t="105624" x="4214813" y="5018088"/>
          <p14:tracePt t="105641" x="4276725" y="5018088"/>
          <p14:tracePt t="105656" x="4303713" y="5018088"/>
          <p14:tracePt t="105672" x="4348163" y="5018088"/>
          <p14:tracePt t="105688" x="4367213" y="5018088"/>
          <p14:tracePt t="105704" x="4402138" y="5018088"/>
          <p14:tracePt t="105720" x="4419600" y="5027613"/>
          <p14:tracePt t="105737" x="4456113" y="5027613"/>
          <p14:tracePt t="105753" x="4473575" y="5027613"/>
          <p14:tracePt t="105769" x="4510088" y="5045075"/>
          <p14:tracePt t="105784" x="4518025" y="5045075"/>
          <p14:tracePt t="105801" x="4554538" y="5054600"/>
          <p14:tracePt t="105818" x="4581525" y="5054600"/>
          <p14:tracePt t="105841" x="4633913" y="5072063"/>
          <p14:tracePt t="105864" x="4670425" y="5072063"/>
          <p14:tracePt t="105880" x="4687888" y="5072063"/>
          <p14:tracePt t="105897" x="4697413" y="5072063"/>
          <p14:tracePt t="105912" x="4751388" y="5081588"/>
          <p14:tracePt t="105928" x="4759325" y="5081588"/>
          <p14:tracePt t="105944" x="4803775" y="5089525"/>
          <p14:tracePt t="105961" x="4813300" y="5089525"/>
          <p14:tracePt t="105977" x="4857750" y="5108575"/>
          <p14:tracePt t="105992" x="4894263" y="5108575"/>
          <p14:tracePt t="106008" x="4911725" y="5108575"/>
          <p14:tracePt t="106024" x="4938713" y="5108575"/>
          <p14:tracePt t="106041" x="4946650" y="5108575"/>
          <p14:tracePt t="106056" x="4983163" y="5116513"/>
          <p14:tracePt t="106072" x="5000625" y="5126038"/>
          <p14:tracePt t="106089" x="5018088" y="5126038"/>
          <p14:tracePt t="106104" x="5027613" y="5126038"/>
          <p14:tracePt t="106121" x="5045075" y="5126038"/>
          <p14:tracePt t="106141" x="5054600" y="5126038"/>
          <p14:tracePt t="106223" x="5062538" y="5133975"/>
          <p14:tracePt t="106231" x="5072063" y="5133975"/>
          <p14:tracePt t="106260" x="5081588" y="5133975"/>
          <p14:tracePt t="106280" x="5089525" y="5143500"/>
          <p14:tracePt t="106300" x="5099050" y="5143500"/>
          <p14:tracePt t="106310" x="5108575" y="5143500"/>
          <p14:tracePt t="106330" x="5116513" y="5143500"/>
          <p14:tracePt t="106360" x="5126038" y="5143500"/>
          <p14:tracePt t="106370" x="5133975" y="5143500"/>
          <p14:tracePt t="106410" x="5143500" y="5143500"/>
          <p14:tracePt t="106470" x="5153025" y="5143500"/>
          <p14:tracePt t="107144" x="5160963" y="5143500"/>
          <p14:tracePt t="107274" x="5160963" y="5133975"/>
          <p14:tracePt t="107324" x="5170488" y="5133975"/>
          <p14:tracePt t="107543" x="5180013" y="5126038"/>
          <p14:tracePt t="107563" x="5187950" y="5116513"/>
          <p14:tracePt t="107572" x="5205413" y="5108575"/>
          <p14:tracePt t="107583" x="5214938" y="5099050"/>
          <p14:tracePt t="107593" x="5241925" y="5089525"/>
          <p14:tracePt t="107607" x="5251450" y="5081588"/>
          <p14:tracePt t="107623" x="5276850" y="5072063"/>
          <p14:tracePt t="107639" x="5295900" y="5062538"/>
          <p14:tracePt t="107656" x="5322888" y="5062538"/>
          <p14:tracePt t="107671" x="5322888" y="5054600"/>
          <p14:tracePt t="107688" x="5348288" y="5054600"/>
          <p14:tracePt t="107703" x="5357813" y="5045075"/>
          <p14:tracePt t="107720" x="5375275" y="5045075"/>
          <p14:tracePt t="107735" x="5394325" y="5037138"/>
          <p14:tracePt t="107754" x="5411788" y="5037138"/>
          <p14:tracePt t="107777" x="5419725" y="5037138"/>
          <p14:tracePt t="107810" x="5429250" y="5037138"/>
          <p14:tracePt t="107830" x="5438775" y="5037138"/>
          <p14:tracePt t="107850" x="5446713" y="5037138"/>
          <p14:tracePt t="107889" x="5456238" y="5037138"/>
          <p14:tracePt t="108311" x="5473700" y="5037138"/>
          <p14:tracePt t="108331" x="5483225" y="5037138"/>
          <p14:tracePt t="108342" x="5491163" y="5027613"/>
          <p14:tracePt t="108351" x="5510213" y="5018088"/>
          <p14:tracePt t="108361" x="5527675" y="5010150"/>
          <p14:tracePt t="108375" x="5545138" y="5000625"/>
          <p14:tracePt t="108391" x="5562600" y="4983163"/>
          <p14:tracePt t="108407" x="5581650" y="4973638"/>
          <p14:tracePt t="108423" x="5616575" y="4956175"/>
          <p14:tracePt t="108439" x="5643563" y="4929188"/>
          <p14:tracePt t="108455" x="5661025" y="4911725"/>
          <p14:tracePt t="108471" x="5688013" y="4902200"/>
          <p14:tracePt t="108487" x="5697538" y="4902200"/>
          <p14:tracePt t="108503" x="5697538" y="4894263"/>
          <p14:tracePt t="108519" x="5705475" y="4894263"/>
          <p14:tracePt t="108844" x="5715000" y="4894263"/>
          <p14:tracePt t="108855" x="5724525" y="4894263"/>
          <p14:tracePt t="108866" x="5741988" y="4894263"/>
          <p14:tracePt t="108877" x="5759450" y="4894263"/>
          <p14:tracePt t="108887" x="5786438" y="4894263"/>
          <p14:tracePt t="108903" x="5813425" y="4894263"/>
          <p14:tracePt t="108919" x="5857875" y="4894263"/>
          <p14:tracePt t="108935" x="5884863" y="4894263"/>
          <p14:tracePt t="108952" x="5911850" y="4894263"/>
          <p14:tracePt t="108967" x="5929313" y="4894263"/>
          <p14:tracePt t="108967" x="5938838" y="4894263"/>
          <p14:tracePt t="108983" x="5946775" y="4894263"/>
          <p14:tracePt t="109000" x="5956300" y="4894263"/>
          <p14:tracePt t="109021" x="5965825" y="4894263"/>
          <p14:tracePt t="109045" x="5973763" y="4894263"/>
          <p14:tracePt t="134938" x="5965825" y="4902200"/>
          <p14:tracePt t="134950" x="5946775" y="4919663"/>
          <p14:tracePt t="134962" x="5894388" y="4946650"/>
          <p14:tracePt t="134971" x="5830888" y="4983163"/>
          <p14:tracePt t="134986" x="5751513" y="5037138"/>
          <p14:tracePt t="135003" x="5599113" y="5160963"/>
          <p14:tracePt t="135018" x="5510213" y="5214938"/>
          <p14:tracePt t="135034" x="5340350" y="5330825"/>
          <p14:tracePt t="135050" x="5259388" y="5394325"/>
          <p14:tracePt t="135067" x="5108575" y="5483225"/>
          <p14:tracePt t="135082" x="5018088" y="5518150"/>
          <p14:tracePt t="135099" x="4884738" y="5608638"/>
          <p14:tracePt t="135114" x="4803775" y="5634038"/>
          <p14:tracePt t="135131" x="4670425" y="5688013"/>
          <p14:tracePt t="135147" x="4598988" y="5724525"/>
          <p14:tracePt t="135163" x="4581525" y="5741988"/>
          <p14:tracePt t="135178" x="4562475" y="5741988"/>
          <p14:tracePt t="135194" x="4527550" y="5741988"/>
          <p14:tracePt t="135210" x="4510088" y="5751513"/>
          <p14:tracePt t="135226" x="4500563" y="5751513"/>
          <p14:tracePt t="135488" x="4491038" y="5751513"/>
          <p14:tracePt t="135498" x="4446588" y="5751513"/>
          <p14:tracePt t="135510" x="4357688" y="5732463"/>
          <p14:tracePt t="135521" x="4241800" y="5705475"/>
          <p14:tracePt t="135531" x="4108450" y="5680075"/>
          <p14:tracePt t="135546" x="3938588" y="5653088"/>
          <p14:tracePt t="135562" x="3500438" y="5626100"/>
          <p14:tracePt t="135578" x="3330575" y="5626100"/>
          <p14:tracePt t="135594" x="2894013" y="5626100"/>
          <p14:tracePt t="135610" x="2786063" y="5626100"/>
          <p14:tracePt t="135626" x="2679700" y="5626100"/>
          <p14:tracePt t="135642" x="2571750" y="5653088"/>
          <p14:tracePt t="135658" x="2401888" y="5697538"/>
          <p14:tracePt t="135674" x="2330450" y="5705475"/>
          <p14:tracePt t="135690" x="2224088" y="5724525"/>
          <p14:tracePt t="135706" x="2133600" y="5732463"/>
          <p14:tracePt t="135722" x="2098675" y="5741988"/>
          <p14:tracePt t="135738" x="2044700" y="5751513"/>
          <p14:tracePt t="135754" x="2017713" y="5751513"/>
          <p14:tracePt t="135770" x="1973263" y="5759450"/>
          <p14:tracePt t="135786" x="1946275" y="5759450"/>
          <p14:tracePt t="135802" x="1911350" y="5776913"/>
          <p14:tracePt t="135818" x="1893888" y="5776913"/>
          <p14:tracePt t="135834" x="1857375" y="5786438"/>
          <p14:tracePt t="135850" x="1839913" y="5786438"/>
          <p14:tracePt t="135866" x="1822450" y="5786438"/>
          <p14:tracePt t="135882" x="1776413" y="5803900"/>
          <p14:tracePt t="135898" x="1768475" y="5803900"/>
          <p14:tracePt t="135914" x="1741488" y="5803900"/>
          <p14:tracePt t="135930" x="1724025" y="5813425"/>
          <p14:tracePt t="135951" x="1704975" y="5822950"/>
          <p14:tracePt t="136080" x="1697038" y="5822950"/>
          <p14:tracePt t="136479" x="1704975" y="5822950"/>
          <p14:tracePt t="136490" x="1724025" y="5822950"/>
          <p14:tracePt t="136499" x="1751013" y="5822950"/>
          <p14:tracePt t="136508" x="1768475" y="5822950"/>
          <p14:tracePt t="136521" x="1803400" y="5822950"/>
          <p14:tracePt t="136538" x="1884363" y="5822950"/>
          <p14:tracePt t="136553" x="1919288" y="5813425"/>
          <p14:tracePt t="136570" x="2027238" y="5795963"/>
          <p14:tracePt t="136585" x="2071688" y="5795963"/>
          <p14:tracePt t="136602" x="2179638" y="5776913"/>
          <p14:tracePt t="136618" x="2251075" y="5768975"/>
          <p14:tracePt t="136618" x="2303463" y="5759450"/>
          <p14:tracePt t="136634" x="2357438" y="5751513"/>
          <p14:tracePt t="136649" x="2490788" y="5715000"/>
          <p14:tracePt t="136665" x="2571750" y="5697538"/>
          <p14:tracePt t="136682" x="2697163" y="5661025"/>
          <p14:tracePt t="136698" x="2759075" y="5643563"/>
          <p14:tracePt t="136714" x="2884488" y="5616575"/>
          <p14:tracePt t="136729" x="3000375" y="5599113"/>
          <p14:tracePt t="136745" x="3054350" y="5581650"/>
          <p14:tracePt t="136762" x="3133725" y="5572125"/>
          <p14:tracePt t="136778" x="3197225" y="5572125"/>
          <p14:tracePt t="136794" x="3224213" y="5562600"/>
          <p14:tracePt t="136810" x="3295650" y="5554663"/>
          <p14:tracePt t="136826" x="3313113" y="5554663"/>
          <p14:tracePt t="137168" x="3322638" y="5554663"/>
          <p14:tracePt t="137178" x="3340100" y="5554663"/>
          <p14:tracePt t="137188" x="3384550" y="5554663"/>
          <p14:tracePt t="137198" x="3419475" y="5554663"/>
          <p14:tracePt t="137209" x="3482975" y="5554663"/>
          <p14:tracePt t="137225" x="3527425" y="5554663"/>
          <p14:tracePt t="137242" x="3616325" y="5554663"/>
          <p14:tracePt t="137257" x="3652838" y="5554663"/>
          <p14:tracePt t="137273" x="3714750" y="5572125"/>
          <p14:tracePt t="137290" x="3776663" y="5581650"/>
          <p14:tracePt t="137305" x="3803650" y="5589588"/>
          <p14:tracePt t="137322" x="3840163" y="5608638"/>
          <p14:tracePt t="137342" x="3884613" y="5616575"/>
          <p14:tracePt t="137354" x="3902075" y="5616575"/>
          <p14:tracePt t="137372" x="3919538" y="5626100"/>
          <p14:tracePt t="137386" x="3938588" y="5626100"/>
          <p14:tracePt t="137402" x="3965575" y="5634038"/>
          <p14:tracePt t="137422" x="3983038" y="5643563"/>
          <p14:tracePt t="137433" x="3990975" y="5643563"/>
          <p14:tracePt t="137450" x="4017963" y="5653088"/>
          <p14:tracePt t="137465" x="4027488" y="5653088"/>
          <p14:tracePt t="137482" x="4054475" y="5661025"/>
          <p14:tracePt t="137497" x="4071938" y="5661025"/>
          <p14:tracePt t="137513" x="4089400" y="5670550"/>
          <p14:tracePt t="137529" x="4133850" y="5670550"/>
          <p14:tracePt t="137552" x="4187825" y="5670550"/>
          <p14:tracePt t="137561" x="4205288" y="5670550"/>
          <p14:tracePt t="137577" x="4251325" y="5680075"/>
          <p14:tracePt t="137593" x="4268788" y="5680075"/>
          <p14:tracePt t="137609" x="4313238" y="5680075"/>
          <p14:tracePt t="137625" x="4348163" y="5680075"/>
          <p14:tracePt t="137642" x="4367213" y="5680075"/>
          <p14:tracePt t="137657" x="4402138" y="5680075"/>
          <p14:tracePt t="137673" x="4411663" y="5680075"/>
          <p14:tracePt t="137689" x="4438650" y="5680075"/>
          <p14:tracePt t="137705" x="4456113" y="5680075"/>
          <p14:tracePt t="137721" x="4465638" y="5680075"/>
          <p14:tracePt t="137737" x="4491038" y="5680075"/>
          <p14:tracePt t="137753" x="4510088" y="5688013"/>
          <p14:tracePt t="137769" x="4527550" y="5697538"/>
          <p14:tracePt t="137785" x="4554538" y="5697538"/>
          <p14:tracePt t="137801" x="4562475" y="5697538"/>
          <p14:tracePt t="137817" x="4589463" y="5697538"/>
          <p14:tracePt t="137833" x="4598988" y="5705475"/>
          <p14:tracePt t="137849" x="4616450" y="5715000"/>
          <p14:tracePt t="137865" x="4633913" y="5715000"/>
          <p14:tracePt t="137881" x="4643438" y="5715000"/>
          <p14:tracePt t="137897" x="4670425" y="5715000"/>
          <p14:tracePt t="137913" x="4687888" y="5715000"/>
          <p14:tracePt t="137929" x="4705350" y="5715000"/>
          <p14:tracePt t="137945" x="4724400" y="5715000"/>
          <p14:tracePt t="137961" x="4741863" y="5715000"/>
          <p14:tracePt t="137977" x="4759325" y="5715000"/>
          <p14:tracePt t="137993" x="4776788" y="5724525"/>
          <p14:tracePt t="138009" x="4803775" y="5724525"/>
          <p14:tracePt t="138032" x="4822825" y="5724525"/>
          <p14:tracePt t="138054" x="4840288" y="5724525"/>
          <p14:tracePt t="138066" x="4848225" y="5724525"/>
          <p14:tracePt t="138087" x="4857750" y="5724525"/>
          <p14:tracePt t="138098" x="4875213" y="5724525"/>
          <p14:tracePt t="138107" x="4884738" y="5724525"/>
          <p14:tracePt t="138121" x="4902200" y="5732463"/>
          <p14:tracePt t="138137" x="4919663" y="5732463"/>
          <p14:tracePt t="138153" x="4929188" y="5732463"/>
          <p14:tracePt t="138169" x="4946650" y="5732463"/>
          <p14:tracePt t="138185" x="4956175" y="5732463"/>
          <p14:tracePt t="138201" x="4973638" y="5732463"/>
          <p14:tracePt t="138217" x="4983163" y="5732463"/>
          <p14:tracePt t="138233" x="4991100" y="5732463"/>
          <p14:tracePt t="138249" x="5000625" y="5732463"/>
          <p14:tracePt t="138265" x="5010150" y="5732463"/>
          <p14:tracePt t="138281" x="5018088" y="5732463"/>
          <p14:tracePt t="138297" x="5027613" y="5732463"/>
          <p14:tracePt t="138313" x="5037138" y="5732463"/>
          <p14:tracePt t="138330" x="5045075" y="5732463"/>
          <p14:tracePt t="138346" x="5054600" y="5732463"/>
          <p14:tracePt t="138386" x="5062538" y="5732463"/>
          <p14:tracePt t="138427" x="5072063" y="5732463"/>
          <p14:tracePt t="138446" x="5072063" y="5724525"/>
          <p14:tracePt t="138456" x="5081588" y="5724525"/>
          <p14:tracePt t="138476" x="5089525" y="5715000"/>
          <p14:tracePt t="139090" x="5099050" y="5715000"/>
          <p14:tracePt t="139100" x="5116513" y="5715000"/>
          <p14:tracePt t="139110" x="5143500" y="5715000"/>
          <p14:tracePt t="139120" x="5170488" y="5715000"/>
          <p14:tracePt t="139130" x="5197475" y="5715000"/>
          <p14:tracePt t="139145" x="5214938" y="5715000"/>
          <p14:tracePt t="139160" x="5232400" y="5715000"/>
          <p14:tracePt t="139177" x="5268913" y="5715000"/>
          <p14:tracePt t="139193" x="5295900" y="5715000"/>
          <p14:tracePt t="139209" x="5330825" y="5715000"/>
          <p14:tracePt t="139225" x="5384800" y="5715000"/>
          <p14:tracePt t="139241" x="5419725" y="5715000"/>
          <p14:tracePt t="139257" x="5438775" y="5715000"/>
          <p14:tracePt t="139273" x="5491163" y="5715000"/>
          <p14:tracePt t="139288" x="5510213" y="5715000"/>
          <p14:tracePt t="139305" x="5554663" y="5715000"/>
          <p14:tracePt t="139320" x="5589588" y="5715000"/>
          <p14:tracePt t="139337" x="5616575" y="5715000"/>
          <p14:tracePt t="139352" x="5661025" y="5724525"/>
          <p14:tracePt t="139368" x="5680075" y="5724525"/>
          <p14:tracePt t="139385" x="5724525" y="5732463"/>
          <p14:tracePt t="139400" x="5751513" y="5741988"/>
          <p14:tracePt t="139417" x="5776913" y="5741988"/>
          <p14:tracePt t="139432" x="5813425" y="5741988"/>
          <p14:tracePt t="139448" x="5830888" y="5741988"/>
          <p14:tracePt t="139464" x="5857875" y="5741988"/>
          <p14:tracePt t="139480" x="5884863" y="5741988"/>
          <p14:tracePt t="139496" x="5894388" y="5741988"/>
          <p14:tracePt t="139512" x="5929313" y="5724525"/>
          <p14:tracePt t="139529" x="5938838" y="5715000"/>
          <p14:tracePt t="139544" x="5938838" y="5705475"/>
          <p14:tracePt t="139580" x="5946775" y="5705475"/>
          <p14:tracePt t="139700" x="5956300" y="5697538"/>
          <p14:tracePt t="139730" x="5956300" y="5688013"/>
          <p14:tracePt t="139740" x="5956300" y="5680075"/>
          <p14:tracePt t="139750" x="5965825" y="5670550"/>
          <p14:tracePt t="139769" x="5965825" y="5653088"/>
          <p14:tracePt t="139780" x="5965825" y="5643563"/>
          <p14:tracePt t="139789" x="5973763" y="5634038"/>
          <p14:tracePt t="139800" x="5973763" y="5616575"/>
          <p14:tracePt t="139816" x="5983288" y="5608638"/>
          <p14:tracePt t="139832" x="5983288" y="5589588"/>
          <p14:tracePt t="139848" x="5991225" y="5572125"/>
          <p14:tracePt t="139864" x="5991225" y="5545138"/>
          <p14:tracePt t="139880" x="5991225" y="5510213"/>
          <p14:tracePt t="139896" x="5991225" y="5491163"/>
          <p14:tracePt t="139912" x="5991225" y="5465763"/>
          <p14:tracePt t="139928" x="5991225" y="5456238"/>
          <p14:tracePt t="139944" x="5991225" y="5438775"/>
          <p14:tracePt t="139960" x="5991225" y="5419725"/>
          <p14:tracePt t="139976" x="5991225" y="5411788"/>
          <p14:tracePt t="139992" x="5991225" y="5402263"/>
          <p14:tracePt t="140008" x="5991225" y="5394325"/>
          <p14:tracePt t="140024" x="5991225" y="5384800"/>
          <p14:tracePt t="140043" x="5991225" y="5375275"/>
          <p14:tracePt t="140066" x="5991225" y="5367338"/>
          <p14:tracePt t="140078" x="5991225" y="5357813"/>
          <p14:tracePt t="140090" x="5991225" y="5340350"/>
          <p14:tracePt t="140104" x="5983288" y="5322888"/>
          <p14:tracePt t="140120" x="5973763" y="5303838"/>
          <p14:tracePt t="140136" x="5919788" y="5251450"/>
          <p14:tracePt t="140152" x="5894388" y="5224463"/>
          <p14:tracePt t="140168" x="5867400" y="5205413"/>
          <p14:tracePt t="140184" x="5776913" y="5153025"/>
          <p14:tracePt t="140200" x="5724525" y="5126038"/>
          <p14:tracePt t="140216" x="5634038" y="5099050"/>
          <p14:tracePt t="140232" x="5491163" y="5062538"/>
          <p14:tracePt t="140248" x="5419725" y="5054600"/>
          <p14:tracePt t="140264" x="5295900" y="5037138"/>
          <p14:tracePt t="140280" x="5224463" y="5037138"/>
          <p14:tracePt t="140296" x="5099050" y="5037138"/>
          <p14:tracePt t="140312" x="5010150" y="5054600"/>
          <p14:tracePt t="140328" x="4848225" y="5099050"/>
          <p14:tracePt t="140344" x="4768850" y="5116513"/>
          <p14:tracePt t="140360" x="4608513" y="5180013"/>
          <p14:tracePt t="140376" x="4545013" y="5197475"/>
          <p14:tracePt t="140392" x="4446588" y="5232400"/>
          <p14:tracePt t="140408" x="4384675" y="5251450"/>
          <p14:tracePt t="140424" x="4295775" y="5259388"/>
          <p14:tracePt t="140440" x="4259263" y="5276850"/>
          <p14:tracePt t="140456" x="4170363" y="5322888"/>
          <p14:tracePt t="140472" x="4108450" y="5357813"/>
          <p14:tracePt t="140489" x="4062413" y="5394325"/>
          <p14:tracePt t="140504" x="4044950" y="5394325"/>
          <p14:tracePt t="140520" x="4017963" y="5411788"/>
          <p14:tracePt t="140536" x="3983038" y="5438775"/>
          <p14:tracePt t="140552" x="3965575" y="5473700"/>
          <p14:tracePt t="140568" x="3956050" y="5483225"/>
          <p14:tracePt t="140584" x="3938588" y="5510213"/>
          <p14:tracePt t="140600" x="3929063" y="5510213"/>
          <p14:tracePt t="140616" x="3929063" y="5537200"/>
          <p14:tracePt t="140632" x="3929063" y="5545138"/>
          <p14:tracePt t="140648" x="3929063" y="5562600"/>
          <p14:tracePt t="140664" x="3929063" y="5589588"/>
          <p14:tracePt t="140679" x="3938588" y="5599113"/>
          <p14:tracePt t="140696" x="3965575" y="5616575"/>
          <p14:tracePt t="140712" x="3973513" y="5626100"/>
          <p14:tracePt t="140728" x="4027488" y="5643563"/>
          <p14:tracePt t="140744" x="4089400" y="5670550"/>
          <p14:tracePt t="140760" x="4143375" y="5670550"/>
          <p14:tracePt t="140776" x="4179888" y="5670550"/>
          <p14:tracePt t="140792" x="4259263" y="5680075"/>
          <p14:tracePt t="140808" x="4295775" y="5688013"/>
          <p14:tracePt t="140824" x="4394200" y="5705475"/>
          <p14:tracePt t="140840" x="4473575" y="5715000"/>
          <p14:tracePt t="140856" x="4537075" y="5715000"/>
          <p14:tracePt t="140872" x="4660900" y="5741988"/>
          <p14:tracePt t="140888" x="4741863" y="5741988"/>
          <p14:tracePt t="140904" x="4803775" y="5741988"/>
          <p14:tracePt t="140920" x="4867275" y="5751513"/>
          <p14:tracePt t="140935" x="4991100" y="5759450"/>
          <p14:tracePt t="140952" x="5045075" y="5759450"/>
          <p14:tracePt t="140968" x="5160963" y="5759450"/>
          <p14:tracePt t="140984" x="5224463" y="5759450"/>
          <p14:tracePt t="141000" x="5348288" y="5768975"/>
          <p14:tracePt t="141015" x="5394325" y="5768975"/>
          <p14:tracePt t="141032" x="5456238" y="5768975"/>
          <p14:tracePt t="141048" x="5527675" y="5768975"/>
          <p14:tracePt t="141064" x="5562600" y="5768975"/>
          <p14:tracePt t="141079" x="5626100" y="5768975"/>
          <p14:tracePt t="141096" x="5653088" y="5768975"/>
          <p14:tracePt t="141112" x="5705475" y="5768975"/>
          <p14:tracePt t="141127" x="5759450" y="5768975"/>
          <p14:tracePt t="141144" x="5776913" y="5768975"/>
          <p14:tracePt t="141160" x="5803900" y="5759450"/>
          <p14:tracePt t="141176" x="5822950" y="5759450"/>
          <p14:tracePt t="141192" x="5848350" y="5751513"/>
          <p14:tracePt t="141207" x="5875338" y="5732463"/>
          <p14:tracePt t="141223" x="5884863" y="5724525"/>
          <p14:tracePt t="141240" x="5911850" y="5715000"/>
          <p14:tracePt t="141256" x="5919788" y="5715000"/>
          <p14:tracePt t="141272" x="5929313" y="5715000"/>
          <p14:tracePt t="141768" x="5938838" y="5715000"/>
          <p14:tracePt t="149072" x="5956300" y="5715000"/>
          <p14:tracePt t="149084" x="5983288" y="5724525"/>
          <p14:tracePt t="149096" x="6045200" y="5724525"/>
          <p14:tracePt t="149108" x="6116638" y="5724525"/>
          <p14:tracePt t="149124" x="6205538" y="5732463"/>
          <p14:tracePt t="149139" x="6375400" y="5741988"/>
          <p14:tracePt t="149156" x="6465888" y="5751513"/>
          <p14:tracePt t="149172" x="6581775" y="5759450"/>
          <p14:tracePt t="149188" x="6661150" y="5759450"/>
          <p14:tracePt t="149204" x="6705600" y="5768975"/>
          <p14:tracePt t="149219" x="6759575" y="5768975"/>
          <p14:tracePt t="149236" x="6786563" y="5768975"/>
          <p14:tracePt t="149252" x="6831013" y="5776913"/>
          <p14:tracePt t="149268" x="6858000" y="5776913"/>
          <p14:tracePt t="149284" x="6867525" y="5786438"/>
          <p14:tracePt t="149300" x="6894513" y="5795963"/>
          <p14:tracePt t="149316" x="6902450" y="5795963"/>
          <p14:tracePt t="149331" x="6919913" y="5795963"/>
          <p14:tracePt t="149348" x="6938963" y="5795963"/>
          <p14:tracePt t="149364" x="6946900" y="5795963"/>
          <p14:tracePt t="149380" x="6983413" y="5795963"/>
          <p14:tracePt t="149396" x="6991350" y="5795963"/>
          <p14:tracePt t="149412" x="7000875" y="5795963"/>
          <p14:tracePt t="149428" x="7018338" y="5795963"/>
          <p14:tracePt t="150123" x="7027863" y="5795963"/>
          <p14:tracePt t="150134" x="7062788" y="5795963"/>
          <p14:tracePt t="150145" x="7099300" y="5795963"/>
          <p14:tracePt t="150155" x="7134225" y="5795963"/>
          <p14:tracePt t="150165" x="7170738" y="5795963"/>
          <p14:tracePt t="150179" x="7205663" y="5795963"/>
          <p14:tracePt t="150195" x="7251700" y="5795963"/>
          <p14:tracePt t="150211" x="7304088" y="5786438"/>
          <p14:tracePt t="150227" x="7323138" y="5786438"/>
          <p14:tracePt t="150243" x="7358063" y="5786438"/>
          <p14:tracePt t="150259" x="7385050" y="5776913"/>
          <p14:tracePt t="150275" x="7402513" y="5751513"/>
          <p14:tracePt t="150291" x="7419975" y="5751513"/>
          <p14:tracePt t="150307" x="7429500" y="5741988"/>
          <p14:tracePt t="150323" x="7439025" y="5732463"/>
          <p14:tracePt t="150484" x="7446963" y="5732463"/>
          <p14:tracePt t="150514" x="7456488" y="5724525"/>
          <p14:tracePt t="150524" x="7466013" y="5724525"/>
          <p14:tracePt t="150534" x="7473950" y="5724525"/>
          <p14:tracePt t="150547" x="7491413" y="5715000"/>
          <p14:tracePt t="150563" x="7500938" y="5697538"/>
          <p14:tracePt t="150579" x="7527925" y="5688013"/>
          <p14:tracePt t="150595" x="7545388" y="5680075"/>
          <p14:tracePt t="150611" x="7554913" y="5680075"/>
          <p14:tracePt t="150627" x="7562850" y="5670550"/>
          <p14:tracePt t="150672" x="7572375" y="567055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564" y="512402"/>
            <a:ext cx="9989127" cy="5277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Phylum: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Apicomplexa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Class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sporozoa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Sporozoa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undergo a complex life cycle with alternating sexual and asexual reproductive phases. The human parasites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Cryptosporidium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Cyclospora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Toxoplasma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the malarial parasites (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Plasmodium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species) are all intracellular parasites.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Plasmodium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 (Blood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Sporozoa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Four species of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Plasmodium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cause malaria in humans: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Plasmodium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vivax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 falciparum, P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malariae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and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ovale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The two most common species are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vivax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falciparum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60"/>
    </mc:Choice>
    <mc:Fallback xmlns="">
      <p:transition spd="slow" advTm="10546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961" x="5581650" y="4357688"/>
          <p14:tracePt t="1972" x="5545138" y="4340225"/>
          <p14:tracePt t="1983" x="5465763" y="4303713"/>
          <p14:tracePt t="1995" x="5348288" y="4241800"/>
          <p14:tracePt t="2014" x="5187950" y="4170363"/>
          <p14:tracePt t="2035" x="4741863" y="3965575"/>
          <p14:tracePt t="2053" x="4251325" y="3759200"/>
          <p14:tracePt t="2070" x="3938588" y="3608388"/>
          <p14:tracePt t="2086" x="3741738" y="3490913"/>
          <p14:tracePt t="2102" x="3697288" y="3446463"/>
          <p14:tracePt t="2118" x="3625850" y="3375025"/>
          <p14:tracePt t="2134" x="3616325" y="3330575"/>
          <p14:tracePt t="2150" x="3616325" y="3276600"/>
          <p14:tracePt t="2166" x="3616325" y="3268663"/>
          <p14:tracePt t="2182" x="3616325" y="3259138"/>
          <p14:tracePt t="2444" x="3589338" y="3232150"/>
          <p14:tracePt t="2454" x="3509963" y="3179763"/>
          <p14:tracePt t="2465" x="3384550" y="3062288"/>
          <p14:tracePt t="2475" x="3241675" y="2919413"/>
          <p14:tracePt t="2485" x="3054350" y="2732088"/>
          <p14:tracePt t="2502" x="2874963" y="2544763"/>
          <p14:tracePt t="2517" x="2571750" y="2133600"/>
          <p14:tracePt t="2533" x="2446338" y="1955800"/>
          <p14:tracePt t="2549" x="2286000" y="1687513"/>
          <p14:tracePt t="2565" x="2268538" y="1633538"/>
          <p14:tracePt t="2581" x="2214563" y="1544638"/>
          <p14:tracePt t="2597" x="2197100" y="1509713"/>
          <p14:tracePt t="2614" x="2187575" y="1490663"/>
          <p14:tracePt t="2664" x="2179638" y="1490663"/>
          <p14:tracePt t="2782" x="2179638" y="1482725"/>
          <p14:tracePt t="2795" x="2179638" y="1473200"/>
          <p14:tracePt t="2804" x="2170113" y="1465263"/>
          <p14:tracePt t="2825" x="2170113" y="1428750"/>
          <p14:tracePt t="2845" x="2170113" y="1419225"/>
          <p14:tracePt t="2868" x="2187575" y="1384300"/>
          <p14:tracePt t="2885" x="2276475" y="1330325"/>
          <p14:tracePt t="2905" x="2347913" y="1303338"/>
          <p14:tracePt t="2925" x="2384425" y="1303338"/>
          <p14:tracePt t="2948" x="2428875" y="1303338"/>
          <p14:tracePt t="2965" x="2455863" y="1303338"/>
          <p14:tracePt t="2985" x="2490788" y="1303338"/>
          <p14:tracePt t="3005" x="2536825" y="1303338"/>
          <p14:tracePt t="3025" x="2581275" y="1303338"/>
          <p14:tracePt t="3046" x="2643188" y="1303338"/>
          <p14:tracePt t="3065" x="2697163" y="1303338"/>
          <p14:tracePt t="3085" x="2714625" y="1303338"/>
          <p14:tracePt t="3105" x="2751138" y="1303338"/>
          <p14:tracePt t="3125" x="2776538" y="1303338"/>
          <p14:tracePt t="3145" x="2813050" y="1303338"/>
          <p14:tracePt t="3165" x="2847975" y="1303338"/>
          <p14:tracePt t="3188" x="2884488" y="1303338"/>
          <p14:tracePt t="3205" x="2911475" y="1295400"/>
          <p14:tracePt t="3225" x="2938463" y="1285875"/>
          <p14:tracePt t="3245" x="2965450" y="1285875"/>
          <p14:tracePt t="3266" x="2973388" y="1285875"/>
          <p14:tracePt t="3286" x="2990850" y="1285875"/>
          <p14:tracePt t="3305" x="3000375" y="1285875"/>
          <p14:tracePt t="3325" x="3017838" y="1285875"/>
          <p14:tracePt t="3345" x="3027363" y="1285875"/>
          <p14:tracePt t="3365" x="3036888" y="1285875"/>
          <p14:tracePt t="3385" x="3044825" y="1285875"/>
          <p14:tracePt t="3711" x="3017838" y="1285875"/>
          <p14:tracePt t="3722" x="2990850" y="1285875"/>
          <p14:tracePt t="3732" x="2938463" y="1303338"/>
          <p14:tracePt t="3755" x="2759075" y="1357313"/>
          <p14:tracePt t="3765" x="2670175" y="1384300"/>
          <p14:tracePt t="3785" x="2473325" y="1455738"/>
          <p14:tracePt t="3806" x="2384425" y="1473200"/>
          <p14:tracePt t="3825" x="2241550" y="1527175"/>
          <p14:tracePt t="3846" x="2160588" y="1562100"/>
          <p14:tracePt t="3866" x="2098675" y="1589088"/>
          <p14:tracePt t="3886" x="2036763" y="1633538"/>
          <p14:tracePt t="3906" x="2017713" y="1643063"/>
          <p14:tracePt t="3926" x="2000250" y="1652588"/>
          <p14:tracePt t="4064" x="2000250" y="1660525"/>
          <p14:tracePt t="4107" x="2000250" y="1670050"/>
          <p14:tracePt t="4139" x="2000250" y="1679575"/>
          <p14:tracePt t="4150" x="2009775" y="1679575"/>
          <p14:tracePt t="4160" x="2017713" y="1679575"/>
          <p14:tracePt t="4171" x="2027238" y="1687513"/>
          <p14:tracePt t="4182" x="2062163" y="1687513"/>
          <p14:tracePt t="4197" x="2089150" y="1697038"/>
          <p14:tracePt t="4213" x="2116138" y="1697038"/>
          <p14:tracePt t="4229" x="2187575" y="1704975"/>
          <p14:tracePt t="4245" x="2241550" y="1704975"/>
          <p14:tracePt t="4260" x="2347913" y="1704975"/>
          <p14:tracePt t="4277" x="2401888" y="1704975"/>
          <p14:tracePt t="4293" x="2473325" y="1704975"/>
          <p14:tracePt t="4309" x="2490788" y="1704975"/>
          <p14:tracePt t="4323" x="2544763" y="1704975"/>
          <p14:tracePt t="4340" x="2554288" y="1704975"/>
          <p14:tracePt t="4357" x="2571750" y="1704975"/>
          <p14:tracePt t="4373" x="2589213" y="1704975"/>
          <p14:tracePt t="4389" x="2608263" y="1704975"/>
          <p14:tracePt t="4405" x="2616200" y="1704975"/>
          <p14:tracePt t="4421" x="2633663" y="1704975"/>
          <p14:tracePt t="4441" x="2643188" y="1704975"/>
          <p14:tracePt t="4454" x="2652713" y="1704975"/>
          <p14:tracePt t="4469" x="2660650" y="1704975"/>
          <p14:tracePt t="4485" x="2679700" y="1704975"/>
          <p14:tracePt t="4503" x="2687638" y="1704975"/>
          <p14:tracePt t="4517" x="2705100" y="1704975"/>
          <p14:tracePt t="4535" x="2714625" y="1704975"/>
          <p14:tracePt t="4549" x="2741613" y="1704975"/>
          <p14:tracePt t="4564" x="2751138" y="1704975"/>
          <p14:tracePt t="4580" x="2786063" y="1704975"/>
          <p14:tracePt t="4596" x="2813050" y="1704975"/>
          <p14:tracePt t="4613" x="2847975" y="1697038"/>
          <p14:tracePt t="4628" x="2857500" y="1697038"/>
          <p14:tracePt t="4651" x="2911475" y="1687513"/>
          <p14:tracePt t="4661" x="2928938" y="1687513"/>
          <p14:tracePt t="4681" x="2955925" y="1687513"/>
          <p14:tracePt t="4701" x="2982913" y="1687513"/>
          <p14:tracePt t="4740" x="2990850" y="1687513"/>
          <p14:tracePt t="5626" x="2982913" y="1687513"/>
          <p14:tracePt t="5636" x="2973388" y="1687513"/>
          <p14:tracePt t="5657" x="2965450" y="1687513"/>
          <p14:tracePt t="5690" x="2955925" y="1687513"/>
          <p14:tracePt t="5758" x="2946400" y="1687513"/>
          <p14:tracePt t="5780" x="2938463" y="1687513"/>
          <p14:tracePt t="5791" x="2928938" y="1687513"/>
          <p14:tracePt t="5802" x="2919413" y="1687513"/>
          <p14:tracePt t="5812" x="2911475" y="1687513"/>
          <p14:tracePt t="5831" x="2901950" y="1687513"/>
          <p14:tracePt t="5852" x="2874963" y="1687513"/>
          <p14:tracePt t="5875" x="2857500" y="1687513"/>
          <p14:tracePt t="5892" x="2847975" y="1687513"/>
          <p14:tracePt t="5911" x="2830513" y="1687513"/>
          <p14:tracePt t="5923" x="2813050" y="1687513"/>
          <p14:tracePt t="5941" x="2786063" y="1687513"/>
          <p14:tracePt t="5961" x="2759075" y="1687513"/>
          <p14:tracePt t="5971" x="2741613" y="1697038"/>
          <p14:tracePt t="5992" x="2724150" y="1704975"/>
          <p14:tracePt t="6012" x="2670175" y="1741488"/>
          <p14:tracePt t="6032" x="2616200" y="1785938"/>
          <p14:tracePt t="6052" x="2589213" y="1812925"/>
          <p14:tracePt t="6072" x="2562225" y="1847850"/>
          <p14:tracePt t="6092" x="2544763" y="1884363"/>
          <p14:tracePt t="6115" x="2517775" y="1938338"/>
          <p14:tracePt t="6132" x="2509838" y="1955800"/>
          <p14:tracePt t="6147" x="2490788" y="1990725"/>
          <p14:tracePt t="6172" x="2490788" y="2027238"/>
          <p14:tracePt t="6179" x="2490788" y="2044700"/>
          <p14:tracePt t="6194" x="2490788" y="2062163"/>
          <p14:tracePt t="6212" x="2490788" y="2098675"/>
          <p14:tracePt t="6232" x="2490788" y="2108200"/>
          <p14:tracePt t="6252" x="2490788" y="2125663"/>
          <p14:tracePt t="6275" x="2490788" y="2133600"/>
          <p14:tracePt t="6365" x="2500313" y="2133600"/>
          <p14:tracePt t="6385" x="2509838" y="2133600"/>
          <p14:tracePt t="6395" x="2517775" y="2133600"/>
          <p14:tracePt t="6415" x="2527300" y="2133600"/>
          <p14:tracePt t="6425" x="2536825" y="2133600"/>
          <p14:tracePt t="6435" x="2544763" y="2133600"/>
          <p14:tracePt t="6455" x="2562225" y="2133600"/>
          <p14:tracePt t="6465" x="2581275" y="2133600"/>
          <p14:tracePt t="6475" x="2589213" y="2133600"/>
          <p14:tracePt t="6492" x="2608263" y="2133600"/>
          <p14:tracePt t="6512" x="2633663" y="2133600"/>
          <p14:tracePt t="6533" x="2652713" y="2125663"/>
          <p14:tracePt t="6552" x="2670175" y="2125663"/>
          <p14:tracePt t="6572" x="2687638" y="2125663"/>
          <p14:tracePt t="6592" x="2714625" y="2125663"/>
          <p14:tracePt t="6612" x="2741613" y="2125663"/>
          <p14:tracePt t="6632" x="2786063" y="2125663"/>
          <p14:tracePt t="6652" x="2822575" y="2125663"/>
          <p14:tracePt t="6672" x="2867025" y="2116138"/>
          <p14:tracePt t="6692" x="2894013" y="2116138"/>
          <p14:tracePt t="6712" x="2928938" y="2116138"/>
          <p14:tracePt t="6732" x="2982913" y="2108200"/>
          <p14:tracePt t="6752" x="3027363" y="2098675"/>
          <p14:tracePt t="6772" x="3062288" y="2081213"/>
          <p14:tracePt t="6792" x="3098800" y="2062163"/>
          <p14:tracePt t="6812" x="3133725" y="2044700"/>
          <p14:tracePt t="6832" x="3160713" y="2027238"/>
          <p14:tracePt t="6852" x="3179763" y="2000250"/>
          <p14:tracePt t="6872" x="3187700" y="1990725"/>
          <p14:tracePt t="6892" x="3197225" y="1973263"/>
          <p14:tracePt t="6912" x="3197225" y="1955800"/>
          <p14:tracePt t="6932" x="3197225" y="1946275"/>
          <p14:tracePt t="6946" x="3197225" y="1911350"/>
          <p14:tracePt t="6973" x="3187700" y="1874838"/>
          <p14:tracePt t="6976" x="3160713" y="1847850"/>
          <p14:tracePt t="6992" x="3133725" y="1830388"/>
          <p14:tracePt t="7014" x="3062288" y="1785938"/>
          <p14:tracePt t="7032" x="3017838" y="1751013"/>
          <p14:tracePt t="7053" x="2973388" y="1724025"/>
          <p14:tracePt t="7072" x="2928938" y="1714500"/>
          <p14:tracePt t="7092" x="2813050" y="1704975"/>
          <p14:tracePt t="7112" x="2714625" y="1704975"/>
          <p14:tracePt t="7132" x="2643188" y="1704975"/>
          <p14:tracePt t="7152" x="2581275" y="1704975"/>
          <p14:tracePt t="7172" x="2517775" y="1704975"/>
          <p14:tracePt t="7192" x="2401888" y="1724025"/>
          <p14:tracePt t="7212" x="2312988" y="1768475"/>
          <p14:tracePt t="7232" x="2268538" y="1822450"/>
          <p14:tracePt t="7252" x="2251075" y="1830388"/>
          <p14:tracePt t="7272" x="2232025" y="1857375"/>
          <p14:tracePt t="7292" x="2214563" y="1901825"/>
          <p14:tracePt t="7312" x="2197100" y="1946275"/>
          <p14:tracePt t="7332" x="2187575" y="1990725"/>
          <p14:tracePt t="7352" x="2187575" y="2044700"/>
          <p14:tracePt t="7362" x="2187575" y="2054225"/>
          <p14:tracePt t="7382" x="2187575" y="2071688"/>
          <p14:tracePt t="7394" x="2187575" y="2089150"/>
          <p14:tracePt t="7412" x="2214563" y="2116138"/>
          <p14:tracePt t="7432" x="2268538" y="2143125"/>
          <p14:tracePt t="7444" x="2295525" y="2143125"/>
          <p14:tracePt t="7462" x="2330450" y="2160588"/>
          <p14:tracePt t="7474" x="2384425" y="2160588"/>
          <p14:tracePt t="7492" x="2500313" y="2179638"/>
          <p14:tracePt t="7512" x="2571750" y="2179638"/>
          <p14:tracePt t="7522" x="2608263" y="2179638"/>
          <p14:tracePt t="7538" x="2670175" y="2179638"/>
          <p14:tracePt t="7562" x="2724150" y="2179638"/>
          <p14:tracePt t="7572" x="2751138" y="2179638"/>
          <p14:tracePt t="7586" x="2776538" y="2179638"/>
          <p14:tracePt t="7613" x="2840038" y="2179638"/>
          <p14:tracePt t="7619" x="2857500" y="2179638"/>
          <p14:tracePt t="7632" x="2884488" y="2170113"/>
          <p14:tracePt t="7653" x="2928938" y="2160588"/>
          <p14:tracePt t="7666" x="2946400" y="2152650"/>
          <p14:tracePt t="7692" x="2982913" y="2143125"/>
          <p14:tracePt t="7696" x="3009900" y="2125663"/>
          <p14:tracePt t="7712" x="3017838" y="2125663"/>
          <p14:tracePt t="7733" x="3054350" y="2108200"/>
          <p14:tracePt t="7753" x="3081338" y="2089150"/>
          <p14:tracePt t="7762" x="3098800" y="2089150"/>
          <p14:tracePt t="7783" x="3116263" y="2081213"/>
          <p14:tracePt t="7803" x="3143250" y="2054225"/>
          <p14:tracePt t="7826" x="3152775" y="2054225"/>
          <p14:tracePt t="7843" x="3160713" y="2044700"/>
          <p14:tracePt t="7863" x="3170238" y="2036763"/>
          <p14:tracePt t="7874" x="3179763" y="2027238"/>
          <p14:tracePt t="7893" x="3187700" y="2017713"/>
          <p14:tracePt t="7907" x="3197225" y="2017713"/>
          <p14:tracePt t="7922" x="3197225" y="2009775"/>
          <p14:tracePt t="7950" x="3197225" y="2000250"/>
          <p14:tracePt t="8798" x="3205163" y="2000250"/>
          <p14:tracePt t="8809" x="3214688" y="2000250"/>
          <p14:tracePt t="8819" x="3224213" y="2000250"/>
          <p14:tracePt t="8834" x="3241675" y="2000250"/>
          <p14:tracePt t="8853" x="3276600" y="2000250"/>
          <p14:tracePt t="8866" x="3330575" y="2000250"/>
          <p14:tracePt t="8883" x="3357563" y="2000250"/>
          <p14:tracePt t="8903" x="3394075" y="2027238"/>
          <p14:tracePt t="8923" x="3438525" y="2027238"/>
          <p14:tracePt t="8943" x="3473450" y="2027238"/>
          <p14:tracePt t="8963" x="3527425" y="2044700"/>
          <p14:tracePt t="8983" x="3544888" y="2054225"/>
          <p14:tracePt t="9003" x="3589338" y="2054225"/>
          <p14:tracePt t="9023" x="3625850" y="2054225"/>
          <p14:tracePt t="9043" x="3643313" y="2054225"/>
          <p14:tracePt t="9063" x="3670300" y="2054225"/>
          <p14:tracePt t="9083" x="3679825" y="2054225"/>
          <p14:tracePt t="9103" x="3714750" y="2054225"/>
          <p14:tracePt t="9123" x="3741738" y="2054225"/>
          <p14:tracePt t="9143" x="3759200" y="2054225"/>
          <p14:tracePt t="9163" x="3776663" y="2054225"/>
          <p14:tracePt t="9183" x="3795713" y="2054225"/>
          <p14:tracePt t="9203" x="3813175" y="2054225"/>
          <p14:tracePt t="9223" x="3848100" y="2062163"/>
          <p14:tracePt t="9244" x="3867150" y="2071688"/>
          <p14:tracePt t="9263" x="3875088" y="2081213"/>
          <p14:tracePt t="9283" x="3911600" y="2098675"/>
          <p14:tracePt t="9303" x="3929063" y="2098675"/>
          <p14:tracePt t="9323" x="3956050" y="2108200"/>
          <p14:tracePt t="9343" x="3973513" y="2116138"/>
          <p14:tracePt t="9363" x="3990975" y="2116138"/>
          <p14:tracePt t="9383" x="4010025" y="2116138"/>
          <p14:tracePt t="9403" x="4017963" y="2116138"/>
          <p14:tracePt t="9429" x="4027488" y="2116138"/>
          <p14:tracePt t="9459" x="4037013" y="2116138"/>
          <p14:tracePt t="9876" x="4044950" y="2116138"/>
          <p14:tracePt t="9886" x="4071938" y="2116138"/>
          <p14:tracePt t="9896" x="4098925" y="2116138"/>
          <p14:tracePt t="9913" x="4133850" y="2108200"/>
          <p14:tracePt t="9937" x="4224338" y="2098675"/>
          <p14:tracePt t="9954" x="4286250" y="2098675"/>
          <p14:tracePt t="9974" x="4375150" y="2098675"/>
          <p14:tracePt t="9985" x="4429125" y="2089150"/>
          <p14:tracePt t="10003" x="4456113" y="2081213"/>
          <p14:tracePt t="10024" x="4500563" y="2071688"/>
          <p14:tracePt t="10034" x="4537075" y="2071688"/>
          <p14:tracePt t="10054" x="4572000" y="2062163"/>
          <p14:tracePt t="10074" x="4616450" y="2062163"/>
          <p14:tracePt t="10096" x="4643438" y="2062163"/>
          <p14:tracePt t="10113" x="4652963" y="2062163"/>
          <p14:tracePt t="10129" x="4679950" y="2062163"/>
          <p14:tracePt t="10154" x="4705350" y="2062163"/>
          <p14:tracePt t="10176" x="4741863" y="2062163"/>
          <p14:tracePt t="10193" x="4759325" y="2062163"/>
          <p14:tracePt t="10213" x="4786313" y="2054225"/>
          <p14:tracePt t="10234" x="4822825" y="2054225"/>
          <p14:tracePt t="10254" x="4840288" y="2044700"/>
          <p14:tracePt t="10274" x="4857750" y="2044700"/>
          <p14:tracePt t="10294" x="4875213" y="2036763"/>
          <p14:tracePt t="10305" x="4884738" y="2036763"/>
          <p14:tracePt t="10324" x="4911725" y="2036763"/>
          <p14:tracePt t="10344" x="4929188" y="2036763"/>
          <p14:tracePt t="10353" x="4938713" y="2036763"/>
          <p14:tracePt t="10369" x="4946650" y="2036763"/>
          <p14:tracePt t="10393" x="4965700" y="2036763"/>
          <p14:tracePt t="10399" x="4983163" y="2036763"/>
          <p14:tracePt t="10413" x="4991100" y="2036763"/>
          <p14:tracePt t="10434" x="5010150" y="2036763"/>
          <p14:tracePt t="10454" x="5027613" y="2036763"/>
          <p14:tracePt t="10474" x="5045075" y="2036763"/>
          <p14:tracePt t="10494" x="5072063" y="2036763"/>
          <p14:tracePt t="10514" x="5089525" y="2036763"/>
          <p14:tracePt t="10534" x="5108575" y="2036763"/>
          <p14:tracePt t="10554" x="5116513" y="2036763"/>
          <p14:tracePt t="10576" x="5126038" y="2036763"/>
          <p14:tracePt t="10594" x="5133975" y="2036763"/>
          <p14:tracePt t="10614" x="5143500" y="2036763"/>
          <p14:tracePt t="10634" x="5160963" y="2036763"/>
          <p14:tracePt t="10654" x="5170488" y="2036763"/>
          <p14:tracePt t="10674" x="5187950" y="2036763"/>
          <p14:tracePt t="10674" x="5197475" y="2036763"/>
          <p14:tracePt t="10695" x="5205413" y="2036763"/>
          <p14:tracePt t="10724" x="5214938" y="2036763"/>
          <p14:tracePt t="10767" x="5214938" y="2044700"/>
          <p14:tracePt t="10788" x="5224463" y="2044700"/>
          <p14:tracePt t="10849" x="5232400" y="2044700"/>
          <p14:tracePt t="10879" x="5241925" y="2044700"/>
          <p14:tracePt t="10889" x="5241925" y="2054225"/>
          <p14:tracePt t="10919" x="5251450" y="2054225"/>
          <p14:tracePt t="10982" x="5259388" y="2054225"/>
          <p14:tracePt t="11003" x="5268913" y="2062163"/>
          <p14:tracePt t="11086" x="5276850" y="2062163"/>
          <p14:tracePt t="12908" x="5295900" y="2062163"/>
          <p14:tracePt t="12919" x="5330825" y="2062163"/>
          <p14:tracePt t="12928" x="5384800" y="2062163"/>
          <p14:tracePt t="12944" x="5456238" y="2062163"/>
          <p14:tracePt t="12965" x="5626100" y="2062163"/>
          <p14:tracePt t="12985" x="5813425" y="2098675"/>
          <p14:tracePt t="13005" x="6062663" y="2152650"/>
          <p14:tracePt t="13025" x="6242050" y="2179638"/>
          <p14:tracePt t="13045" x="6446838" y="2187575"/>
          <p14:tracePt t="13065" x="6626225" y="2187575"/>
          <p14:tracePt t="13085" x="6769100" y="2187575"/>
          <p14:tracePt t="13105" x="6875463" y="2187575"/>
          <p14:tracePt t="13125" x="6929438" y="2197100"/>
          <p14:tracePt t="13145" x="7010400" y="2197100"/>
          <p14:tracePt t="13165" x="7108825" y="2197100"/>
          <p14:tracePt t="13185" x="7170738" y="2197100"/>
          <p14:tracePt t="13205" x="7242175" y="2197100"/>
          <p14:tracePt t="13225" x="7286625" y="2187575"/>
          <p14:tracePt t="13245" x="7340600" y="2179638"/>
          <p14:tracePt t="13265" x="7375525" y="2170113"/>
          <p14:tracePt t="13285" x="7412038" y="2170113"/>
          <p14:tracePt t="13564" x="7429500" y="2160588"/>
          <p14:tracePt t="13575" x="7456488" y="2160588"/>
          <p14:tracePt t="13586" x="7491413" y="2160588"/>
          <p14:tracePt t="13599" x="7545388" y="2152650"/>
          <p14:tracePt t="13625" x="7680325" y="2133600"/>
          <p14:tracePt t="13631" x="7742238" y="2133600"/>
          <p14:tracePt t="13645" x="7804150" y="2133600"/>
          <p14:tracePt t="13665" x="7902575" y="2125663"/>
          <p14:tracePt t="13685" x="7991475" y="2125663"/>
          <p14:tracePt t="13695" x="8045450" y="2116138"/>
          <p14:tracePt t="13715" x="8108950" y="2108200"/>
          <p14:tracePt t="13735" x="8134350" y="2108200"/>
          <p14:tracePt t="13745" x="8197850" y="2098675"/>
          <p14:tracePt t="13765" x="8251825" y="2089150"/>
          <p14:tracePt t="13776" x="8296275" y="2089150"/>
          <p14:tracePt t="13795" x="8323263" y="2089150"/>
          <p14:tracePt t="13807" x="8340725" y="2089150"/>
          <p14:tracePt t="13825" x="8394700" y="2089150"/>
          <p14:tracePt t="13839" x="8420100" y="2081213"/>
          <p14:tracePt t="13855" x="8466138" y="2071688"/>
          <p14:tracePt t="13875" x="8510588" y="2071688"/>
          <p14:tracePt t="13895" x="8518525" y="2062163"/>
          <p14:tracePt t="13919" x="8555038" y="2054225"/>
          <p14:tracePt t="13935" x="8562975" y="2054225"/>
          <p14:tracePt t="13955" x="8572500" y="2054225"/>
          <p14:tracePt t="13975" x="8582025" y="2054225"/>
          <p14:tracePt t="13992" x="8589963" y="2044700"/>
          <p14:tracePt t="14005" x="8599488" y="2044700"/>
          <p14:tracePt t="14015" x="8609013" y="2044700"/>
          <p14:tracePt t="14031" x="8626475" y="2044700"/>
          <p14:tracePt t="14056" x="8634413" y="2036763"/>
          <p14:tracePt t="14065" x="8643938" y="2036763"/>
          <p14:tracePt t="14079" x="8653463" y="2036763"/>
          <p14:tracePt t="14095" x="8661400" y="2036763"/>
          <p14:tracePt t="14115" x="8680450" y="2036763"/>
          <p14:tracePt t="14142" x="8688388" y="2036763"/>
          <p14:tracePt t="14172" x="8697913" y="2036763"/>
          <p14:tracePt t="14183" x="8705850" y="2036763"/>
          <p14:tracePt t="14203" x="8715375" y="2036763"/>
          <p14:tracePt t="14223" x="8724900" y="2036763"/>
          <p14:tracePt t="14256" x="8732838" y="2036763"/>
          <p14:tracePt t="14268" x="8742363" y="2036763"/>
          <p14:tracePt t="14298" x="8751888" y="2036763"/>
          <p14:tracePt t="14318" x="8759825" y="2036763"/>
          <p14:tracePt t="14337" x="8769350" y="2036763"/>
          <p14:tracePt t="14358" x="8777288" y="2036763"/>
          <p14:tracePt t="14378" x="8786813" y="2036763"/>
          <p14:tracePt t="14398" x="8796338" y="2036763"/>
          <p14:tracePt t="14408" x="8804275" y="2036763"/>
          <p14:tracePt t="14428" x="8813800" y="2036763"/>
          <p14:tracePt t="14438" x="8823325" y="2036763"/>
          <p14:tracePt t="14447" x="8831263" y="2036763"/>
          <p14:tracePt t="14465" x="8840788" y="2036763"/>
          <p14:tracePt t="14479" x="8848725" y="2036763"/>
          <p14:tracePt t="14496" x="8858250" y="2036763"/>
          <p14:tracePt t="14516" x="8875713" y="2036763"/>
          <p14:tracePt t="14536" x="8885238" y="2036763"/>
          <p14:tracePt t="14558" x="8902700" y="2036763"/>
          <p14:tracePt t="14576" x="8912225" y="2036763"/>
          <p14:tracePt t="14595" x="8920163" y="2036763"/>
          <p14:tracePt t="14607" x="8929688" y="2036763"/>
          <p14:tracePt t="14626" x="8939213" y="2044700"/>
          <p14:tracePt t="14639" x="8956675" y="2044700"/>
          <p14:tracePt t="14656" x="8974138" y="2054225"/>
          <p14:tracePt t="14676" x="9001125" y="2054225"/>
          <p14:tracePt t="14696" x="9018588" y="2054225"/>
          <p14:tracePt t="14716" x="9055100" y="2054225"/>
          <p14:tracePt t="14736" x="9063038" y="2054225"/>
          <p14:tracePt t="14756" x="9082088" y="2054225"/>
          <p14:tracePt t="14780" x="9090025" y="2054225"/>
          <p14:tracePt t="14810" x="9099550" y="2054225"/>
          <p14:tracePt t="14859" x="9109075" y="2054225"/>
          <p14:tracePt t="14879" x="9117013" y="2054225"/>
          <p14:tracePt t="15301" x="9126538" y="2054225"/>
          <p14:tracePt t="15311" x="9144000" y="2054225"/>
          <p14:tracePt t="15322" x="9170988" y="2044700"/>
          <p14:tracePt t="15336" x="9197975" y="2027238"/>
          <p14:tracePt t="15356" x="9269413" y="2017713"/>
          <p14:tracePt t="15376" x="9286875" y="2009775"/>
          <p14:tracePt t="15396" x="9331325" y="2000250"/>
          <p14:tracePt t="15416" x="9348788" y="2000250"/>
          <p14:tracePt t="15495" x="9331325" y="2000250"/>
          <p14:tracePt t="15505" x="9277350" y="2000250"/>
          <p14:tracePt t="15515" x="9188450" y="2000250"/>
          <p14:tracePt t="15526" x="9082088" y="2000250"/>
          <p14:tracePt t="15535" x="8947150" y="2000250"/>
          <p14:tracePt t="15556" x="8572500" y="2009775"/>
          <p14:tracePt t="15576" x="8205788" y="2054225"/>
          <p14:tracePt t="15596" x="8072438" y="2062163"/>
          <p14:tracePt t="15616" x="7599363" y="2098675"/>
          <p14:tracePt t="15636" x="7466013" y="2108200"/>
          <p14:tracePt t="15656" x="7242175" y="2116138"/>
          <p14:tracePt t="15676" x="7081838" y="2179638"/>
          <p14:tracePt t="15696" x="7027863" y="2179638"/>
          <p14:tracePt t="15982" x="7018338" y="2179638"/>
          <p14:tracePt t="15992" x="6991350" y="2179638"/>
          <p14:tracePt t="16003" x="6929438" y="2179638"/>
          <p14:tracePt t="16017" x="6813550" y="2179638"/>
          <p14:tracePt t="16036" x="6411913" y="2133600"/>
          <p14:tracePt t="16047" x="6143625" y="2089150"/>
          <p14:tracePt t="16066" x="5857875" y="2044700"/>
          <p14:tracePt t="16086" x="5268913" y="2000250"/>
          <p14:tracePt t="16110" x="4616450" y="1982788"/>
          <p14:tracePt t="16136" x="4187825" y="1990725"/>
          <p14:tracePt t="16147" x="4089400" y="2009775"/>
          <p14:tracePt t="16159" x="4027488" y="2027238"/>
          <p14:tracePt t="16176" x="3973513" y="2044700"/>
          <p14:tracePt t="16190" x="3965575" y="2054225"/>
          <p14:tracePt t="16206" x="3965575" y="2062163"/>
          <p14:tracePt t="16446" x="3956050" y="2062163"/>
          <p14:tracePt t="16457" x="3929063" y="2062163"/>
          <p14:tracePt t="16468" x="3875088" y="2062163"/>
          <p14:tracePt t="16479" x="3786188" y="2062163"/>
          <p14:tracePt t="16497" x="3679825" y="2071688"/>
          <p14:tracePt t="16516" x="3419475" y="2108200"/>
          <p14:tracePt t="16527" x="3295650" y="2133600"/>
          <p14:tracePt t="16546" x="3098800" y="2205038"/>
          <p14:tracePt t="16566" x="3000375" y="2241550"/>
          <p14:tracePt t="16590" x="2813050" y="2330450"/>
          <p14:tracePt t="16606" x="2741613" y="2357438"/>
          <p14:tracePt t="16627" x="2670175" y="2401888"/>
          <p14:tracePt t="16627" x="2643188" y="2411413"/>
          <p14:tracePt t="16646" x="2625725" y="2438400"/>
          <p14:tracePt t="16670" x="2589213" y="2446338"/>
          <p14:tracePt t="16687" x="2544763" y="2465388"/>
          <p14:tracePt t="16706" x="2527300" y="2473325"/>
          <p14:tracePt t="16726" x="2517775" y="2482850"/>
          <p14:tracePt t="16749" x="2473325" y="2500313"/>
          <p14:tracePt t="16766" x="2465388" y="2509838"/>
          <p14:tracePt t="16787" x="2446338" y="2517775"/>
          <p14:tracePt t="16807" x="2419350" y="2536825"/>
          <p14:tracePt t="16827" x="2411413" y="2536825"/>
          <p14:tracePt t="16847" x="2401888" y="2544763"/>
          <p14:tracePt t="16909" x="2401888" y="2554288"/>
          <p14:tracePt t="16919" x="2401888" y="2562225"/>
          <p14:tracePt t="16939" x="2411413" y="2571750"/>
          <p14:tracePt t="16951" x="2428875" y="2581275"/>
          <p14:tracePt t="16966" x="2438400" y="2581275"/>
          <p14:tracePt t="16987" x="2465388" y="2581275"/>
          <p14:tracePt t="17007" x="2490788" y="2581275"/>
          <p14:tracePt t="17027" x="2527300" y="2581275"/>
          <p14:tracePt t="17047" x="2554288" y="2581275"/>
          <p14:tracePt t="17067" x="2562225" y="2581275"/>
          <p14:tracePt t="17087" x="2598738" y="2562225"/>
          <p14:tracePt t="17107" x="2616200" y="2554288"/>
          <p14:tracePt t="17127" x="2625725" y="2544763"/>
          <p14:tracePt t="17147" x="2633663" y="2536825"/>
          <p14:tracePt t="17167" x="2660650" y="2536825"/>
          <p14:tracePt t="17187" x="2670175" y="2536825"/>
          <p14:tracePt t="17198" x="2687638" y="2536825"/>
          <p14:tracePt t="17218" x="2697163" y="2527300"/>
          <p14:tracePt t="17237" x="2724150" y="2527300"/>
          <p14:tracePt t="17247" x="2732088" y="2527300"/>
          <p14:tracePt t="17267" x="2768600" y="2527300"/>
          <p14:tracePt t="17278" x="2776538" y="2527300"/>
          <p14:tracePt t="17297" x="2786063" y="2527300"/>
          <p14:tracePt t="17317" x="2830513" y="2527300"/>
          <p14:tracePt t="17327" x="2840038" y="2527300"/>
          <p14:tracePt t="17347" x="2867025" y="2527300"/>
          <p14:tracePt t="17358" x="2874963" y="2527300"/>
          <p14:tracePt t="17377" x="2884488" y="2527300"/>
          <p14:tracePt t="17397" x="2894013" y="2527300"/>
          <p14:tracePt t="17409" x="2894013" y="2517775"/>
          <p14:tracePt t="18088" x="2894013" y="2509838"/>
          <p14:tracePt t="18371" x="2894013" y="2500313"/>
          <p14:tracePt t="18392" x="2884488" y="2490788"/>
          <p14:tracePt t="18403" x="2857500" y="2473325"/>
          <p14:tracePt t="18413" x="2813050" y="2455863"/>
          <p14:tracePt t="18429" x="2776538" y="2446338"/>
          <p14:tracePt t="18447" x="2679700" y="2411413"/>
          <p14:tracePt t="18467" x="2598738" y="2384425"/>
          <p14:tracePt t="18477" x="2536825" y="2374900"/>
          <p14:tracePt t="18498" x="2465388" y="2366963"/>
          <p14:tracePt t="18509" x="2401888" y="2366963"/>
          <p14:tracePt t="18525" x="2241550" y="2374900"/>
          <p14:tracePt t="18547" x="2108200" y="2419350"/>
          <p14:tracePt t="18556" x="2081213" y="2428875"/>
          <p14:tracePt t="18573" x="2054225" y="2438400"/>
          <p14:tracePt t="18589" x="2000250" y="2455863"/>
          <p14:tracePt t="18605" x="1982788" y="2455863"/>
          <p14:tracePt t="18627" x="1965325" y="2455863"/>
          <p14:tracePt t="18774" x="1965325" y="2465388"/>
          <p14:tracePt t="18786" x="1973263" y="2465388"/>
          <p14:tracePt t="18797" x="1982788" y="2473325"/>
          <p14:tracePt t="18809" x="2000250" y="2482850"/>
          <p14:tracePt t="18821" x="2027238" y="2482850"/>
          <p14:tracePt t="18832" x="2054225" y="2482850"/>
          <p14:tracePt t="18844" x="2108200" y="2482850"/>
          <p14:tracePt t="18860" x="2170113" y="2482850"/>
          <p14:tracePt t="18877" x="2339975" y="2473325"/>
          <p14:tracePt t="18897" x="2401888" y="2473325"/>
          <p14:tracePt t="18899" x="2455863" y="2465388"/>
          <p14:tracePt t="18909" x="2482850" y="2465388"/>
          <p14:tracePt t="18924" x="2517775" y="2465388"/>
          <p14:tracePt t="18940" x="2598738" y="2465388"/>
          <p14:tracePt t="18956" x="2608263" y="2465388"/>
          <p14:tracePt t="18973" x="2633663" y="2465388"/>
          <p14:tracePt t="18989" x="2643188" y="2465388"/>
          <p14:tracePt t="19090" x="2633663" y="2465388"/>
          <p14:tracePt t="19101" x="2608263" y="2465388"/>
          <p14:tracePt t="19111" x="2581275" y="2465388"/>
          <p14:tracePt t="19122" x="2527300" y="2465388"/>
          <p14:tracePt t="19133" x="2473325" y="2465388"/>
          <p14:tracePt t="19148" x="2419350" y="2465388"/>
          <p14:tracePt t="19164" x="2384425" y="2465388"/>
          <p14:tracePt t="19180" x="2357438" y="2465388"/>
          <p14:tracePt t="19197" x="2312988" y="2465388"/>
          <p14:tracePt t="19212" x="2303463" y="2465388"/>
          <p14:tracePt t="19228" x="2286000" y="2465388"/>
          <p14:tracePt t="19379" x="2286000" y="2473325"/>
          <p14:tracePt t="19439" x="2295525" y="2473325"/>
          <p14:tracePt t="19449" x="2303463" y="2473325"/>
          <p14:tracePt t="19468" x="2312988" y="2473325"/>
          <p14:tracePt t="19479" x="2322513" y="2473325"/>
          <p14:tracePt t="19488" x="2339975" y="2473325"/>
          <p14:tracePt t="19500" x="2366963" y="2473325"/>
          <p14:tracePt t="19516" x="2393950" y="2473325"/>
          <p14:tracePt t="19532" x="2473325" y="2455863"/>
          <p14:tracePt t="19548" x="2517775" y="2455863"/>
          <p14:tracePt t="19564" x="2608263" y="2428875"/>
          <p14:tracePt t="19580" x="2687638" y="2411413"/>
          <p14:tracePt t="19596" x="2724150" y="2401888"/>
          <p14:tracePt t="19612" x="2786063" y="2393950"/>
          <p14:tracePt t="19628" x="2803525" y="2393950"/>
          <p14:tracePt t="19645" x="2822575" y="2393950"/>
          <p14:tracePt t="19696" x="2822575" y="2384425"/>
          <p14:tracePt t="19786" x="2813050" y="2384425"/>
          <p14:tracePt t="19797" x="2795588" y="2374900"/>
          <p14:tracePt t="19807" x="2768600" y="2374900"/>
          <p14:tracePt t="19820" x="2751138" y="2374900"/>
          <p14:tracePt t="19836" x="2724150" y="2374900"/>
          <p14:tracePt t="19852" x="2670175" y="2374900"/>
          <p14:tracePt t="19868" x="2598738" y="2374900"/>
          <p14:tracePt t="19888" x="2509838" y="2384425"/>
          <p14:tracePt t="19900" x="2438400" y="2419350"/>
          <p14:tracePt t="19916" x="2419350" y="2419350"/>
          <p14:tracePt t="19932" x="2357438" y="2438400"/>
          <p14:tracePt t="19948" x="2339975" y="2446338"/>
          <p14:tracePt t="19964" x="2286000" y="2455863"/>
          <p14:tracePt t="19980" x="2268538" y="2465388"/>
          <p14:tracePt t="19996" x="2232025" y="2473325"/>
          <p14:tracePt t="20019" x="2224088" y="2473325"/>
          <p14:tracePt t="20028" x="2214563" y="2473325"/>
          <p14:tracePt t="20044" x="2205038" y="2490788"/>
          <p14:tracePt t="40161" x="2214563" y="2490788"/>
          <p14:tracePt t="40171" x="2241550" y="2490788"/>
          <p14:tracePt t="40183" x="2295525" y="2482850"/>
          <p14:tracePt t="40195" x="2374900" y="2473325"/>
          <p14:tracePt t="40210" x="2482850" y="2465388"/>
          <p14:tracePt t="40226" x="2581275" y="2446338"/>
          <p14:tracePt t="40242" x="2776538" y="2438400"/>
          <p14:tracePt t="40258" x="2874963" y="2428875"/>
          <p14:tracePt t="40274" x="3108325" y="2419350"/>
          <p14:tracePt t="40290" x="3313113" y="2419350"/>
          <p14:tracePt t="40306" x="3394075" y="2419350"/>
          <p14:tracePt t="40322" x="3562350" y="2455863"/>
          <p14:tracePt t="40338" x="3652838" y="2473325"/>
          <p14:tracePt t="40354" x="3786188" y="2536825"/>
          <p14:tracePt t="40370" x="3857625" y="2562225"/>
          <p14:tracePt t="40386" x="3946525" y="2608263"/>
          <p14:tracePt t="40403" x="4000500" y="2608263"/>
          <p14:tracePt t="40418" x="4010025" y="2616200"/>
          <p14:tracePt t="40434" x="4037013" y="2625725"/>
          <p14:tracePt t="40450" x="4037013" y="2633663"/>
          <p14:tracePt t="40704" x="4044950" y="2633663"/>
          <p14:tracePt t="40713" x="4062413" y="2633663"/>
          <p14:tracePt t="40723" x="4116388" y="2625725"/>
          <p14:tracePt t="40738" x="4179888" y="2608263"/>
          <p14:tracePt t="40754" x="4357688" y="2581275"/>
          <p14:tracePt t="40770" x="4465638" y="2571750"/>
          <p14:tracePt t="40786" x="4554538" y="2554288"/>
          <p14:tracePt t="40802" x="4687888" y="2536825"/>
          <p14:tracePt t="40818" x="4813300" y="2527300"/>
          <p14:tracePt t="40834" x="4894263" y="2517775"/>
          <p14:tracePt t="40850" x="4956175" y="2500313"/>
          <p14:tracePt t="40866" x="4973638" y="2490788"/>
          <p14:tracePt t="40882" x="5018088" y="2482850"/>
          <p14:tracePt t="40898" x="5045075" y="2482850"/>
          <p14:tracePt t="40914" x="5072063" y="2473325"/>
          <p14:tracePt t="40930" x="5099050" y="2465388"/>
          <p14:tracePt t="40946" x="5126038" y="2455863"/>
          <p14:tracePt t="40962" x="5160963" y="2438400"/>
          <p14:tracePt t="40978" x="5180013" y="2438400"/>
          <p14:tracePt t="40994" x="5214938" y="2438400"/>
          <p14:tracePt t="41010" x="5232400" y="2438400"/>
          <p14:tracePt t="41026" x="5286375" y="2419350"/>
          <p14:tracePt t="41042" x="5313363" y="2419350"/>
          <p14:tracePt t="41058" x="5375275" y="2419350"/>
          <p14:tracePt t="41074" x="5429250" y="2411413"/>
          <p14:tracePt t="41090" x="5518150" y="2411413"/>
          <p14:tracePt t="41106" x="5572125" y="2411413"/>
          <p14:tracePt t="41122" x="5653088" y="2411413"/>
          <p14:tracePt t="41138" x="5697538" y="2411413"/>
          <p14:tracePt t="41154" x="5732463" y="2411413"/>
          <p14:tracePt t="41170" x="5741988" y="2411413"/>
          <p14:tracePt t="41275" x="5741988" y="2401888"/>
          <p14:tracePt t="41295" x="5732463" y="2393950"/>
          <p14:tracePt t="41305" x="5688013" y="2384425"/>
          <p14:tracePt t="41316" x="5608638" y="2366963"/>
          <p14:tracePt t="41330" x="5527675" y="2347913"/>
          <p14:tracePt t="41346" x="5340350" y="2322513"/>
          <p14:tracePt t="41362" x="5276850" y="2312988"/>
          <p14:tracePt t="41378" x="5143500" y="2286000"/>
          <p14:tracePt t="41394" x="5099050" y="2276475"/>
          <p14:tracePt t="41410" x="5000625" y="2241550"/>
          <p14:tracePt t="41426" x="4956175" y="2241550"/>
          <p14:tracePt t="41442" x="4894263" y="2197100"/>
          <p14:tracePt t="41457" x="4867275" y="2170113"/>
          <p14:tracePt t="41474" x="4848225" y="2125663"/>
          <p14:tracePt t="41490" x="4840288" y="2098675"/>
          <p14:tracePt t="41505" x="4840288" y="2089150"/>
          <p14:tracePt t="41579" x="4840288" y="2081213"/>
          <p14:tracePt t="41598" x="4867275" y="2071688"/>
          <p14:tracePt t="41608" x="4902200" y="2071688"/>
          <p14:tracePt t="41619" x="4946650" y="2054225"/>
          <p14:tracePt t="41634" x="5037138" y="2027238"/>
          <p14:tracePt t="41650" x="5133975" y="2027238"/>
          <p14:tracePt t="41665" x="5187950" y="2027238"/>
          <p14:tracePt t="41682" x="5259388" y="2027238"/>
          <p14:tracePt t="41697" x="5295900" y="2027238"/>
          <p14:tracePt t="41714" x="5348288" y="2027238"/>
          <p14:tracePt t="41730" x="5394325" y="2044700"/>
          <p14:tracePt t="41746" x="5419725" y="2054225"/>
          <p14:tracePt t="41762" x="5456238" y="2089150"/>
          <p14:tracePt t="41777" x="5473700" y="2108200"/>
          <p14:tracePt t="41794" x="5491163" y="2125663"/>
          <p14:tracePt t="41810" x="5500688" y="2133600"/>
          <p14:tracePt t="41828" x="5500688" y="2143125"/>
          <p14:tracePt t="41847" x="5510213" y="2152650"/>
          <p14:tracePt t="41878" x="5510213" y="2160588"/>
          <p14:tracePt t="41897" x="5510213" y="2170113"/>
          <p14:tracePt t="41907" x="5510213" y="2179638"/>
          <p14:tracePt t="41917" x="5491163" y="2179638"/>
          <p14:tracePt t="41927" x="5465763" y="2179638"/>
          <p14:tracePt t="41937" x="5429250" y="2179638"/>
          <p14:tracePt t="41953" x="5402263" y="2179638"/>
          <p14:tracePt t="41970" x="5330825" y="2179638"/>
          <p14:tracePt t="41985" x="5286375" y="2179638"/>
          <p14:tracePt t="42002" x="5170488" y="2160588"/>
          <p14:tracePt t="42018" x="5027613" y="2125663"/>
          <p14:tracePt t="42034" x="4973638" y="2125663"/>
          <p14:tracePt t="42050" x="4946650" y="2125663"/>
          <p14:tracePt t="42066" x="4902200" y="2116138"/>
          <p14:tracePt t="42081" x="4894263" y="2108200"/>
          <p14:tracePt t="42219" x="4911725" y="2108200"/>
          <p14:tracePt t="42230" x="4946650" y="2108200"/>
          <p14:tracePt t="42241" x="4973638" y="2108200"/>
          <p14:tracePt t="42252" x="5010150" y="2108200"/>
          <p14:tracePt t="42263" x="5045075" y="2108200"/>
          <p14:tracePt t="42274" x="5099050" y="2108200"/>
          <p14:tracePt t="42289" x="5153025" y="2108200"/>
          <p14:tracePt t="42306" x="5232400" y="2108200"/>
          <p14:tracePt t="42321" x="5259388" y="2108200"/>
          <p14:tracePt t="42338" x="5330825" y="2108200"/>
          <p14:tracePt t="42353" x="5348288" y="2108200"/>
          <p14:tracePt t="42370" x="5394325" y="2108200"/>
          <p14:tracePt t="42386" x="5411788" y="2108200"/>
          <p14:tracePt t="42401" x="5446713" y="2108200"/>
          <p14:tracePt t="42418" x="5465763" y="2108200"/>
          <p14:tracePt t="42438" x="5473700" y="2108200"/>
          <p14:tracePt t="42861" x="5456238" y="2108200"/>
          <p14:tracePt t="42871" x="5429250" y="2108200"/>
          <p14:tracePt t="42882" x="5394325" y="2108200"/>
          <p14:tracePt t="42897" x="5313363" y="2108200"/>
          <p14:tracePt t="42913" x="5214938" y="2089150"/>
          <p14:tracePt t="42929" x="4973638" y="2089150"/>
          <p14:tracePt t="42945" x="4857750" y="2081213"/>
          <p14:tracePt t="42961" x="4687888" y="2054225"/>
          <p14:tracePt t="42977" x="4554538" y="2036763"/>
          <p14:tracePt t="42993" x="4491038" y="2027238"/>
          <p14:tracePt t="43009" x="4357688" y="2017713"/>
          <p14:tracePt t="43025" x="4276725" y="2009775"/>
          <p14:tracePt t="43041" x="4170363" y="2009775"/>
          <p14:tracePt t="43057" x="4116388" y="2009775"/>
          <p14:tracePt t="43073" x="4108450" y="2009775"/>
          <p14:tracePt t="43089" x="4098925" y="2009775"/>
          <p14:tracePt t="43268" x="4108450" y="2009775"/>
          <p14:tracePt t="43329" x="4116388" y="2009775"/>
          <p14:tracePt t="43349" x="4125913" y="2009775"/>
          <p14:tracePt t="43369" x="4143375" y="2017713"/>
          <p14:tracePt t="43389" x="4160838" y="2017713"/>
          <p14:tracePt t="43399" x="4170363" y="2027238"/>
          <p14:tracePt t="43409" x="4187825" y="2027238"/>
          <p14:tracePt t="43425" x="4205288" y="2027238"/>
          <p14:tracePt t="43441" x="4224338" y="2036763"/>
          <p14:tracePt t="43457" x="4268788" y="2044700"/>
          <p14:tracePt t="43473" x="4313238" y="2054225"/>
          <p14:tracePt t="43489" x="4402138" y="2081213"/>
          <p14:tracePt t="43505" x="4446588" y="2089150"/>
          <p14:tracePt t="43521" x="4545013" y="2125663"/>
          <p14:tracePt t="43536" x="4598988" y="2143125"/>
          <p14:tracePt t="43553" x="4697413" y="2152650"/>
          <p14:tracePt t="43568" x="4732338" y="2152650"/>
          <p14:tracePt t="43585" x="4768850" y="2152650"/>
          <p14:tracePt t="43600" x="4776788" y="2160588"/>
          <p14:tracePt t="43616" x="4813300" y="2170113"/>
          <p14:tracePt t="43633" x="4822825" y="2170113"/>
          <p14:tracePt t="43649" x="4830763" y="2170113"/>
          <p14:tracePt t="44041" x="4840288" y="2170113"/>
          <p14:tracePt t="44054" x="4848225" y="2170113"/>
          <p14:tracePt t="44064" x="4867275" y="2170113"/>
          <p14:tracePt t="44075" x="4902200" y="2170113"/>
          <p14:tracePt t="44086" x="4929188" y="2170113"/>
          <p14:tracePt t="44098" x="4983163" y="2170113"/>
          <p14:tracePt t="44112" x="5027613" y="2170113"/>
          <p14:tracePt t="44128" x="5099050" y="2152650"/>
          <p14:tracePt t="44145" x="5205413" y="2125663"/>
          <p14:tracePt t="44165" x="5286375" y="2116138"/>
          <p14:tracePt t="44176" x="5303838" y="2116138"/>
          <p14:tracePt t="44192" x="5322888" y="2116138"/>
          <p14:tracePt t="44209" x="5340350" y="2116138"/>
          <p14:tracePt t="44464" x="5367338" y="2116138"/>
          <p14:tracePt t="44475" x="5429250" y="2098675"/>
          <p14:tracePt t="44486" x="5510213" y="2071688"/>
          <p14:tracePt t="44498" x="5670550" y="2036763"/>
          <p14:tracePt t="44512" x="5867400" y="2000250"/>
          <p14:tracePt t="44528" x="6126163" y="1955800"/>
          <p14:tracePt t="44545" x="6616700" y="1919288"/>
          <p14:tracePt t="44560" x="6840538" y="1919288"/>
          <p14:tracePt t="44576" x="7296150" y="1928813"/>
          <p14:tracePt t="44592" x="7402513" y="1955800"/>
          <p14:tracePt t="44608" x="7518400" y="1982788"/>
          <p14:tracePt t="44624" x="7715250" y="2044700"/>
          <p14:tracePt t="44640" x="7804150" y="2089150"/>
          <p14:tracePt t="44656" x="7885113" y="2116138"/>
          <p14:tracePt t="44672" x="8001000" y="2170113"/>
          <p14:tracePt t="44688" x="8054975" y="2197100"/>
          <p14:tracePt t="44705" x="8134350" y="2214563"/>
          <p14:tracePt t="44720" x="8180388" y="2232025"/>
          <p14:tracePt t="44736" x="8259763" y="2251075"/>
          <p14:tracePt t="44752" x="8286750" y="2251075"/>
          <p14:tracePt t="44768" x="8304213" y="2259013"/>
          <p14:tracePt t="44785" x="8323263" y="2268538"/>
          <p14:tracePt t="45041" x="8331200" y="2268538"/>
          <p14:tracePt t="45054" x="8358188" y="2259013"/>
          <p14:tracePt t="45068" x="8412163" y="2241550"/>
          <p14:tracePt t="45078" x="8501063" y="2214563"/>
          <p14:tracePt t="45089" x="8616950" y="2160588"/>
          <p14:tracePt t="45104" x="8724900" y="2125663"/>
          <p14:tracePt t="45120" x="8823325" y="2108200"/>
          <p14:tracePt t="45136" x="8991600" y="2054225"/>
          <p14:tracePt t="45152" x="9055100" y="2044700"/>
          <p14:tracePt t="45168" x="9153525" y="2027238"/>
          <p14:tracePt t="45184" x="9197975" y="2027238"/>
          <p14:tracePt t="45200" x="9232900" y="2017713"/>
          <p14:tracePt t="45216" x="9242425" y="2017713"/>
          <p14:tracePt t="45232" x="9259888" y="2017713"/>
          <p14:tracePt t="45262" x="9269413" y="2017713"/>
          <p14:tracePt t="45336" x="9277350" y="2017713"/>
          <p14:tracePt t="45346" x="9286875" y="2017713"/>
          <p14:tracePt t="45356" x="9304338" y="2017713"/>
          <p14:tracePt t="45376" x="9313863" y="2017713"/>
          <p14:tracePt t="45386" x="9323388" y="2009775"/>
          <p14:tracePt t="45408" x="9340850" y="2009775"/>
          <p14:tracePt t="45428" x="9358313" y="2009775"/>
          <p14:tracePt t="45448" x="9367838" y="2009775"/>
          <p14:tracePt t="45458" x="9375775" y="2009775"/>
          <p14:tracePt t="45469" x="9385300" y="2009775"/>
          <p14:tracePt t="45480" x="9394825" y="2009775"/>
          <p14:tracePt t="45491" x="9402763" y="2009775"/>
          <p14:tracePt t="45504" x="9412288" y="2009775"/>
          <p14:tracePt t="45525" x="9420225" y="2009775"/>
          <p14:tracePt t="45559" x="9429750" y="2009775"/>
          <p14:tracePt t="45571" x="9439275" y="2009775"/>
          <p14:tracePt t="45703" x="9420225" y="2009775"/>
          <p14:tracePt t="45714" x="9367838" y="2009775"/>
          <p14:tracePt t="45724" x="9304338" y="2009775"/>
          <p14:tracePt t="45734" x="9242425" y="2009775"/>
          <p14:tracePt t="45744" x="9161463" y="2017713"/>
          <p14:tracePt t="45760" x="9099550" y="2017713"/>
          <p14:tracePt t="45785" x="8929688" y="2017713"/>
          <p14:tracePt t="45794" x="8867775" y="2017713"/>
          <p14:tracePt t="45805" x="8796338" y="2017713"/>
          <p14:tracePt t="45825" x="8705850" y="2017713"/>
          <p14:tracePt t="45840" x="8688388" y="2017713"/>
          <p14:tracePt t="45865" x="8653463" y="2017713"/>
          <p14:tracePt t="46045" x="8661400" y="2017713"/>
          <p14:tracePt t="46066" x="8670925" y="2017713"/>
          <p14:tracePt t="46077" x="8688388" y="2017713"/>
          <p14:tracePt t="46088" x="8715375" y="2017713"/>
          <p14:tracePt t="46099" x="8751888" y="2017713"/>
          <p14:tracePt t="46111" x="8796338" y="2017713"/>
          <p14:tracePt t="46128" x="8858250" y="2017713"/>
          <p14:tracePt t="46144" x="8991600" y="2017713"/>
          <p14:tracePt t="46159" x="9072563" y="2017713"/>
          <p14:tracePt t="46176" x="9188450" y="2009775"/>
          <p14:tracePt t="46191" x="9286875" y="2000250"/>
          <p14:tracePt t="46208" x="9358313" y="1990725"/>
          <p14:tracePt t="46225" x="9385300" y="1990725"/>
          <p14:tracePt t="46240" x="9439275" y="1990725"/>
          <p14:tracePt t="46255" x="9456738" y="1990725"/>
          <p14:tracePt t="46272" x="9483725" y="1990725"/>
          <p14:tracePt t="46288" x="9501188" y="1990725"/>
          <p14:tracePt t="46304" x="9537700" y="1990725"/>
          <p14:tracePt t="46320" x="9555163" y="1990725"/>
          <p14:tracePt t="46335" x="9582150" y="1990725"/>
          <p14:tracePt t="46351" x="9599613" y="1990725"/>
          <p14:tracePt t="46368" x="9626600" y="1990725"/>
          <p14:tracePt t="46386" x="9644063" y="1990725"/>
          <p14:tracePt t="46406" x="9661525" y="1990725"/>
          <p14:tracePt t="46417" x="9671050" y="1990725"/>
          <p14:tracePt t="46431" x="9680575" y="1990725"/>
          <p14:tracePt t="46448" x="9688513" y="1990725"/>
          <p14:tracePt t="46464" x="9698038" y="2000250"/>
          <p14:tracePt t="46480" x="9705975" y="2000250"/>
          <p14:tracePt t="46496" x="9715500" y="2000250"/>
          <p14:tracePt t="46536" x="9725025" y="2009775"/>
          <p14:tracePt t="46555" x="9732963" y="2009775"/>
          <p14:tracePt t="46589" x="9742488" y="2009775"/>
          <p14:tracePt t="46631" x="9752013" y="2017713"/>
          <p14:tracePt t="46655" x="9759950" y="2017713"/>
          <p14:tracePt t="46676" x="9759950" y="2027238"/>
          <p14:tracePt t="46687" x="9769475" y="2036763"/>
          <p14:tracePt t="46708" x="9769475" y="2044700"/>
          <p14:tracePt t="46718" x="9777413" y="2044700"/>
          <p14:tracePt t="46739" x="9777413" y="2054225"/>
          <p14:tracePt t="46751" x="9786938" y="2054225"/>
          <p14:tracePt t="46761" x="9796463" y="2062163"/>
          <p14:tracePt t="46772" x="9796463" y="2071688"/>
          <p14:tracePt t="46793" x="9796463" y="2081213"/>
          <p14:tracePt t="46805" x="9804400" y="2081213"/>
          <p14:tracePt t="46828" x="9804400" y="2089150"/>
          <p14:tracePt t="46850" x="9804400" y="2098675"/>
          <p14:tracePt t="47661" x="9752013" y="2089150"/>
          <p14:tracePt t="47671" x="9634538" y="2027238"/>
          <p14:tracePt t="47682" x="9599613" y="2009775"/>
          <p14:tracePt t="47694" x="9528175" y="1965325"/>
          <p14:tracePt t="47711" x="9429750" y="1919288"/>
          <p14:tracePt t="47727" x="9358313" y="1874838"/>
          <p14:tracePt t="47743" x="9134475" y="1812925"/>
          <p14:tracePt t="47759" x="8974138" y="1785938"/>
          <p14:tracePt t="47775" x="8609013" y="1758950"/>
          <p14:tracePt t="47791" x="8491538" y="1751013"/>
          <p14:tracePt t="47807" x="8348663" y="1751013"/>
          <p14:tracePt t="47828" x="8313738" y="1741488"/>
          <p14:tracePt t="47838" x="8304213" y="1731963"/>
          <p14:tracePt t="48080" x="8296275" y="1731963"/>
          <p14:tracePt t="48089" x="8269288" y="1731963"/>
          <p14:tracePt t="48099" x="8205788" y="1731963"/>
          <p14:tracePt t="48110" x="8108950" y="1731963"/>
          <p14:tracePt t="48126" x="7991475" y="1731963"/>
          <p14:tracePt t="48143" x="7724775" y="1731963"/>
          <p14:tracePt t="48159" x="7358063" y="1731963"/>
          <p14:tracePt t="48174" x="7099300" y="1741488"/>
          <p14:tracePt t="48191" x="6697663" y="1776413"/>
          <p14:tracePt t="48207" x="6126163" y="1866900"/>
          <p14:tracePt t="48222" x="5875338" y="1919288"/>
          <p14:tracePt t="48238" x="5572125" y="2000250"/>
          <p14:tracePt t="48254" x="5473700" y="2027238"/>
          <p14:tracePt t="48271" x="5394325" y="2036763"/>
          <p14:tracePt t="48296" x="5357813" y="2054225"/>
          <p14:tracePt t="48563" x="5322888" y="2054225"/>
          <p14:tracePt t="48573" x="5232400" y="2071688"/>
          <p14:tracePt t="48583" x="5153025" y="2089150"/>
          <p14:tracePt t="48594" x="5027613" y="2108200"/>
          <p14:tracePt t="48606" x="4911725" y="2143125"/>
          <p14:tracePt t="48622" x="4776788" y="2152650"/>
          <p14:tracePt t="48638" x="4456113" y="2197100"/>
          <p14:tracePt t="48654" x="4313238" y="2232025"/>
          <p14:tracePt t="48670" x="4081463" y="2303463"/>
          <p14:tracePt t="48687" x="3919538" y="2357438"/>
          <p14:tracePt t="48702" x="3857625" y="2374900"/>
          <p14:tracePt t="48718" x="3751263" y="2401888"/>
          <p14:tracePt t="48734" x="3714750" y="2411413"/>
          <p14:tracePt t="48750" x="3616325" y="2455863"/>
          <p14:tracePt t="48767" x="3571875" y="2473325"/>
          <p14:tracePt t="48782" x="3500438" y="2509838"/>
          <p14:tracePt t="48798" x="3455988" y="2544763"/>
          <p14:tracePt t="48877" x="3446463" y="2544763"/>
          <p14:tracePt t="48887" x="3438525" y="2544763"/>
          <p14:tracePt t="48897" x="3438525" y="2554288"/>
          <p14:tracePt t="48910" x="3429000" y="2562225"/>
          <p14:tracePt t="48975" x="3419475" y="2562225"/>
          <p14:tracePt t="49010" x="3411538" y="2562225"/>
          <p14:tracePt t="49630" x="3419475" y="2562225"/>
          <p14:tracePt t="49660" x="3429000" y="2562225"/>
          <p14:tracePt t="49680" x="3438525" y="2562225"/>
          <p14:tracePt t="49692" x="3446463" y="2562225"/>
          <p14:tracePt t="49704" x="3455988" y="2562225"/>
          <p14:tracePt t="49714" x="3482975" y="2562225"/>
          <p14:tracePt t="49726" x="3500438" y="2562225"/>
          <p14:tracePt t="49742" x="3509963" y="2562225"/>
          <p14:tracePt t="49758" x="3536950" y="2554288"/>
          <p14:tracePt t="49774" x="3562350" y="2554288"/>
          <p14:tracePt t="49790" x="3581400" y="2544763"/>
          <p14:tracePt t="49806" x="3608388" y="2544763"/>
          <p14:tracePt t="49821" x="3625850" y="2544763"/>
          <p14:tracePt t="49838" x="3660775" y="2536825"/>
          <p14:tracePt t="49853" x="3679825" y="2536825"/>
          <p14:tracePt t="49870" x="3697288" y="2536825"/>
          <p14:tracePt t="49886" x="3732213" y="2536825"/>
          <p14:tracePt t="49902" x="3741738" y="2536825"/>
          <p14:tracePt t="49918" x="3768725" y="2536825"/>
          <p14:tracePt t="49933" x="3776663" y="2536825"/>
          <p14:tracePt t="49950" x="3786188" y="2536825"/>
          <p14:tracePt t="49966" x="3803650" y="2536825"/>
          <p14:tracePt t="49981" x="3813175" y="2536825"/>
          <p14:tracePt t="49998" x="3822700" y="2527300"/>
          <p14:tracePt t="50014" x="3875088" y="2517775"/>
          <p14:tracePt t="50030" x="3911600" y="2517775"/>
          <p14:tracePt t="50046" x="3983038" y="2490788"/>
          <p14:tracePt t="50061" x="4010025" y="2482850"/>
          <p14:tracePt t="50077" x="4081463" y="2465388"/>
          <p14:tracePt t="50093" x="4108450" y="2465388"/>
          <p14:tracePt t="50109" x="4170363" y="2465388"/>
          <p14:tracePt t="50125" x="4187825" y="2465388"/>
          <p14:tracePt t="50141" x="4241800" y="2465388"/>
          <p14:tracePt t="50157" x="4295775" y="2465388"/>
          <p14:tracePt t="50173" x="4322763" y="2465388"/>
          <p14:tracePt t="50189" x="4375150" y="2465388"/>
          <p14:tracePt t="50205" x="4411663" y="2465388"/>
          <p14:tracePt t="50221" x="4465638" y="2465388"/>
          <p14:tracePt t="50237" x="4510088" y="2465388"/>
          <p14:tracePt t="50253" x="4537075" y="2465388"/>
          <p14:tracePt t="50269" x="4589463" y="2465388"/>
          <p14:tracePt t="50286" x="4625975" y="2465388"/>
          <p14:tracePt t="50301" x="4670425" y="2465388"/>
          <p14:tracePt t="50317" x="4687888" y="2465388"/>
          <p14:tracePt t="50334" x="4714875" y="2465388"/>
          <p14:tracePt t="50357" x="4741863" y="2465388"/>
          <p14:tracePt t="50365" x="4751388" y="2465388"/>
          <p14:tracePt t="50381" x="4776788" y="2465388"/>
          <p14:tracePt t="50397" x="4786313" y="2465388"/>
          <p14:tracePt t="50737" x="4795838" y="2465388"/>
          <p14:tracePt t="50747" x="4813300" y="2465388"/>
          <p14:tracePt t="50757" x="4848225" y="2465388"/>
          <p14:tracePt t="50768" x="4902200" y="2465388"/>
          <p14:tracePt t="50781" x="4946650" y="2455863"/>
          <p14:tracePt t="50797" x="5010150" y="2446338"/>
          <p14:tracePt t="50813" x="5108575" y="2428875"/>
          <p14:tracePt t="50829" x="5153025" y="2419350"/>
          <p14:tracePt t="50845" x="5241925" y="2401888"/>
          <p14:tracePt t="50861" x="5303838" y="2393950"/>
          <p14:tracePt t="50878" x="5384800" y="2393950"/>
          <p14:tracePt t="50893" x="5419725" y="2393950"/>
          <p14:tracePt t="50909" x="5510213" y="2393950"/>
          <p14:tracePt t="50925" x="5537200" y="2393950"/>
          <p14:tracePt t="50941" x="5589588" y="2393950"/>
          <p14:tracePt t="50957" x="5616575" y="2393950"/>
          <p14:tracePt t="50973" x="5670550" y="2393950"/>
          <p14:tracePt t="50990" x="5697538" y="2393950"/>
          <p14:tracePt t="50990" x="5724525" y="2393950"/>
          <p14:tracePt t="51005" x="5741988" y="2393950"/>
          <p14:tracePt t="51021" x="5776913" y="2393950"/>
          <p14:tracePt t="51037" x="5795963" y="2393950"/>
          <p14:tracePt t="51053" x="5830888" y="2393950"/>
          <p14:tracePt t="51069" x="5840413" y="2393950"/>
          <p14:tracePt t="51085" x="5867400" y="2401888"/>
          <p14:tracePt t="51101" x="5884863" y="2401888"/>
          <p14:tracePt t="51117" x="5894388" y="2401888"/>
          <p14:tracePt t="51133" x="5902325" y="2401888"/>
          <p14:tracePt t="51149" x="5911850" y="2411413"/>
          <p14:tracePt t="51165" x="5919788" y="2411413"/>
          <p14:tracePt t="51181" x="5919788" y="2419350"/>
          <p14:tracePt t="51197" x="5929313" y="2419350"/>
          <p14:tracePt t="51213" x="5938838" y="2419350"/>
          <p14:tracePt t="51229" x="5946775" y="2419350"/>
          <p14:tracePt t="51245" x="5956300" y="2428875"/>
          <p14:tracePt t="51261" x="5965825" y="2428875"/>
          <p14:tracePt t="51277" x="5973763" y="2428875"/>
          <p14:tracePt t="51293" x="5983288" y="2438400"/>
          <p14:tracePt t="51309" x="5991225" y="2438400"/>
          <p14:tracePt t="51335" x="6000750" y="2446338"/>
          <p14:tracePt t="51355" x="6010275" y="2455863"/>
          <p14:tracePt t="51386" x="6018213" y="2465388"/>
          <p14:tracePt t="51415" x="6027738" y="2465388"/>
          <p14:tracePt t="51425" x="6037263" y="2465388"/>
          <p14:tracePt t="51435" x="6037263" y="2473325"/>
          <p14:tracePt t="51445" x="6045200" y="2473325"/>
          <p14:tracePt t="51465" x="6054725" y="2482850"/>
          <p14:tracePt t="51485" x="6062663" y="2482850"/>
          <p14:tracePt t="51505" x="6072188" y="2482850"/>
          <p14:tracePt t="51515" x="6081713" y="2482850"/>
          <p14:tracePt t="51525" x="6081713" y="2490788"/>
          <p14:tracePt t="51535" x="6099175" y="2490788"/>
          <p14:tracePt t="51556" x="6108700" y="2500313"/>
          <p14:tracePt t="51576" x="6116638" y="2500313"/>
          <p14:tracePt t="51585" x="6126163" y="2500313"/>
          <p14:tracePt t="51616" x="6134100" y="2509838"/>
          <p14:tracePt t="51646" x="6143625" y="2517775"/>
          <p14:tracePt t="51680" x="6153150" y="2517775"/>
          <p14:tracePt t="51775" x="6161088" y="2517775"/>
          <p14:tracePt t="51794" x="6161088" y="2527300"/>
          <p14:tracePt t="51814" x="6170613" y="2527300"/>
          <p14:tracePt t="51844" x="6180138" y="2527300"/>
          <p14:tracePt t="51853" x="6188075" y="2527300"/>
          <p14:tracePt t="51873" x="6197600" y="2527300"/>
          <p14:tracePt t="51884" x="6215063" y="2527300"/>
          <p14:tracePt t="51895" x="6224588" y="2527300"/>
          <p14:tracePt t="51906" x="6232525" y="2536825"/>
          <p14:tracePt t="51917" x="6251575" y="2536825"/>
          <p14:tracePt t="51932" x="6269038" y="2536825"/>
          <p14:tracePt t="51949" x="6296025" y="2536825"/>
          <p14:tracePt t="51968" x="6330950" y="2536825"/>
          <p14:tracePt t="51980" x="6375400" y="2536825"/>
          <p14:tracePt t="51996" x="6384925" y="2536825"/>
          <p14:tracePt t="52013" x="6402388" y="2536825"/>
          <p14:tracePt t="52039" x="6411913" y="2536825"/>
          <p14:tracePt t="52350" x="6419850" y="2536825"/>
          <p14:tracePt t="52360" x="6438900" y="2536825"/>
          <p14:tracePt t="52371" x="6465888" y="2536825"/>
          <p14:tracePt t="52380" x="6491288" y="2536825"/>
          <p14:tracePt t="52396" x="6545263" y="2536825"/>
          <p14:tracePt t="52413" x="6643688" y="2517775"/>
          <p14:tracePt t="52428" x="6697663" y="2517775"/>
          <p14:tracePt t="52444" x="6759575" y="2517775"/>
          <p14:tracePt t="52460" x="6786563" y="2517775"/>
          <p14:tracePt t="52477" x="6840538" y="2517775"/>
          <p14:tracePt t="52493" x="6867525" y="2517775"/>
          <p14:tracePt t="52509" x="6902450" y="2517775"/>
          <p14:tracePt t="52525" x="6938963" y="2517775"/>
          <p14:tracePt t="52540" x="6956425" y="2517775"/>
          <p14:tracePt t="52557" x="6973888" y="2517775"/>
          <p14:tracePt t="52573" x="7000875" y="2527300"/>
          <p14:tracePt t="52589" x="7018338" y="2536825"/>
          <p14:tracePt t="52605" x="7081838" y="2536825"/>
          <p14:tracePt t="52620" x="7108825" y="2536825"/>
          <p14:tracePt t="52637" x="7143750" y="2536825"/>
          <p14:tracePt t="52653" x="7161213" y="2536825"/>
          <p14:tracePt t="52668" x="7205663" y="2536825"/>
          <p14:tracePt t="52684" x="7224713" y="2536825"/>
          <p14:tracePt t="52700" x="7251700" y="2536825"/>
          <p14:tracePt t="52717" x="7296150" y="2536825"/>
          <p14:tracePt t="52733" x="7323138" y="2536825"/>
          <p14:tracePt t="52748" x="7375525" y="2536825"/>
          <p14:tracePt t="52765" x="7402513" y="2536825"/>
          <p14:tracePt t="52782" x="7446963" y="2536825"/>
          <p14:tracePt t="52798" x="7491413" y="2536825"/>
          <p14:tracePt t="52812" x="7510463" y="2536825"/>
          <p14:tracePt t="52828" x="7527925" y="2536825"/>
          <p14:tracePt t="52845" x="7581900" y="2536825"/>
          <p14:tracePt t="52860" x="7589838" y="2536825"/>
          <p14:tracePt t="52876" x="7608888" y="2536825"/>
          <p14:tracePt t="52892" x="7634288" y="2536825"/>
          <p14:tracePt t="52909" x="7653338" y="2536825"/>
          <p14:tracePt t="52930" x="7661275" y="2536825"/>
          <p14:tracePt t="52952" x="7670800" y="2536825"/>
          <p14:tracePt t="52986" x="7680325" y="2536825"/>
          <p14:tracePt t="52996" x="7680325" y="2527300"/>
          <p14:tracePt t="53006" x="7688263" y="2527300"/>
          <p14:tracePt t="53169" x="7697788" y="2527300"/>
          <p14:tracePt t="54071" x="7705725" y="2527300"/>
          <p14:tracePt t="54083" x="7751763" y="2527300"/>
          <p14:tracePt t="54095" x="7804150" y="2527300"/>
          <p14:tracePt t="54108" x="7858125" y="2527300"/>
          <p14:tracePt t="54124" x="7912100" y="2527300"/>
          <p14:tracePt t="54140" x="7956550" y="2527300"/>
          <p14:tracePt t="54156" x="8018463" y="2527300"/>
          <p14:tracePt t="54172" x="8045450" y="2527300"/>
          <p14:tracePt t="54188" x="8081963" y="2527300"/>
          <p14:tracePt t="54204" x="8108950" y="2527300"/>
          <p14:tracePt t="54220" x="8161338" y="2527300"/>
          <p14:tracePt t="54236" x="8170863" y="2527300"/>
          <p14:tracePt t="54251" x="8205788" y="2527300"/>
          <p14:tracePt t="54268" x="8224838" y="2527300"/>
          <p14:tracePt t="54284" x="8269288" y="2527300"/>
          <p14:tracePt t="54300" x="8286750" y="2527300"/>
          <p14:tracePt t="54316" x="8331200" y="2527300"/>
          <p14:tracePt t="54331" x="8358188" y="2527300"/>
          <p14:tracePt t="54348" x="8385175" y="2527300"/>
          <p14:tracePt t="54364" x="8420100" y="2527300"/>
          <p14:tracePt t="54380" x="8456613" y="2517775"/>
          <p14:tracePt t="54395" x="8483600" y="2517775"/>
          <p14:tracePt t="54411" x="8491538" y="2517775"/>
          <p14:tracePt t="54427" x="8528050" y="2509838"/>
          <p14:tracePt t="54443" x="8537575" y="2509838"/>
          <p14:tracePt t="54459" x="8562975" y="2509838"/>
          <p14:tracePt t="54476" x="8572500" y="2509838"/>
          <p14:tracePt t="54498" x="8582025" y="2509838"/>
          <p14:tracePt t="55269" x="8555038" y="2509838"/>
          <p14:tracePt t="55279" x="8518525" y="2500313"/>
          <p14:tracePt t="55289" x="8456613" y="2482850"/>
          <p14:tracePt t="55299" x="8358188" y="2455863"/>
          <p14:tracePt t="55309" x="8242300" y="2428875"/>
          <p14:tracePt t="55323" x="8099425" y="2366963"/>
          <p14:tracePt t="55339" x="7724775" y="2268538"/>
          <p14:tracePt t="55355" x="7527925" y="2224088"/>
          <p14:tracePt t="55371" x="6991350" y="2170113"/>
          <p14:tracePt t="55387" x="6786563" y="2152650"/>
          <p14:tracePt t="55403" x="6313488" y="2152650"/>
          <p14:tracePt t="55419" x="6108700" y="2152650"/>
          <p14:tracePt t="55435" x="5776913" y="2205038"/>
          <p14:tracePt t="55451" x="5599113" y="2251075"/>
          <p14:tracePt t="55467" x="5340350" y="2357438"/>
          <p14:tracePt t="55483" x="5259388" y="2384425"/>
          <p14:tracePt t="55499" x="5143500" y="2428875"/>
          <p14:tracePt t="55792" x="5133975" y="2428875"/>
          <p14:tracePt t="55802" x="5099050" y="2428875"/>
          <p14:tracePt t="55813" x="5010150" y="2428875"/>
          <p14:tracePt t="55825" x="4875213" y="2428875"/>
          <p14:tracePt t="55836" x="4652963" y="2401888"/>
          <p14:tracePt t="55851" x="4357688" y="2357438"/>
          <p14:tracePt t="55867" x="3633788" y="2330450"/>
          <p14:tracePt t="55883" x="3259138" y="2330450"/>
          <p14:tracePt t="55899" x="2562225" y="2347913"/>
          <p14:tracePt t="55915" x="2419350" y="2374900"/>
          <p14:tracePt t="55931" x="2205038" y="2401888"/>
          <p14:tracePt t="55947" x="2133600" y="2419350"/>
          <p14:tracePt t="55963" x="2017713" y="2455863"/>
          <p14:tracePt t="55979" x="1928813" y="2482850"/>
          <p14:tracePt t="55994" x="1884363" y="2500313"/>
          <p14:tracePt t="56011" x="1830388" y="2517775"/>
          <p14:tracePt t="56027" x="1803400" y="2544763"/>
          <p14:tracePt t="56043" x="1758950" y="2554288"/>
          <p14:tracePt t="56058" x="1741488" y="2571750"/>
          <p14:tracePt t="56075" x="1714500" y="2571750"/>
          <p14:tracePt t="56091" x="1704975" y="2581275"/>
          <p14:tracePt t="56107" x="1687513" y="2598738"/>
          <p14:tracePt t="56123" x="1679575" y="2598738"/>
          <p14:tracePt t="56267" x="1679575" y="2608263"/>
          <p14:tracePt t="56288" x="1679575" y="2616200"/>
          <p14:tracePt t="56298" x="1679575" y="2625725"/>
          <p14:tracePt t="56308" x="1679575" y="2633663"/>
          <p14:tracePt t="56319" x="1679575" y="2643188"/>
          <p14:tracePt t="56332" x="1679575" y="2660650"/>
          <p14:tracePt t="56347" x="1679575" y="2679700"/>
          <p14:tracePt t="56363" x="1679575" y="2724150"/>
          <p14:tracePt t="56378" x="1679575" y="2732088"/>
          <p14:tracePt t="56394" x="1679575" y="2751138"/>
          <p14:tracePt t="56410" x="1687513" y="2768600"/>
          <p14:tracePt t="56427" x="1697038" y="2786063"/>
          <p14:tracePt t="56442" x="1704975" y="2803525"/>
          <p14:tracePt t="56474" x="1714500" y="2813050"/>
          <p14:tracePt t="56485" x="1724025" y="2813050"/>
          <p14:tracePt t="56495" x="1724025" y="2822575"/>
          <p14:tracePt t="56506" x="1731963" y="2830513"/>
          <p14:tracePt t="56527" x="1731963" y="2840038"/>
          <p14:tracePt t="56548" x="1741488" y="2847975"/>
          <p14:tracePt t="56591" x="1751013" y="2847975"/>
          <p14:tracePt t="56613" x="1758950" y="2847975"/>
          <p14:tracePt t="56637" x="1758950" y="2857500"/>
          <p14:tracePt t="56648" x="1768475" y="2857500"/>
          <p14:tracePt t="56669" x="1785938" y="2857500"/>
          <p14:tracePt t="56679" x="1785938" y="2867025"/>
          <p14:tracePt t="56689" x="1795463" y="2867025"/>
          <p14:tracePt t="56700" x="1803400" y="2867025"/>
          <p14:tracePt t="56714" x="1812925" y="2867025"/>
          <p14:tracePt t="56730" x="1822450" y="2867025"/>
          <p14:tracePt t="56747" x="1839913" y="2874963"/>
          <p14:tracePt t="56762" x="1857375" y="2884488"/>
          <p14:tracePt t="56779" x="1893888" y="2884488"/>
          <p14:tracePt t="56794" x="1919288" y="2884488"/>
          <p14:tracePt t="56811" x="1973263" y="2884488"/>
          <p14:tracePt t="56827" x="2000250" y="2884488"/>
          <p14:tracePt t="56842" x="2044700" y="2884488"/>
          <p14:tracePt t="56858" x="2071688" y="2884488"/>
          <p14:tracePt t="56874" x="2089150" y="2884488"/>
          <p14:tracePt t="56890" x="2108200" y="2884488"/>
          <p14:tracePt t="56907" x="2125663" y="2884488"/>
          <p14:tracePt t="56922" x="2133600" y="2884488"/>
          <p14:tracePt t="56939" x="2152650" y="2884488"/>
          <p14:tracePt t="56957" x="2160588" y="2884488"/>
          <p14:tracePt t="56970" x="2170113" y="2884488"/>
          <p14:tracePt t="56987" x="2179638" y="2884488"/>
          <p14:tracePt t="57003" x="2197100" y="2884488"/>
          <p14:tracePt t="57018" x="2214563" y="2884488"/>
          <p14:tracePt t="57034" x="2224088" y="2884488"/>
          <p14:tracePt t="57050" x="2251075" y="2884488"/>
          <p14:tracePt t="57067" x="2259013" y="2884488"/>
          <p14:tracePt t="57082" x="2268538" y="2884488"/>
          <p14:tracePt t="57099" x="2276475" y="2884488"/>
          <p14:tracePt t="58719" x="2295525" y="2884488"/>
          <p14:tracePt t="58730" x="2330450" y="2884488"/>
          <p14:tracePt t="58739" x="2393950" y="2884488"/>
          <p14:tracePt t="58749" x="2473325" y="2857500"/>
          <p14:tracePt t="58762" x="2616200" y="2840038"/>
          <p14:tracePt t="58777" x="2786063" y="2786063"/>
          <p14:tracePt t="58793" x="3276600" y="2679700"/>
          <p14:tracePt t="58809" x="3589338" y="2625725"/>
          <p14:tracePt t="58826" x="4205288" y="2581275"/>
          <p14:tracePt t="58841" x="4402138" y="2581275"/>
          <p14:tracePt t="58857" x="4714875" y="2581275"/>
          <p14:tracePt t="58873" x="4822825" y="2598738"/>
          <p14:tracePt t="58890" x="5018088" y="2625725"/>
          <p14:tracePt t="58905" x="5089525" y="2625725"/>
          <p14:tracePt t="58922" x="5187950" y="2670175"/>
          <p14:tracePt t="58938" x="5205413" y="2670175"/>
          <p14:tracePt t="58953" x="5251450" y="2705100"/>
          <p14:tracePt t="58969" x="5259388" y="2724150"/>
          <p14:tracePt t="58986" x="5268913" y="2724150"/>
          <p14:tracePt t="59002" x="5276850" y="2759075"/>
          <p14:tracePt t="59017" x="5295900" y="2768600"/>
          <p14:tracePt t="59033" x="5322888" y="2813050"/>
          <p14:tracePt t="59049" x="5367338" y="2830513"/>
          <p14:tracePt t="59065" x="5465763" y="2884488"/>
          <p14:tracePt t="59082" x="5518150" y="2911475"/>
          <p14:tracePt t="59098" x="5599113" y="2965450"/>
          <p14:tracePt t="59113" x="5661025" y="2982913"/>
          <p14:tracePt t="59130" x="5751513" y="3017838"/>
          <p14:tracePt t="59146" x="5768975" y="3027363"/>
          <p14:tracePt t="59161" x="5776913" y="3027363"/>
          <p14:tracePt t="59432" x="5786438" y="3027363"/>
          <p14:tracePt t="59442" x="5803900" y="3027363"/>
          <p14:tracePt t="59453" x="5848350" y="3027363"/>
          <p14:tracePt t="59465" x="5911850" y="3027363"/>
          <p14:tracePt t="59481" x="5973763" y="3027363"/>
          <p14:tracePt t="59497" x="6081713" y="3027363"/>
          <p14:tracePt t="59513" x="6134100" y="3027363"/>
          <p14:tracePt t="59529" x="6205538" y="3027363"/>
          <p14:tracePt t="59546" x="6232525" y="3036888"/>
          <p14:tracePt t="59561" x="6251575" y="3044825"/>
          <p14:tracePt t="59577" x="6259513" y="3044825"/>
          <p14:tracePt t="59593" x="6269038" y="3044825"/>
          <p14:tracePt t="59609" x="6276975" y="3044825"/>
          <p14:tracePt t="59637" x="6286500" y="3044825"/>
          <p14:tracePt t="59660" x="6303963" y="3044825"/>
          <p14:tracePt t="59670" x="6313488" y="3044825"/>
          <p14:tracePt t="59680" x="6323013" y="3044825"/>
          <p14:tracePt t="59690" x="6340475" y="3044825"/>
          <p14:tracePt t="60308" x="6348413" y="3044825"/>
          <p14:tracePt t="60319" x="6357938" y="3044825"/>
          <p14:tracePt t="60331" x="6367463" y="3044825"/>
          <p14:tracePt t="60345" x="6375400" y="3044825"/>
          <p14:tracePt t="60365" x="6384925" y="3044825"/>
          <p14:tracePt t="60376" x="6394450" y="3044825"/>
          <p14:tracePt t="60395" x="6402388" y="3044825"/>
          <p14:tracePt t="60487" x="6411913" y="3044825"/>
          <p14:tracePt t="60872" x="6419850" y="3044825"/>
          <p14:tracePt t="60882" x="6438900" y="3044825"/>
          <p14:tracePt t="60896" x="6473825" y="3044825"/>
          <p14:tracePt t="60904" x="6537325" y="3044825"/>
          <p14:tracePt t="60920" x="6599238" y="3044825"/>
          <p14:tracePt t="60936" x="6759575" y="3044825"/>
          <p14:tracePt t="60953" x="6929438" y="3044825"/>
          <p14:tracePt t="60968" x="7018338" y="3044825"/>
          <p14:tracePt t="60985" x="7153275" y="3054350"/>
          <p14:tracePt t="61001" x="7296150" y="3054350"/>
          <p14:tracePt t="61017" x="7412038" y="3062288"/>
          <p14:tracePt t="61032" x="7473950" y="3071813"/>
          <p14:tracePt t="61049" x="7572375" y="3071813"/>
          <p14:tracePt t="61065" x="7599363" y="3081338"/>
          <p14:tracePt t="61081" x="7688263" y="3081338"/>
          <p14:tracePt t="61097" x="7732713" y="3081338"/>
          <p14:tracePt t="61112" x="7823200" y="3089275"/>
          <p14:tracePt t="61129" x="7912100" y="3089275"/>
          <p14:tracePt t="61145" x="7966075" y="3089275"/>
          <p14:tracePt t="61160" x="8062913" y="3089275"/>
          <p14:tracePt t="61177" x="8108950" y="3089275"/>
          <p14:tracePt t="61192" x="8197850" y="3089275"/>
          <p14:tracePt t="61209" x="8232775" y="3089275"/>
          <p14:tracePt t="61225" x="8304213" y="3089275"/>
          <p14:tracePt t="61240" x="8340725" y="3089275"/>
          <p14:tracePt t="61257" x="8358188" y="3089275"/>
          <p14:tracePt t="61272" x="8367713" y="3081338"/>
          <p14:tracePt t="61288" x="8367713" y="3071813"/>
          <p14:tracePt t="61314" x="8375650" y="3071813"/>
          <p14:tracePt t="61345" x="8375650" y="3054350"/>
          <p14:tracePt t="61355" x="8375650" y="3000375"/>
          <p14:tracePt t="61366" x="8375650" y="2955925"/>
          <p14:tracePt t="61377" x="8375650" y="2928938"/>
          <p14:tracePt t="61388" x="8375650" y="2901950"/>
          <p14:tracePt t="61400" x="8375650" y="2884488"/>
          <p14:tracePt t="61416" x="8375650" y="2857500"/>
          <p14:tracePt t="61432" x="8375650" y="2840038"/>
          <p14:tracePt t="61448" x="8348663" y="2776538"/>
          <p14:tracePt t="61464" x="8323263" y="2741613"/>
          <p14:tracePt t="61480" x="8251825" y="2697163"/>
          <p14:tracePt t="61496" x="8126413" y="2643188"/>
          <p14:tracePt t="61512" x="8045450" y="2616200"/>
          <p14:tracePt t="61528" x="7912100" y="2598738"/>
          <p14:tracePt t="61544" x="7848600" y="2581275"/>
          <p14:tracePt t="61560" x="7732713" y="2571750"/>
          <p14:tracePt t="61576" x="7634288" y="2562225"/>
          <p14:tracePt t="61592" x="7572375" y="2554288"/>
          <p14:tracePt t="61608" x="7419975" y="2554288"/>
          <p14:tracePt t="61624" x="7340600" y="2554288"/>
          <p14:tracePt t="61640" x="7180263" y="2571750"/>
          <p14:tracePt t="61656" x="7099300" y="2581275"/>
          <p14:tracePt t="61672" x="6973888" y="2633663"/>
          <p14:tracePt t="61688" x="6875463" y="2670175"/>
          <p14:tracePt t="61704" x="6840538" y="2697163"/>
          <p14:tracePt t="61720" x="6751638" y="2741613"/>
          <p14:tracePt t="61736" x="6715125" y="2786063"/>
          <p14:tracePt t="61753" x="6634163" y="2857500"/>
          <p14:tracePt t="61768" x="6616700" y="2874963"/>
          <p14:tracePt t="61784" x="6589713" y="2938463"/>
          <p14:tracePt t="61800" x="6581775" y="2965450"/>
          <p14:tracePt t="61816" x="6572250" y="3017838"/>
          <p14:tracePt t="61832" x="6572250" y="3081338"/>
          <p14:tracePt t="61848" x="6572250" y="3116263"/>
          <p14:tracePt t="61864" x="6572250" y="3160713"/>
          <p14:tracePt t="61880" x="6581775" y="3187700"/>
          <p14:tracePt t="61896" x="6626225" y="3224213"/>
          <p14:tracePt t="61912" x="6661150" y="3241675"/>
          <p14:tracePt t="61928" x="6759575" y="3268663"/>
          <p14:tracePt t="61944" x="6813550" y="3268663"/>
          <p14:tracePt t="61960" x="6929438" y="3276600"/>
          <p14:tracePt t="61976" x="7045325" y="3276600"/>
          <p14:tracePt t="61992" x="7099300" y="3276600"/>
          <p14:tracePt t="62008" x="7205663" y="3276600"/>
          <p14:tracePt t="62024" x="7251700" y="3276600"/>
          <p14:tracePt t="62040" x="7331075" y="3276600"/>
          <p14:tracePt t="62056" x="7419975" y="3276600"/>
          <p14:tracePt t="62072" x="7456488" y="3276600"/>
          <p14:tracePt t="62088" x="7554913" y="3276600"/>
          <p14:tracePt t="62104" x="7589838" y="3276600"/>
          <p14:tracePt t="62120" x="7697788" y="3232150"/>
          <p14:tracePt t="62136" x="7813675" y="3197225"/>
          <p14:tracePt t="62152" x="7885113" y="3187700"/>
          <p14:tracePt t="62168" x="7983538" y="3143250"/>
          <p14:tracePt t="62184" x="8027988" y="3133725"/>
          <p14:tracePt t="62200" x="8099425" y="3108325"/>
          <p14:tracePt t="62216" x="8116888" y="3108325"/>
          <p14:tracePt t="62232" x="8161338" y="3081338"/>
          <p14:tracePt t="62248" x="8180388" y="3081338"/>
          <p14:tracePt t="62264" x="8197850" y="3071813"/>
          <p14:tracePt t="62280" x="8197850" y="3062288"/>
          <p14:tracePt t="62296" x="8205788" y="3054350"/>
          <p14:tracePt t="62312" x="8215313" y="3036888"/>
          <p14:tracePt t="62328" x="8224838" y="3027363"/>
          <p14:tracePt t="62344" x="8242300" y="2982913"/>
          <p14:tracePt t="62360" x="8251825" y="2965450"/>
          <p14:tracePt t="62376" x="8259763" y="2965450"/>
          <p14:tracePt t="62392" x="8259763" y="2955925"/>
          <p14:tracePt t="62408" x="8259763" y="2946400"/>
          <p14:tracePt t="62424" x="8259763" y="2938463"/>
          <p14:tracePt t="62440" x="8259763" y="2919413"/>
          <p14:tracePt t="62456" x="8259763" y="2911475"/>
          <p14:tracePt t="62471" x="8242300" y="2874963"/>
          <p14:tracePt t="62488" x="8224838" y="2847975"/>
          <p14:tracePt t="62504" x="8116888" y="2776538"/>
          <p14:tracePt t="62519" x="8054975" y="2751138"/>
          <p14:tracePt t="62536" x="7956550" y="2697163"/>
          <p14:tracePt t="62551" x="7920038" y="2679700"/>
          <p14:tracePt t="62568" x="7867650" y="2660650"/>
          <p14:tracePt t="62583" x="7751763" y="2633663"/>
          <p14:tracePt t="62599" x="7661275" y="2633663"/>
          <p14:tracePt t="62615" x="7483475" y="2633663"/>
          <p14:tracePt t="62631" x="7419975" y="2633663"/>
          <p14:tracePt t="62647" x="7367588" y="2633663"/>
          <p14:tracePt t="62664" x="7340600" y="2633663"/>
          <p14:tracePt t="62679" x="7331075" y="2643188"/>
          <p14:tracePt t="62696" x="7313613" y="2660650"/>
          <p14:tracePt t="62711" x="7296150" y="2670175"/>
          <p14:tracePt t="62727" x="7296150" y="2679700"/>
          <p14:tracePt t="62743" x="7296150" y="2687638"/>
          <p14:tracePt t="62759" x="7296150" y="2705100"/>
          <p14:tracePt t="62776" x="7286625" y="2714625"/>
          <p14:tracePt t="62791" x="7277100" y="2724150"/>
          <p14:tracePt t="62808" x="7277100" y="2732088"/>
          <p14:tracePt t="62826" x="7277100" y="2741613"/>
          <p14:tracePt t="62839" x="7277100" y="2759075"/>
          <p14:tracePt t="62855" x="7277100" y="2768600"/>
          <p14:tracePt t="62871" x="7277100" y="2776538"/>
          <p14:tracePt t="62887" x="7269163" y="2786063"/>
          <p14:tracePt t="62904" x="7269163" y="2795588"/>
          <p14:tracePt t="62919" x="7269163" y="2803525"/>
          <p14:tracePt t="62941" x="7269163" y="2813050"/>
          <p14:tracePt t="62952" x="7269163" y="2822575"/>
          <p14:tracePt t="62967" x="7259638" y="2822575"/>
          <p14:tracePt t="62984" x="7259638" y="2830513"/>
          <p14:tracePt t="63003" x="7259638" y="2840038"/>
          <p14:tracePt t="63015" x="7259638" y="2847975"/>
          <p14:tracePt t="63031" x="7259638" y="2857500"/>
          <p14:tracePt t="63048" x="7259638" y="2867025"/>
          <p14:tracePt t="63064" x="7259638" y="2884488"/>
          <p14:tracePt t="63080" x="7259638" y="2901950"/>
          <p14:tracePt t="63095" x="7259638" y="2919413"/>
          <p14:tracePt t="63112" x="7259638" y="2928938"/>
          <p14:tracePt t="63127" x="7269163" y="2938463"/>
          <p14:tracePt t="63144" x="7286625" y="2955925"/>
          <p14:tracePt t="63160" x="7296150" y="2965450"/>
          <p14:tracePt t="63176" x="7304088" y="2982913"/>
          <p14:tracePt t="63192" x="7304088" y="2990850"/>
          <p14:tracePt t="63208" x="7304088" y="3000375"/>
          <p14:tracePt t="63224" x="7313613" y="3009900"/>
          <p14:tracePt t="63239" x="7323138" y="3009900"/>
          <p14:tracePt t="63256" x="7323138" y="3017838"/>
          <p14:tracePt t="63272" x="7331075" y="3017838"/>
          <p14:tracePt t="64072" x="7348538" y="3017838"/>
          <p14:tracePt t="64081" x="7375525" y="3017838"/>
          <p14:tracePt t="64091" x="7412038" y="3017838"/>
          <p14:tracePt t="64103" x="7483475" y="3017838"/>
          <p14:tracePt t="64119" x="7572375" y="3000375"/>
          <p14:tracePt t="64135" x="7769225" y="3000375"/>
          <p14:tracePt t="64151" x="7867650" y="2990850"/>
          <p14:tracePt t="64167" x="7983538" y="2990850"/>
          <p14:tracePt t="64183" x="8259763" y="2982913"/>
          <p14:tracePt t="64199" x="8375650" y="2965450"/>
          <p14:tracePt t="64215" x="8474075" y="2965450"/>
          <p14:tracePt t="64231" x="8643938" y="2965450"/>
          <p14:tracePt t="64247" x="8715375" y="2955925"/>
          <p14:tracePt t="64263" x="8813800" y="2955925"/>
          <p14:tracePt t="64279" x="8840788" y="2955925"/>
          <p14:tracePt t="64295" x="8902700" y="2955925"/>
          <p14:tracePt t="64311" x="8939213" y="2955925"/>
          <p14:tracePt t="64327" x="8974138" y="2955925"/>
          <p14:tracePt t="64343" x="8983663" y="2955925"/>
          <p14:tracePt t="64361" x="8991600" y="2955925"/>
          <p14:tracePt t="64375" x="9001125" y="2965450"/>
          <p14:tracePt t="64391" x="9010650" y="2965450"/>
          <p14:tracePt t="64823" x="9018588" y="2965450"/>
          <p14:tracePt t="64864" x="9028113" y="2965450"/>
          <p14:tracePt t="64884" x="9037638" y="2965450"/>
          <p14:tracePt t="64904" x="9045575" y="2965450"/>
          <p14:tracePt t="64934" x="9055100" y="2965450"/>
          <p14:tracePt t="65354" x="9063038" y="2965450"/>
          <p14:tracePt t="65626" x="9072563" y="2965450"/>
          <p14:tracePt t="65645" x="9082088" y="2965450"/>
          <p14:tracePt t="65655" x="9090025" y="2965450"/>
          <p14:tracePt t="65666" x="9099550" y="2965450"/>
          <p14:tracePt t="65676" x="9126538" y="2965450"/>
          <p14:tracePt t="65687" x="9144000" y="2965450"/>
          <p14:tracePt t="65702" x="9161463" y="2965450"/>
          <p14:tracePt t="65718" x="9188450" y="2965450"/>
          <p14:tracePt t="65734" x="9286875" y="2965450"/>
          <p14:tracePt t="65750" x="9331325" y="2965450"/>
          <p14:tracePt t="65766" x="9474200" y="2965450"/>
          <p14:tracePt t="65782" x="9555163" y="2955925"/>
          <p14:tracePt t="65798" x="9634538" y="2946400"/>
          <p14:tracePt t="65814" x="9769475" y="2911475"/>
          <p14:tracePt t="65830" x="9823450" y="2911475"/>
          <p14:tracePt t="65846" x="9902825" y="2894013"/>
          <p14:tracePt t="65862" x="9929813" y="2894013"/>
          <p14:tracePt t="65878" x="9947275" y="2894013"/>
          <p14:tracePt t="65894" x="9991725" y="2894013"/>
          <p14:tracePt t="65910" x="10010775" y="2894013"/>
          <p14:tracePt t="65926" x="10028238" y="2894013"/>
          <p14:tracePt t="65942" x="10045700" y="2894013"/>
          <p14:tracePt t="65958" x="10055225" y="2894013"/>
          <p14:tracePt t="65974" x="10072688" y="2894013"/>
          <p14:tracePt t="65995" x="10082213" y="2894013"/>
          <p14:tracePt t="66006" x="10090150" y="2894013"/>
          <p14:tracePt t="66022" x="10099675" y="2894013"/>
          <p14:tracePt t="66057" x="10109200" y="2894013"/>
          <p14:tracePt t="66077" x="10117138" y="2894013"/>
          <p14:tracePt t="66097" x="10126663" y="2894013"/>
          <p14:tracePt t="66178" x="10126663" y="2901950"/>
          <p14:tracePt t="66188" x="10126663" y="2911475"/>
          <p14:tracePt t="66248" x="10126663" y="2919413"/>
          <p14:tracePt t="66268" x="10126663" y="2928938"/>
          <p14:tracePt t="66280" x="10117138" y="2938463"/>
          <p14:tracePt t="66291" x="10090150" y="2938463"/>
          <p14:tracePt t="66301" x="10072688" y="2946400"/>
          <p14:tracePt t="66310" x="10045700" y="2955925"/>
          <p14:tracePt t="66326" x="10010775" y="2955925"/>
          <p14:tracePt t="66342" x="9966325" y="2965450"/>
          <p14:tracePt t="66358" x="9831388" y="2965450"/>
          <p14:tracePt t="66374" x="9715500" y="2965450"/>
          <p14:tracePt t="66390" x="9232900" y="2955925"/>
          <p14:tracePt t="66406" x="9045575" y="2919413"/>
          <p14:tracePt t="66422" x="8786813" y="2894013"/>
          <p14:tracePt t="66439" x="8670925" y="2894013"/>
          <p14:tracePt t="66454" x="8555038" y="2894013"/>
          <p14:tracePt t="66470" x="8323263" y="2884488"/>
          <p14:tracePt t="66486" x="8126413" y="2874963"/>
          <p14:tracePt t="66502" x="8045450" y="2874963"/>
          <p14:tracePt t="66518" x="7974013" y="2874963"/>
          <p14:tracePt t="66534" x="7956550" y="2874963"/>
          <p14:tracePt t="66842" x="7920038" y="2874963"/>
          <p14:tracePt t="66851" x="7848600" y="2874963"/>
          <p14:tracePt t="66862" x="7732713" y="2874963"/>
          <p14:tracePt t="66873" x="7537450" y="2840038"/>
          <p14:tracePt t="66886" x="7269163" y="2795588"/>
          <p14:tracePt t="66902" x="6911975" y="2751138"/>
          <p14:tracePt t="66925" x="6153150" y="2697163"/>
          <p14:tracePt t="66933" x="5759450" y="2697163"/>
          <p14:tracePt t="66950" x="4857750" y="2732088"/>
          <p14:tracePt t="66965" x="4608513" y="2795588"/>
          <p14:tracePt t="66982" x="4367213" y="2847975"/>
          <p14:tracePt t="66997" x="4089400" y="2928938"/>
          <p14:tracePt t="67014" x="4010025" y="2973388"/>
          <p14:tracePt t="67030" x="3938588" y="3009900"/>
          <p14:tracePt t="67048" x="3938588" y="3017838"/>
          <p14:tracePt t="67304" x="3902075" y="3017838"/>
          <p14:tracePt t="67314" x="3830638" y="3017838"/>
          <p14:tracePt t="67324" x="3724275" y="3036888"/>
          <p14:tracePt t="67334" x="3527425" y="3071813"/>
          <p14:tracePt t="67350" x="3313113" y="3108325"/>
          <p14:tracePt t="67366" x="3098800" y="3152775"/>
          <p14:tracePt t="67381" x="2670175" y="3214688"/>
          <p14:tracePt t="67397" x="2500313" y="3241675"/>
          <p14:tracePt t="67414" x="2125663" y="3322638"/>
          <p14:tracePt t="67430" x="2027238" y="3340100"/>
          <p14:tracePt t="67446" x="1946275" y="3357563"/>
          <p14:tracePt t="67462" x="1803400" y="3411538"/>
          <p14:tracePt t="67478" x="1768475" y="3429000"/>
          <p14:tracePt t="67494" x="1724025" y="3438525"/>
          <p14:tracePt t="67510" x="1652588" y="3465513"/>
          <p14:tracePt t="67525" x="1633538" y="3473450"/>
          <p14:tracePt t="67542" x="1598613" y="3482975"/>
          <p14:tracePt t="67557" x="1589088" y="3490913"/>
          <p14:tracePt t="67573" x="1571625" y="3490913"/>
          <p14:tracePt t="67642" x="1571625" y="3500438"/>
          <p14:tracePt t="67672" x="1571625" y="3509963"/>
          <p14:tracePt t="67723" x="1571625" y="3517900"/>
          <p14:tracePt t="67763" x="1571625" y="3527425"/>
          <p14:tracePt t="67773" x="1589088" y="3527425"/>
          <p14:tracePt t="67782" x="1608138" y="3527425"/>
          <p14:tracePt t="67797" x="1633538" y="3527425"/>
          <p14:tracePt t="67813" x="1687513" y="3527425"/>
          <p14:tracePt t="67829" x="1704975" y="3527425"/>
          <p14:tracePt t="67845" x="1731963" y="3527425"/>
          <p14:tracePt t="67861" x="1785938" y="3527425"/>
          <p14:tracePt t="67877" x="1812925" y="3527425"/>
          <p14:tracePt t="67893" x="1847850" y="3527425"/>
          <p14:tracePt t="67909" x="1901825" y="3517900"/>
          <p14:tracePt t="67925" x="1928813" y="3517900"/>
          <p14:tracePt t="67941" x="1982788" y="3517900"/>
          <p14:tracePt t="67957" x="2017713" y="3517900"/>
          <p14:tracePt t="67973" x="2044700" y="3517900"/>
          <p14:tracePt t="67989" x="2125663" y="3517900"/>
          <p14:tracePt t="68005" x="2160588" y="3517900"/>
          <p14:tracePt t="68021" x="2214563" y="3517900"/>
          <p14:tracePt t="68037" x="2259013" y="3517900"/>
          <p14:tracePt t="68053" x="2276475" y="3517900"/>
          <p14:tracePt t="68069" x="2322513" y="3509963"/>
          <p14:tracePt t="68085" x="2347913" y="3509963"/>
          <p14:tracePt t="68101" x="2401888" y="3509963"/>
          <p14:tracePt t="68117" x="2438400" y="3509963"/>
          <p14:tracePt t="68133" x="2509838" y="3509963"/>
          <p14:tracePt t="68149" x="2544763" y="3500438"/>
          <p14:tracePt t="68165" x="2714625" y="3490913"/>
          <p14:tracePt t="68181" x="2776538" y="3482975"/>
          <p14:tracePt t="68197" x="2847975" y="3473450"/>
          <p14:tracePt t="68213" x="2874963" y="3473450"/>
          <p14:tracePt t="68229" x="2938463" y="3473450"/>
          <p14:tracePt t="68245" x="2965450" y="3473450"/>
          <p14:tracePt t="68261" x="3009900" y="3473450"/>
          <p14:tracePt t="68277" x="3027363" y="3473450"/>
          <p14:tracePt t="68293" x="3081338" y="3473450"/>
          <p14:tracePt t="68309" x="3108325" y="3473450"/>
          <p14:tracePt t="68326" x="3133725" y="3473450"/>
          <p14:tracePt t="68341" x="3152775" y="3473450"/>
          <p14:tracePt t="68357" x="3170238" y="3473450"/>
          <p14:tracePt t="68374" x="3179763" y="3473450"/>
          <p14:tracePt t="69665" x="3179763" y="3465513"/>
          <p14:tracePt t="69675" x="3143250" y="3465513"/>
          <p14:tracePt t="69686" x="3116263" y="3465513"/>
          <p14:tracePt t="69700" x="3081338" y="3455988"/>
          <p14:tracePt t="69716" x="3036888" y="3446463"/>
          <p14:tracePt t="69732" x="2946400" y="3429000"/>
          <p14:tracePt t="69748" x="2884488" y="3419475"/>
          <p14:tracePt t="69764" x="2714625" y="3367088"/>
          <p14:tracePt t="69780" x="2581275" y="3330575"/>
          <p14:tracePt t="69796" x="2473325" y="3295650"/>
          <p14:tracePt t="69812" x="2286000" y="3286125"/>
          <p14:tracePt t="69828" x="2214563" y="3276600"/>
          <p14:tracePt t="69844" x="2044700" y="3276600"/>
          <p14:tracePt t="69860" x="1946275" y="3276600"/>
          <p14:tracePt t="69876" x="1741488" y="3303588"/>
          <p14:tracePt t="69892" x="1652588" y="3340100"/>
          <p14:tracePt t="69908" x="1571625" y="3357563"/>
          <p14:tracePt t="69924" x="1509713" y="3384550"/>
          <p14:tracePt t="69940" x="1357313" y="3411538"/>
          <p14:tracePt t="69956" x="1276350" y="3446463"/>
          <p14:tracePt t="69972" x="1187450" y="3490913"/>
          <p14:tracePt t="69988" x="1000125" y="3616325"/>
          <p14:tracePt t="70004" x="928688" y="3660775"/>
          <p14:tracePt t="70020" x="795338" y="3741738"/>
          <p14:tracePt t="70037" x="723900" y="3803650"/>
          <p14:tracePt t="70052" x="679450" y="3840163"/>
          <p14:tracePt t="70068" x="642938" y="3884613"/>
          <p14:tracePt t="70084" x="608013" y="3938588"/>
          <p14:tracePt t="70100" x="581025" y="3973513"/>
          <p14:tracePt t="70117" x="561975" y="4010025"/>
          <p14:tracePt t="70132" x="544513" y="4027488"/>
          <p14:tracePt t="70148" x="536575" y="4089400"/>
          <p14:tracePt t="70164" x="536575" y="4125913"/>
          <p14:tracePt t="70180" x="536575" y="4143375"/>
          <p14:tracePt t="70197" x="536575" y="4187825"/>
          <p14:tracePt t="70212" x="536575" y="4205288"/>
          <p14:tracePt t="70228" x="544513" y="4205288"/>
          <p14:tracePt t="70244" x="608013" y="4232275"/>
          <p14:tracePt t="70260" x="652463" y="4241800"/>
          <p14:tracePt t="70277" x="741363" y="4241800"/>
          <p14:tracePt t="70293" x="803275" y="4241800"/>
          <p14:tracePt t="70308" x="874713" y="4241800"/>
          <p14:tracePt t="70324" x="1017588" y="4241800"/>
          <p14:tracePt t="70340" x="1116013" y="4241800"/>
          <p14:tracePt t="70356" x="1160463" y="4241800"/>
          <p14:tracePt t="70372" x="1231900" y="4241800"/>
          <p14:tracePt t="70388" x="1258888" y="4241800"/>
          <p14:tracePt t="70404" x="1303338" y="4241800"/>
          <p14:tracePt t="70420" x="1322388" y="4241800"/>
          <p14:tracePt t="70436" x="1384300" y="4259263"/>
          <p14:tracePt t="70452" x="1401763" y="4259263"/>
          <p14:tracePt t="70468" x="1428750" y="4268788"/>
          <p14:tracePt t="70484" x="1446213" y="4268788"/>
          <p14:tracePt t="70500" x="1473200" y="4286250"/>
          <p14:tracePt t="70516" x="1482725" y="4286250"/>
          <p14:tracePt t="70532" x="1490663" y="4286250"/>
          <p14:tracePt t="70839" x="1500188" y="4286250"/>
          <p14:tracePt t="70850" x="1527175" y="4295775"/>
          <p14:tracePt t="70860" x="1562100" y="4295775"/>
          <p14:tracePt t="70870" x="1625600" y="4303713"/>
          <p14:tracePt t="70887" x="1697038" y="4303713"/>
          <p14:tracePt t="70900" x="1919288" y="4303713"/>
          <p14:tracePt t="70917" x="2027238" y="4303713"/>
          <p14:tracePt t="70932" x="2232025" y="4303713"/>
          <p14:tracePt t="70956" x="2438400" y="4313238"/>
          <p14:tracePt t="70965" x="2536825" y="4313238"/>
          <p14:tracePt t="70980" x="2633663" y="4313238"/>
          <p14:tracePt t="70996" x="2741613" y="4313238"/>
          <p14:tracePt t="71012" x="2911475" y="4313238"/>
          <p14:tracePt t="71028" x="2982913" y="4313238"/>
          <p14:tracePt t="71043" x="3125788" y="4322763"/>
          <p14:tracePt t="71060" x="3170238" y="4330700"/>
          <p14:tracePt t="71076" x="3276600" y="4348163"/>
          <p14:tracePt t="71092" x="3303588" y="4348163"/>
          <p14:tracePt t="71108" x="3340100" y="4348163"/>
          <p14:tracePt t="71124" x="3394075" y="4348163"/>
          <p14:tracePt t="71140" x="3419475" y="4348163"/>
          <p14:tracePt t="71156" x="3446463" y="4348163"/>
          <p14:tracePt t="71172" x="3455988" y="4348163"/>
          <p14:tracePt t="71188" x="3465513" y="4348163"/>
          <p14:tracePt t="71204" x="3473450" y="4348163"/>
          <p14:tracePt t="72521" x="3490913" y="4348163"/>
          <p14:tracePt t="72530" x="3517900" y="4348163"/>
          <p14:tracePt t="72541" x="3562350" y="4348163"/>
          <p14:tracePt t="72552" x="3608388" y="4348163"/>
          <p14:tracePt t="72565" x="3670300" y="4348163"/>
          <p14:tracePt t="72579" x="3732213" y="4348163"/>
          <p14:tracePt t="72595" x="3795713" y="4348163"/>
          <p14:tracePt t="72627" x="4027488" y="4348163"/>
          <p14:tracePt t="72659" x="4143375" y="4348163"/>
          <p14:tracePt t="72675" x="4170363" y="4348163"/>
          <p14:tracePt t="72691" x="4241800" y="4348163"/>
          <p14:tracePt t="72707" x="4268788" y="4348163"/>
          <p14:tracePt t="72723" x="4330700" y="4348163"/>
          <p14:tracePt t="72739" x="4367213" y="4348163"/>
          <p14:tracePt t="72755" x="4429125" y="4348163"/>
          <p14:tracePt t="72771" x="4456113" y="4348163"/>
          <p14:tracePt t="72787" x="4500563" y="4348163"/>
          <p14:tracePt t="72803" x="4518025" y="4348163"/>
          <p14:tracePt t="72819" x="4554538" y="4348163"/>
          <p14:tracePt t="72835" x="4572000" y="4348163"/>
          <p14:tracePt t="72855" x="4589463" y="4348163"/>
          <p14:tracePt t="72878" x="4598988" y="4348163"/>
          <p14:tracePt t="72972" x="4608513" y="4348163"/>
          <p14:tracePt t="72979" x="4616450" y="4348163"/>
          <p14:tracePt t="73095" x="4625975" y="4348163"/>
          <p14:tracePt t="73176" x="4633913" y="4348163"/>
          <p14:tracePt t="73241" x="4652963" y="4348163"/>
          <p14:tracePt t="73264" x="4670425" y="4348163"/>
          <p14:tracePt t="73277" x="4679950" y="4348163"/>
          <p14:tracePt t="73287" x="4687888" y="4348163"/>
          <p14:tracePt t="73299" x="4697413" y="4348163"/>
          <p14:tracePt t="73315" x="4714875" y="4348163"/>
          <p14:tracePt t="73331" x="4732338" y="4348163"/>
          <p14:tracePt t="73347" x="4776788" y="4348163"/>
          <p14:tracePt t="73363" x="4840288" y="4348163"/>
          <p14:tracePt t="73379" x="4875213" y="4348163"/>
          <p14:tracePt t="73394" x="4946650" y="4348163"/>
          <p14:tracePt t="73411" x="4973638" y="4348163"/>
          <p14:tracePt t="73427" x="5027613" y="4348163"/>
          <p14:tracePt t="73443" x="5054600" y="4348163"/>
          <p14:tracePt t="73459" x="5108575" y="4348163"/>
          <p14:tracePt t="73474" x="5143500" y="4348163"/>
          <p14:tracePt t="73491" x="5160963" y="4348163"/>
          <p14:tracePt t="73507" x="5180013" y="4348163"/>
          <p14:tracePt t="73522" x="5205413" y="4357688"/>
          <p14:tracePt t="73540" x="5224463" y="4367213"/>
          <p14:tracePt t="73555" x="5241925" y="4367213"/>
          <p14:tracePt t="73570" x="5259388" y="4367213"/>
          <p14:tracePt t="73587" x="5276850" y="4367213"/>
          <p14:tracePt t="73603" x="5295900" y="4367213"/>
          <p14:tracePt t="73619" x="5313363" y="4367213"/>
          <p14:tracePt t="73634" x="5322888" y="4367213"/>
          <p14:tracePt t="73650" x="5330825" y="4367213"/>
          <p14:tracePt t="73667" x="5357813" y="4367213"/>
          <p14:tracePt t="73684" x="5367338" y="4367213"/>
          <p14:tracePt t="73698" x="5375275" y="4367213"/>
          <p14:tracePt t="73715" x="5384800" y="4367213"/>
          <p14:tracePt t="73730" x="5394325" y="4367213"/>
          <p14:tracePt t="73780" x="5402263" y="4367213"/>
          <p14:tracePt t="74797" x="5394325" y="4367213"/>
          <p14:tracePt t="74817" x="5384800" y="4367213"/>
          <p14:tracePt t="74828" x="5375275" y="4367213"/>
          <p14:tracePt t="74847" x="5367338" y="4367213"/>
          <p14:tracePt t="74857" x="5357813" y="4367213"/>
          <p14:tracePt t="74867" x="5348288" y="4367213"/>
          <p14:tracePt t="74882" x="5340350" y="4367213"/>
          <p14:tracePt t="74898" x="5322888" y="4367213"/>
          <p14:tracePt t="74917" x="5313363" y="4367213"/>
          <p14:tracePt t="74929" x="5303838" y="4367213"/>
          <p14:tracePt t="74946" x="5295900" y="4367213"/>
          <p14:tracePt t="74962" x="5276850" y="4367213"/>
          <p14:tracePt t="74978" x="5251450" y="4367213"/>
          <p14:tracePt t="74993" x="5232400" y="4375150"/>
          <p14:tracePt t="75009" x="5214938" y="4375150"/>
          <p14:tracePt t="75026" x="5170488" y="4384675"/>
          <p14:tracePt t="75042" x="5153025" y="4394200"/>
          <p14:tracePt t="75058" x="5089525" y="4402138"/>
          <p14:tracePt t="75074" x="5000625" y="4402138"/>
          <p14:tracePt t="75090" x="4946650" y="4411663"/>
          <p14:tracePt t="75106" x="4867275" y="4411663"/>
          <p14:tracePt t="75122" x="4822825" y="4411663"/>
          <p14:tracePt t="75138" x="4732338" y="4411663"/>
          <p14:tracePt t="75154" x="4697413" y="4411663"/>
          <p14:tracePt t="75169" x="4608513" y="4411663"/>
          <p14:tracePt t="75185" x="4500563" y="4402138"/>
          <p14:tracePt t="75202" x="4438650" y="4402138"/>
          <p14:tracePt t="75218" x="4357688" y="4402138"/>
          <p14:tracePt t="75234" x="4276725" y="4402138"/>
          <p14:tracePt t="75250" x="4251325" y="4402138"/>
          <p14:tracePt t="75266" x="4224338" y="4402138"/>
          <p14:tracePt t="75281" x="4197350" y="4402138"/>
          <p14:tracePt t="76329" x="4205288" y="4402138"/>
          <p14:tracePt t="76339" x="4224338" y="4402138"/>
          <p14:tracePt t="76350" x="4232275" y="4402138"/>
          <p14:tracePt t="76362" x="4241800" y="4402138"/>
          <p14:tracePt t="76373" x="4259263" y="4402138"/>
          <p14:tracePt t="76385" x="4295775" y="4402138"/>
          <p14:tracePt t="76401" x="4322763" y="4402138"/>
          <p14:tracePt t="76417" x="4357688" y="4402138"/>
          <p14:tracePt t="76433" x="4419600" y="4402138"/>
          <p14:tracePt t="76449" x="4446588" y="4402138"/>
          <p14:tracePt t="76465" x="4518025" y="4402138"/>
          <p14:tracePt t="76481" x="4572000" y="4402138"/>
          <p14:tracePt t="76497" x="4608513" y="4402138"/>
          <p14:tracePt t="76513" x="4652963" y="4402138"/>
          <p14:tracePt t="76529" x="4670425" y="4402138"/>
          <p14:tracePt t="76545" x="4705350" y="4394200"/>
          <p14:tracePt t="76561" x="4732338" y="4394200"/>
          <p14:tracePt t="76577" x="4759325" y="4394200"/>
          <p14:tracePt t="76593" x="4803775" y="4394200"/>
          <p14:tracePt t="76609" x="4822825" y="4394200"/>
          <p14:tracePt t="76625" x="4857750" y="4394200"/>
          <p14:tracePt t="76641" x="4902200" y="4394200"/>
          <p14:tracePt t="76657" x="4929188" y="4394200"/>
          <p14:tracePt t="76673" x="4965700" y="4394200"/>
          <p14:tracePt t="76689" x="4983163" y="4394200"/>
          <p14:tracePt t="76705" x="5010150" y="4394200"/>
          <p14:tracePt t="76721" x="5018088" y="4394200"/>
          <p14:tracePt t="76737" x="5045075" y="4384675"/>
          <p14:tracePt t="76760" x="5054600" y="4384675"/>
          <p14:tracePt t="76794" x="5062538" y="4384675"/>
          <p14:tracePt t="76948" x="5054600" y="4384675"/>
          <p14:tracePt t="76958" x="5010150" y="4384675"/>
          <p14:tracePt t="76968" x="4973638" y="4375150"/>
          <p14:tracePt t="76977" x="4919663" y="4375150"/>
          <p14:tracePt t="76992" x="4857750" y="4367213"/>
          <p14:tracePt t="77009" x="4741863" y="4367213"/>
          <p14:tracePt t="77025" x="4660900" y="4367213"/>
          <p14:tracePt t="77041" x="4510088" y="4367213"/>
          <p14:tracePt t="77056" x="4446588" y="4367213"/>
          <p14:tracePt t="77072" x="4357688" y="4367213"/>
          <p14:tracePt t="77089" x="4330700" y="4367213"/>
          <p14:tracePt t="77104" x="4276725" y="4367213"/>
          <p14:tracePt t="77121" x="4251325" y="4367213"/>
          <p14:tracePt t="77137" x="4224338" y="4367213"/>
          <p14:tracePt t="77153" x="4214813" y="4367213"/>
          <p14:tracePt t="77169" x="4187825" y="4367213"/>
          <p14:tracePt t="77185" x="4179888" y="4367213"/>
          <p14:tracePt t="77394" x="4187825" y="4367213"/>
          <p14:tracePt t="77404" x="4205288" y="4367213"/>
          <p14:tracePt t="77414" x="4232275" y="4367213"/>
          <p14:tracePt t="77425" x="4259263" y="4367213"/>
          <p14:tracePt t="77441" x="4295775" y="4367213"/>
          <p14:tracePt t="77457" x="4340225" y="4367213"/>
          <p14:tracePt t="77472" x="4411663" y="4367213"/>
          <p14:tracePt t="77489" x="4456113" y="4367213"/>
          <p14:tracePt t="77505" x="4537075" y="4357688"/>
          <p14:tracePt t="77521" x="4562475" y="4348163"/>
          <p14:tracePt t="77537" x="4633913" y="4348163"/>
          <p14:tracePt t="77552" x="4660900" y="4340225"/>
          <p14:tracePt t="77568" x="4679950" y="4340225"/>
          <p14:tracePt t="77585" x="4687888" y="4340225"/>
          <p14:tracePt t="77610" x="4697413" y="4340225"/>
          <p14:tracePt t="77621" x="4705350" y="4340225"/>
          <p14:tracePt t="78288" x="4705350" y="4330700"/>
          <p14:tracePt t="78457" x="4705350" y="4322763"/>
          <p14:tracePt t="78748" x="4705350" y="4313238"/>
          <p14:tracePt t="80084" x="4687888" y="4313238"/>
          <p14:tracePt t="80096" x="4633913" y="4295775"/>
          <p14:tracePt t="80108" x="4562475" y="4295775"/>
          <p14:tracePt t="80120" x="4483100" y="4286250"/>
          <p14:tracePt t="80132" x="4367213" y="4276725"/>
          <p14:tracePt t="80143" x="4232275" y="4276725"/>
          <p14:tracePt t="80159" x="4116388" y="4268788"/>
          <p14:tracePt t="80175" x="3983038" y="4268788"/>
          <p14:tracePt t="80191" x="3608388" y="4268788"/>
          <p14:tracePt t="80207" x="3509963" y="4268788"/>
          <p14:tracePt t="80223" x="3367088" y="4268788"/>
          <p14:tracePt t="80239" x="3313113" y="4268788"/>
          <p14:tracePt t="80255" x="3276600" y="4276725"/>
          <p14:tracePt t="80271" x="3259138" y="4276725"/>
          <p14:tracePt t="80287" x="3251200" y="4276725"/>
          <p14:tracePt t="80307" x="3241675" y="4276725"/>
          <p14:tracePt t="80319" x="3232150" y="4276725"/>
          <p14:tracePt t="80357" x="3224213" y="4276725"/>
          <p14:tracePt t="80388" x="3205163" y="4276725"/>
          <p14:tracePt t="80409" x="3197225" y="4276725"/>
          <p14:tracePt t="80421" x="3187700" y="4276725"/>
          <p14:tracePt t="80432" x="3170238" y="4276725"/>
          <p14:tracePt t="80444" x="3143250" y="4276725"/>
          <p14:tracePt t="80456" x="3125788" y="4286250"/>
          <p14:tracePt t="80467" x="3098800" y="4286250"/>
          <p14:tracePt t="80480" x="3081338" y="4286250"/>
          <p14:tracePt t="80495" x="3054350" y="4286250"/>
          <p14:tracePt t="80511" x="3017838" y="4295775"/>
          <p14:tracePt t="80527" x="3000375" y="4295775"/>
          <p14:tracePt t="80543" x="2973388" y="4295775"/>
          <p14:tracePt t="80559" x="2965450" y="4295775"/>
          <p14:tracePt t="80623" x="2965450" y="4303713"/>
          <p14:tracePt t="80955" x="2990850" y="4303713"/>
          <p14:tracePt t="80965" x="3009900" y="4303713"/>
          <p14:tracePt t="80976" x="3027363" y="4303713"/>
          <p14:tracePt t="80991" x="3054350" y="4303713"/>
          <p14:tracePt t="81007" x="3081338" y="4303713"/>
          <p14:tracePt t="81023" x="3125788" y="4313238"/>
          <p14:tracePt t="81039" x="3152775" y="4313238"/>
          <p14:tracePt t="81055" x="3224213" y="4322763"/>
          <p14:tracePt t="81071" x="3276600" y="4330700"/>
          <p14:tracePt t="81087" x="3348038" y="4330700"/>
          <p14:tracePt t="81103" x="3527425" y="4348163"/>
          <p14:tracePt t="81119" x="3643313" y="4357688"/>
          <p14:tracePt t="81135" x="3911600" y="4384675"/>
          <p14:tracePt t="81150" x="4071938" y="4394200"/>
          <p14:tracePt t="81167" x="4367213" y="4394200"/>
          <p14:tracePt t="81182" x="4500563" y="4402138"/>
          <p14:tracePt t="81198" x="4598988" y="4402138"/>
          <p14:tracePt t="81215" x="4759325" y="4402138"/>
          <p14:tracePt t="81230" x="4813300" y="4402138"/>
          <p14:tracePt t="81247" x="4857750" y="4411663"/>
          <p14:tracePt t="81265" x="4867275" y="4411663"/>
          <p14:tracePt t="81691" x="4848225" y="4411663"/>
          <p14:tracePt t="81701" x="4840288" y="4411663"/>
          <p14:tracePt t="81711" x="4830763" y="4411663"/>
          <p14:tracePt t="81727" x="4822825" y="4411663"/>
          <p14:tracePt t="81751" x="4813300" y="4411663"/>
          <p14:tracePt t="81762" x="4803775" y="4411663"/>
          <p14:tracePt t="81774" x="4795838" y="4411663"/>
          <p14:tracePt t="81790" x="4786313" y="4411663"/>
          <p14:tracePt t="81807" x="4759325" y="4411663"/>
          <p14:tracePt t="81822" x="4741863" y="4411663"/>
          <p14:tracePt t="81839" x="4724400" y="4411663"/>
          <p14:tracePt t="81855" x="4705350" y="4411663"/>
          <p14:tracePt t="81871" x="4687888" y="4411663"/>
          <p14:tracePt t="81887" x="4633913" y="4411663"/>
          <p14:tracePt t="81902" x="4608513" y="4411663"/>
          <p14:tracePt t="81918" x="4572000" y="4411663"/>
          <p14:tracePt t="81934" x="4510088" y="4411663"/>
          <p14:tracePt t="81951" x="4483100" y="4411663"/>
          <p14:tracePt t="81974" x="4394200" y="4411663"/>
          <p14:tracePt t="81986" x="4340225" y="4411663"/>
          <p14:tracePt t="81998" x="4276725" y="4402138"/>
          <p14:tracePt t="82014" x="4205288" y="4394200"/>
          <p14:tracePt t="82031" x="4000500" y="4348163"/>
          <p14:tracePt t="82046" x="3919538" y="4322763"/>
          <p14:tracePt t="82062" x="3822700" y="4303713"/>
          <p14:tracePt t="82078" x="3608388" y="4251325"/>
          <p14:tracePt t="82094" x="3394075" y="4214813"/>
          <p14:tracePt t="82110" x="3295650" y="4205288"/>
          <p14:tracePt t="82126" x="3214688" y="4205288"/>
          <p14:tracePt t="82142" x="3054350" y="4205288"/>
          <p14:tracePt t="82164" x="2965450" y="4205288"/>
          <p14:tracePt t="82174" x="2938463" y="4205288"/>
          <p14:tracePt t="82190" x="2928938" y="4205288"/>
          <p14:tracePt t="82451" x="2911475" y="4205288"/>
          <p14:tracePt t="82461" x="2884488" y="4205288"/>
          <p14:tracePt t="82472" x="2813050" y="4214813"/>
          <p14:tracePt t="82482" x="2714625" y="4232275"/>
          <p14:tracePt t="82494" x="2571750" y="4251325"/>
          <p14:tracePt t="82510" x="2384425" y="4286250"/>
          <p14:tracePt t="82526" x="2044700" y="4367213"/>
          <p14:tracePt t="82542" x="1866900" y="4411663"/>
          <p14:tracePt t="82558" x="1608138" y="4510088"/>
          <p14:tracePt t="82574" x="1544638" y="4545013"/>
          <p14:tracePt t="82590" x="1419225" y="4608513"/>
          <p14:tracePt t="82606" x="1393825" y="4625975"/>
          <p14:tracePt t="82622" x="1357313" y="4652963"/>
          <p14:tracePt t="82638" x="1312863" y="4687888"/>
          <p14:tracePt t="82654" x="1276350" y="4724400"/>
          <p14:tracePt t="82670" x="1223963" y="4751388"/>
          <p14:tracePt t="82686" x="1214438" y="4768850"/>
          <p14:tracePt t="82702" x="1187450" y="4803775"/>
          <p14:tracePt t="82718" x="1169988" y="4813300"/>
          <p14:tracePt t="82734" x="1169988" y="4830763"/>
          <p14:tracePt t="82750" x="1143000" y="4857750"/>
          <p14:tracePt t="82766" x="1143000" y="4867275"/>
          <p14:tracePt t="82782" x="1116013" y="4902200"/>
          <p14:tracePt t="82798" x="1116013" y="4911725"/>
          <p14:tracePt t="82814" x="1108075" y="4919663"/>
          <p14:tracePt t="82830" x="1108075" y="4929188"/>
          <p14:tracePt t="82850" x="1108075" y="4938713"/>
          <p14:tracePt t="82870" x="1108075" y="4946650"/>
          <p14:tracePt t="82880" x="1108075" y="4965700"/>
          <p14:tracePt t="82900" x="1108075" y="4973638"/>
          <p14:tracePt t="82910" x="1116013" y="4973638"/>
          <p14:tracePt t="82926" x="1125538" y="4983163"/>
          <p14:tracePt t="82942" x="1160463" y="5000625"/>
          <p14:tracePt t="82958" x="1179513" y="5010150"/>
          <p14:tracePt t="82974" x="1196975" y="5027613"/>
          <p14:tracePt t="82990" x="1223963" y="5027613"/>
          <p14:tracePt t="83006" x="1258888" y="5045075"/>
          <p14:tracePt t="83022" x="1276350" y="5054600"/>
          <p14:tracePt t="83038" x="1312863" y="5054600"/>
          <p14:tracePt t="83054" x="1322388" y="5054600"/>
          <p14:tracePt t="83070" x="1357313" y="5054600"/>
          <p14:tracePt t="83086" x="1374775" y="5054600"/>
          <p14:tracePt t="83403" x="1401763" y="5054600"/>
          <p14:tracePt t="83413" x="1446213" y="5054600"/>
          <p14:tracePt t="83423" x="1509713" y="5027613"/>
          <p14:tracePt t="83437" x="1581150" y="5010150"/>
          <p14:tracePt t="83454" x="1724025" y="4983163"/>
          <p14:tracePt t="83469" x="1812925" y="4965700"/>
          <p14:tracePt t="83486" x="1973263" y="4956175"/>
          <p14:tracePt t="83501" x="2062163" y="4946650"/>
          <p14:tracePt t="83517" x="2187575" y="4929188"/>
          <p14:tracePt t="83534" x="2276475" y="4919663"/>
          <p14:tracePt t="83550" x="2374900" y="4919663"/>
          <p14:tracePt t="83566" x="2455863" y="4919663"/>
          <p14:tracePt t="83581" x="2490788" y="4919663"/>
          <p14:tracePt t="83597" x="2500313" y="4919663"/>
          <p14:tracePt t="83614" x="2544763" y="4919663"/>
          <p14:tracePt t="83630" x="2616200" y="4919663"/>
          <p14:tracePt t="83645" x="2660650" y="4919663"/>
          <p14:tracePt t="83662" x="2679700" y="4919663"/>
          <p14:tracePt t="83677" x="2724150" y="4929188"/>
          <p14:tracePt t="83693" x="2759075" y="4929188"/>
          <p14:tracePt t="83710" x="2840038" y="4929188"/>
          <p14:tracePt t="83726" x="2946400" y="4929188"/>
          <p14:tracePt t="83741" x="3000375" y="4929188"/>
          <p14:tracePt t="83757" x="3089275" y="4938713"/>
          <p14:tracePt t="83773" x="3160713" y="4938713"/>
          <p14:tracePt t="83789" x="3214688" y="4938713"/>
          <p14:tracePt t="83805" x="3251200" y="4938713"/>
          <p14:tracePt t="83822" x="3313113" y="4938713"/>
          <p14:tracePt t="83837" x="3340100" y="4938713"/>
          <p14:tracePt t="83854" x="3394075" y="4938713"/>
          <p14:tracePt t="83870" x="3411538" y="4938713"/>
          <p14:tracePt t="83885" x="3419475" y="4938713"/>
          <p14:tracePt t="83902" x="3429000" y="4938713"/>
          <p14:tracePt t="84839" x="3438525" y="4938713"/>
          <p14:tracePt t="84861" x="3446463" y="4938713"/>
          <p14:tracePt t="84883" x="3455988" y="4938713"/>
          <p14:tracePt t="85253" x="3473450" y="4938713"/>
          <p14:tracePt t="85262" x="3500438" y="4938713"/>
          <p14:tracePt t="85272" x="3536950" y="4938713"/>
          <p14:tracePt t="85282" x="3562350" y="4938713"/>
          <p14:tracePt t="85293" x="3616325" y="4929188"/>
          <p14:tracePt t="85309" x="3687763" y="4919663"/>
          <p14:tracePt t="85325" x="3822700" y="4902200"/>
          <p14:tracePt t="85346" x="3946525" y="4894263"/>
          <p14:tracePt t="85356" x="4037013" y="4884738"/>
          <p14:tracePt t="85373" x="4098925" y="4884738"/>
          <p14:tracePt t="85389" x="4276725" y="4884738"/>
          <p14:tracePt t="85404" x="4367213" y="4884738"/>
          <p14:tracePt t="85421" x="4527550" y="4884738"/>
          <p14:tracePt t="85436" x="4598988" y="4884738"/>
          <p14:tracePt t="85452" x="4643438" y="4884738"/>
          <p14:tracePt t="85469" x="4751388" y="4884738"/>
          <p14:tracePt t="85485" x="4786313" y="4884738"/>
          <p14:tracePt t="85501" x="4857750" y="4884738"/>
          <p14:tracePt t="85516" x="4884738" y="4884738"/>
          <p14:tracePt t="85533" x="4929188" y="4884738"/>
          <p14:tracePt t="85548" x="4965700" y="4884738"/>
          <p14:tracePt t="85565" x="5010150" y="4884738"/>
          <p14:tracePt t="85581" x="5072063" y="4884738"/>
          <p14:tracePt t="85596" x="5099050" y="4884738"/>
          <p14:tracePt t="85613" x="5133975" y="4884738"/>
          <p14:tracePt t="85629" x="5153025" y="4884738"/>
          <p14:tracePt t="85645" x="5180013" y="4884738"/>
          <p14:tracePt t="85660" x="5205413" y="4884738"/>
          <p14:tracePt t="85677" x="5232400" y="4884738"/>
          <p14:tracePt t="85693" x="5251450" y="4884738"/>
          <p14:tracePt t="85708" x="5303838" y="4884738"/>
          <p14:tracePt t="85724" x="5322888" y="4884738"/>
          <p14:tracePt t="85741" x="5357813" y="4884738"/>
          <p14:tracePt t="85756" x="5367338" y="4884738"/>
          <p14:tracePt t="85773" x="5402263" y="4884738"/>
          <p14:tracePt t="85788" x="5411788" y="4884738"/>
          <p14:tracePt t="85804" x="5411788" y="4875213"/>
          <p14:tracePt t="86162" x="5429250" y="4875213"/>
          <p14:tracePt t="86173" x="5446713" y="4875213"/>
          <p14:tracePt t="86184" x="5483225" y="4875213"/>
          <p14:tracePt t="86195" x="5545138" y="4875213"/>
          <p14:tracePt t="86205" x="5626100" y="4875213"/>
          <p14:tracePt t="86221" x="5705475" y="4875213"/>
          <p14:tracePt t="86236" x="5786438" y="4875213"/>
          <p14:tracePt t="86998" x="5795963" y="4875213"/>
          <p14:tracePt t="87008" x="5822950" y="4875213"/>
          <p14:tracePt t="87018" x="5848350" y="4875213"/>
          <p14:tracePt t="87028" x="5902325" y="4875213"/>
          <p14:tracePt t="87038" x="5973763" y="4875213"/>
          <p14:tracePt t="87052" x="6045200" y="4875213"/>
          <p14:tracePt t="87068" x="6180138" y="4875213"/>
          <p14:tracePt t="87084" x="6259513" y="4875213"/>
          <p14:tracePt t="87100" x="6394450" y="4875213"/>
          <p14:tracePt t="87116" x="6473825" y="4875213"/>
          <p14:tracePt t="87132" x="6537325" y="4875213"/>
          <p14:tracePt t="87148" x="6653213" y="4875213"/>
          <p14:tracePt t="87164" x="6705600" y="4884738"/>
          <p14:tracePt t="87180" x="6786563" y="4884738"/>
          <p14:tracePt t="87196" x="6831013" y="4884738"/>
          <p14:tracePt t="87212" x="6894513" y="4894263"/>
          <p14:tracePt t="87228" x="6919913" y="4894263"/>
          <p14:tracePt t="87244" x="6973888" y="4894263"/>
          <p14:tracePt t="87260" x="6991350" y="4894263"/>
          <p14:tracePt t="87276" x="7010400" y="4894263"/>
          <p14:tracePt t="87292" x="7037388" y="4894263"/>
          <p14:tracePt t="87314" x="7045325" y="4894263"/>
          <p14:tracePt t="87326" x="7054850" y="4894263"/>
          <p14:tracePt t="87349" x="7062788" y="4894263"/>
          <p14:tracePt t="87361" x="7072313" y="4894263"/>
          <p14:tracePt t="87372" x="7081838" y="4894263"/>
          <p14:tracePt t="87388" x="7099300" y="4894263"/>
          <p14:tracePt t="87404" x="7116763" y="4894263"/>
          <p14:tracePt t="87420" x="7134225" y="4894263"/>
          <p14:tracePt t="87435" x="7153275" y="4894263"/>
          <p14:tracePt t="87452" x="7161213" y="4894263"/>
          <p14:tracePt t="87468" x="7188200" y="4894263"/>
          <p14:tracePt t="87489" x="7197725" y="4894263"/>
          <p14:tracePt t="87513" x="7205663" y="4894263"/>
          <p14:tracePt t="89180" x="7215188" y="4894263"/>
          <p14:tracePt t="89191" x="7286625" y="4894263"/>
          <p14:tracePt t="89204" x="7518400" y="4867275"/>
          <p14:tracePt t="89211" x="7804150" y="4803775"/>
          <p14:tracePt t="89227" x="8126413" y="4741863"/>
          <p14:tracePt t="89243" x="8510588" y="4660900"/>
          <p14:tracePt t="89259" x="8634413" y="4633913"/>
          <p14:tracePt t="89275" x="8813800" y="4616450"/>
          <p14:tracePt t="89291" x="8912225" y="4608513"/>
          <p14:tracePt t="89307" x="9037638" y="4608513"/>
          <p14:tracePt t="89323" x="9170988" y="4608513"/>
          <p14:tracePt t="89339" x="9331325" y="4608513"/>
          <p14:tracePt t="89355" x="9385300" y="4625975"/>
          <p14:tracePt t="89371" x="9474200" y="4660900"/>
          <p14:tracePt t="89387" x="9518650" y="4670425"/>
          <p14:tracePt t="89403" x="9545638" y="4687888"/>
          <p14:tracePt t="89419" x="9617075" y="4714875"/>
          <p14:tracePt t="89435" x="9634538" y="4724400"/>
          <p14:tracePt t="89451" x="9671050" y="4732338"/>
          <p14:tracePt t="89467" x="9680575" y="4741863"/>
          <p14:tracePt t="89483" x="9705975" y="4741863"/>
          <p14:tracePt t="89499" x="9732963" y="4751388"/>
          <p14:tracePt t="89514" x="9742488" y="4751388"/>
          <p14:tracePt t="89606" x="9752013" y="4751388"/>
          <p14:tracePt t="90147" x="9725025" y="4751388"/>
          <p14:tracePt t="90157" x="9680575" y="4751388"/>
          <p14:tracePt t="90168" x="9644063" y="4759325"/>
          <p14:tracePt t="90178" x="9590088" y="4776788"/>
          <p14:tracePt t="90188" x="9528175" y="4786313"/>
          <p14:tracePt t="90877" x="9501188" y="4786313"/>
          <p14:tracePt t="90888" x="9402763" y="4830763"/>
          <p14:tracePt t="90898" x="9323388" y="4875213"/>
          <p14:tracePt t="90907" x="9296400" y="4902200"/>
          <p14:tracePt t="91230" x="9296400" y="4911725"/>
          <p14:tracePt t="91248" x="9224963" y="4911725"/>
          <p14:tracePt t="91258" x="9082088" y="4911725"/>
          <p14:tracePt t="91268" x="8804275" y="4911725"/>
          <p14:tracePt t="91278" x="8429625" y="4884738"/>
          <p14:tracePt t="91290" x="7956550" y="4884738"/>
          <p14:tracePt t="91306" x="7456488" y="4884738"/>
          <p14:tracePt t="91322" x="6965950" y="4894263"/>
          <p14:tracePt t="91338" x="5848350" y="5214938"/>
          <p14:tracePt t="91354" x="5330825" y="5384800"/>
          <p14:tracePt t="91370" x="4598988" y="5527675"/>
          <p14:tracePt t="91386" x="4232275" y="5589588"/>
          <p14:tracePt t="91738" x="4214813" y="5589588"/>
          <p14:tracePt t="91748" x="4143375" y="5589588"/>
          <p14:tracePt t="91759" x="3973513" y="5589588"/>
          <p14:tracePt t="91770" x="3697288" y="5589588"/>
          <p14:tracePt t="91785" x="3330575" y="5589588"/>
          <p14:tracePt t="91801" x="2901950" y="5589588"/>
          <p14:tracePt t="91818" x="2224088" y="5554663"/>
          <p14:tracePt t="91834" x="2009775" y="5527675"/>
          <p14:tracePt t="91850" x="1697038" y="5483225"/>
          <p14:tracePt t="91865" x="1670050" y="5483225"/>
          <p14:tracePt t="91881" x="1643063" y="5483225"/>
          <p14:tracePt t="91897" x="1633538" y="5483225"/>
          <p14:tracePt t="91914" x="1625600" y="5483225"/>
          <p14:tracePt t="91972" x="1616075" y="5483225"/>
          <p14:tracePt t="92024" x="1608138" y="5483225"/>
          <p14:tracePt t="92057" x="1589088" y="5483225"/>
          <p14:tracePt t="92067" x="1581150" y="5473700"/>
          <p14:tracePt t="92077" x="1562100" y="5465763"/>
          <p14:tracePt t="92089" x="1544638" y="5465763"/>
          <p14:tracePt t="92106" x="1536700" y="5456238"/>
          <p14:tracePt t="92121" x="1500188" y="5456238"/>
          <p14:tracePt t="92138" x="1490663" y="5446713"/>
          <p14:tracePt t="92153" x="1482725" y="5438775"/>
          <p14:tracePt t="92340" x="1482725" y="5429250"/>
          <p14:tracePt t="92350" x="1490663" y="5429250"/>
          <p14:tracePt t="92359" x="1517650" y="5419725"/>
          <p14:tracePt t="92370" x="1554163" y="5411788"/>
          <p14:tracePt t="92380" x="1589088" y="5402263"/>
          <p14:tracePt t="92393" x="1608138" y="5394325"/>
          <p14:tracePt t="92409" x="1633538" y="5384800"/>
          <p14:tracePt t="92426" x="1660525" y="5367338"/>
          <p14:tracePt t="92441" x="1687513" y="5367338"/>
          <p14:tracePt t="92458" x="1731963" y="5348288"/>
          <p14:tracePt t="92479" x="1758950" y="5340350"/>
          <p14:tracePt t="92490" x="1776413" y="5340350"/>
          <p14:tracePt t="92506" x="1785938" y="5340350"/>
          <p14:tracePt t="92527" x="1795463" y="5340350"/>
          <p14:tracePt t="93060" x="1822450" y="5340350"/>
          <p14:tracePt t="93070" x="1866900" y="5340350"/>
          <p14:tracePt t="93081" x="1928813" y="5340350"/>
          <p14:tracePt t="93097" x="2036763" y="5313363"/>
          <p14:tracePt t="93113" x="2625725" y="5259388"/>
          <p14:tracePt t="93129" x="2955925" y="5224463"/>
          <p14:tracePt t="93145" x="3214688" y="5214938"/>
          <p14:tracePt t="93161" x="3500438" y="5205413"/>
          <p14:tracePt t="93177" x="3652838" y="5205413"/>
          <p14:tracePt t="93193" x="3697288" y="5205413"/>
          <p14:tracePt t="93209" x="3759200" y="5205413"/>
          <p14:tracePt t="93225" x="3786188" y="5205413"/>
          <p14:tracePt t="93241" x="3822700" y="5205413"/>
          <p14:tracePt t="93257" x="3840163" y="5214938"/>
          <p14:tracePt t="93273" x="3875088" y="5224463"/>
          <p14:tracePt t="93289" x="3902075" y="5232400"/>
          <p14:tracePt t="93305" x="3911600" y="5241925"/>
          <p14:tracePt t="93329" x="3938588" y="5241925"/>
          <p14:tracePt t="93353" x="3965575" y="5251450"/>
          <p14:tracePt t="93369" x="3973513" y="5251450"/>
          <p14:tracePt t="93385" x="4010025" y="5251450"/>
          <p14:tracePt t="93409" x="4037013" y="5251450"/>
          <p14:tracePt t="93433" x="4054475" y="5251450"/>
          <p14:tracePt t="93449" x="4062413" y="5251450"/>
          <p14:tracePt t="93574" x="4044950" y="5251450"/>
          <p14:tracePt t="93585" x="4017963" y="5251450"/>
          <p14:tracePt t="93596" x="3990975" y="5251450"/>
          <p14:tracePt t="93610" x="3965575" y="5251450"/>
          <p14:tracePt t="93625" x="3938588" y="5251450"/>
          <p14:tracePt t="93641" x="3894138" y="5251450"/>
          <p14:tracePt t="93657" x="3875088" y="5251450"/>
          <p14:tracePt t="93673" x="3830638" y="5251450"/>
          <p14:tracePt t="93689" x="3786188" y="5268913"/>
          <p14:tracePt t="93710" x="3759200" y="5286375"/>
          <p14:tracePt t="93720" x="3741738" y="5295900"/>
          <p14:tracePt t="93737" x="3741738" y="5303838"/>
          <p14:tracePt t="93753" x="3724275" y="5303838"/>
          <p14:tracePt t="93770" x="3714750" y="5303838"/>
          <p14:tracePt t="93810" x="3705225" y="5303838"/>
          <p14:tracePt t="93902" x="3697288" y="5303838"/>
          <p14:tracePt t="94702" x="3714750" y="5303838"/>
          <p14:tracePt t="94712" x="3786188" y="5303838"/>
          <p14:tracePt t="94722" x="3867150" y="5303838"/>
          <p14:tracePt t="94733" x="3938588" y="5303838"/>
          <p14:tracePt t="94745" x="4000500" y="5303838"/>
          <p14:tracePt t="94770" x="4143375" y="5286375"/>
          <p14:tracePt t="94779" x="4205288" y="5286375"/>
          <p14:tracePt t="94790" x="4251325" y="5276850"/>
          <p14:tracePt t="94810" x="4367213" y="5276850"/>
          <p14:tracePt t="94824" x="4456113" y="5268913"/>
          <p14:tracePt t="94840" x="4500563" y="5268913"/>
          <p14:tracePt t="94856" x="4572000" y="5268913"/>
          <p14:tracePt t="94880" x="4608513" y="5268913"/>
          <p14:tracePt t="94904" x="4643438" y="5268913"/>
          <p14:tracePt t="94921" x="4660900" y="5268913"/>
          <p14:tracePt t="94953" x="4670425" y="5268913"/>
          <p14:tracePt t="95029" x="4670425" y="5276850"/>
          <p14:tracePt t="95558" x="4687888" y="5276850"/>
          <p14:tracePt t="95569" x="4697413" y="5276850"/>
          <p14:tracePt t="95578" x="4714875" y="5276850"/>
          <p14:tracePt t="95592" x="4732338" y="5276850"/>
          <p14:tracePt t="95608" x="4751388" y="5276850"/>
          <p14:tracePt t="95624" x="4786313" y="5276850"/>
          <p14:tracePt t="95640" x="4795838" y="5276850"/>
          <p14:tracePt t="95656" x="4848225" y="5295900"/>
          <p14:tracePt t="95672" x="4857750" y="5295900"/>
          <p14:tracePt t="95688" x="4894263" y="5303838"/>
          <p14:tracePt t="95704" x="4902200" y="5303838"/>
          <p14:tracePt t="95720" x="4911725" y="5303838"/>
          <p14:tracePt t="95736" x="4938713" y="5303838"/>
          <p14:tracePt t="95752" x="4965700" y="5303838"/>
          <p14:tracePt t="95768" x="4973638" y="5303838"/>
          <p14:tracePt t="95784" x="4991100" y="5303838"/>
          <p14:tracePt t="95800" x="5000625" y="5303838"/>
          <p14:tracePt t="95816" x="5018088" y="5303838"/>
          <p14:tracePt t="95832" x="5037138" y="5303838"/>
          <p14:tracePt t="95851" x="5045075" y="5303838"/>
          <p14:tracePt t="95871" x="5054600" y="5303838"/>
          <p14:tracePt t="100361" x="5062538" y="5313363"/>
          <p14:tracePt t="100371" x="5081588" y="5322888"/>
          <p14:tracePt t="100382" x="5099050" y="5348288"/>
          <p14:tracePt t="100394" x="5143500" y="5367338"/>
          <p14:tracePt t="100406" x="5180013" y="5367338"/>
          <p14:tracePt t="100422" x="5214938" y="5367338"/>
          <p14:tracePt t="100438" x="5268913" y="5375275"/>
          <p14:tracePt t="100454" x="5429250" y="5375275"/>
          <p14:tracePt t="100470" x="5572125" y="5375275"/>
          <p14:tracePt t="100485" x="5768975" y="5375275"/>
          <p14:tracePt t="100502" x="5938838" y="5375275"/>
          <p14:tracePt t="100518" x="6027738" y="5375275"/>
          <p14:tracePt t="100533" x="6188075" y="5367338"/>
          <p14:tracePt t="100549" x="6259513" y="5357813"/>
          <p14:tracePt t="100565" x="6402388" y="5340350"/>
          <p14:tracePt t="100581" x="6465888" y="5322888"/>
          <p14:tracePt t="100598" x="6581775" y="5303838"/>
          <p14:tracePt t="100613" x="6643688" y="5295900"/>
          <p14:tracePt t="100629" x="6715125" y="5286375"/>
          <p14:tracePt t="100645" x="6759575" y="5286375"/>
          <p14:tracePt t="100662" x="6840538" y="5286375"/>
          <p14:tracePt t="100678" x="6911975" y="5303838"/>
          <p14:tracePt t="100693" x="6938963" y="5322888"/>
          <p14:tracePt t="100709" x="6991350" y="5367338"/>
          <p14:tracePt t="100725" x="7010400" y="5384800"/>
          <p14:tracePt t="100742" x="7045325" y="5429250"/>
          <p14:tracePt t="100757" x="7054850" y="5438775"/>
          <p14:tracePt t="100774" x="7062788" y="5465763"/>
          <p14:tracePt t="100790" x="7062788" y="5473700"/>
          <p14:tracePt t="100805" x="7062788" y="5483225"/>
          <p14:tracePt t="101165" x="7089775" y="5483225"/>
          <p14:tracePt t="101174" x="7134225" y="5465763"/>
          <p14:tracePt t="101184" x="7205663" y="5446713"/>
          <p14:tracePt t="101194" x="7304088" y="5411788"/>
          <p14:tracePt t="101205" x="7394575" y="5375275"/>
          <p14:tracePt t="101221" x="7518400" y="5348288"/>
          <p14:tracePt t="101238" x="7777163" y="5241925"/>
          <p14:tracePt t="101253" x="7929563" y="5187950"/>
          <p14:tracePt t="101269" x="8180388" y="5116513"/>
          <p14:tracePt t="101285" x="8385175" y="5062538"/>
          <p14:tracePt t="101301" x="8510588" y="5045075"/>
          <p14:tracePt t="101317" x="8661400" y="5027613"/>
          <p14:tracePt t="101333" x="8732838" y="5018088"/>
          <p14:tracePt t="101349" x="8831263" y="5018088"/>
          <p14:tracePt t="101365" x="8902700" y="5018088"/>
          <p14:tracePt t="101381" x="8929688" y="5018088"/>
          <p14:tracePt t="101397" x="8956675" y="5018088"/>
          <p14:tracePt t="101413" x="8974138" y="5018088"/>
          <p14:tracePt t="101429" x="9010650" y="5018088"/>
          <p14:tracePt t="101445" x="9018588" y="5018088"/>
          <p14:tracePt t="101461" x="9028113" y="5018088"/>
          <p14:tracePt t="101477" x="9045575" y="5018088"/>
          <p14:tracePt t="101493" x="9045575" y="5027613"/>
          <p14:tracePt t="101749" x="9055100" y="5027613"/>
          <p14:tracePt t="101759" x="9082088" y="5027613"/>
          <p14:tracePt t="101770" x="9134475" y="5027613"/>
          <p14:tracePt t="101781" x="9205913" y="5018088"/>
          <p14:tracePt t="101797" x="9323388" y="5010150"/>
          <p14:tracePt t="101813" x="9429750" y="4983163"/>
          <p14:tracePt t="101829" x="9634538" y="4965700"/>
          <p14:tracePt t="101845" x="9732963" y="4956175"/>
          <p14:tracePt t="101861" x="9894888" y="4956175"/>
          <p14:tracePt t="101877" x="9929813" y="4956175"/>
          <p14:tracePt t="101893" x="10001250" y="4956175"/>
          <p14:tracePt t="101909" x="10028238" y="4965700"/>
          <p14:tracePt t="101925" x="10055225" y="4973638"/>
          <p14:tracePt t="101941" x="10090150" y="5000625"/>
          <p14:tracePt t="101957" x="10099675" y="5018088"/>
          <p14:tracePt t="101973" x="10117138" y="5045075"/>
          <p14:tracePt t="101989" x="10134600" y="5072063"/>
          <p14:tracePt t="102005" x="10144125" y="5099050"/>
          <p14:tracePt t="102021" x="10171113" y="5153025"/>
          <p14:tracePt t="102037" x="10188575" y="5187950"/>
          <p14:tracePt t="102053" x="10206038" y="5259388"/>
          <p14:tracePt t="102069" x="10225088" y="5313363"/>
          <p14:tracePt t="102084" x="10252075" y="5394325"/>
          <p14:tracePt t="102101" x="10260013" y="5411788"/>
          <p14:tracePt t="102117" x="10260013" y="5419725"/>
          <p14:tracePt t="102133" x="10269538" y="5429250"/>
          <p14:tracePt t="102184" x="10269538" y="5438775"/>
          <p14:tracePt t="102757" x="10260013" y="5438775"/>
          <p14:tracePt t="102767" x="10242550" y="5438775"/>
          <p14:tracePt t="102779" x="10206038" y="5438775"/>
          <p14:tracePt t="102789" x="10161588" y="5446713"/>
          <p14:tracePt t="102813" x="10099675" y="5456238"/>
          <p14:tracePt t="102820" x="10072688" y="5456238"/>
          <p14:tracePt t="102836" x="10028238" y="5456238"/>
          <p14:tracePt t="102852" x="9956800" y="5456238"/>
          <p14:tracePt t="102869" x="9902825" y="5456238"/>
          <p14:tracePt t="102894" x="9786938" y="5456238"/>
          <p14:tracePt t="102903" x="9769475" y="5456238"/>
          <p14:tracePt t="102916" x="9759950" y="5456238"/>
          <p14:tracePt t="102932" x="9742488" y="5456238"/>
          <p14:tracePt t="102958" x="9732963" y="5456238"/>
          <p14:tracePt t="103371" x="9725025" y="5456238"/>
          <p14:tracePt t="103381" x="9705975" y="5456238"/>
          <p14:tracePt t="103391" x="9653588" y="5456238"/>
          <p14:tracePt t="103404" x="9582150" y="5465763"/>
          <p14:tracePt t="103412" x="9491663" y="5465763"/>
          <p14:tracePt t="103434" x="9251950" y="5510213"/>
          <p14:tracePt t="103444" x="9134475" y="5527675"/>
          <p14:tracePt t="103460" x="8991600" y="5545138"/>
          <p14:tracePt t="103476" x="8661400" y="5608638"/>
          <p14:tracePt t="103492" x="8537575" y="5626100"/>
          <p14:tracePt t="103508" x="8429625" y="5653088"/>
          <p14:tracePt t="103533" x="8242300" y="5697538"/>
          <p14:tracePt t="103536" x="8188325" y="5705475"/>
          <p14:tracePt t="103554" x="8161338" y="5724525"/>
          <p14:tracePt t="103574" x="8153400" y="5732463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763953" y="0"/>
            <a:ext cx="10335490" cy="671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148"/>
    </mc:Choice>
    <mc:Fallback xmlns="">
      <p:transition spd="slow" advTm="81114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819" x="8153400" y="5705475"/>
          <p14:tracePt t="5991" x="8375650" y="3857625"/>
          <p14:tracePt t="6326" x="7358063" y="4330700"/>
          <p14:tracePt t="6661" x="7885113" y="4108450"/>
          <p14:tracePt t="6831" x="7777163" y="4044950"/>
          <p14:tracePt t="7000" x="7697788" y="4044950"/>
          <p14:tracePt t="7170" x="6938963" y="2527300"/>
          <p14:tracePt t="7514" x="7991475" y="2089150"/>
          <p14:tracePt t="7856" x="7991475" y="2116138"/>
          <p14:tracePt t="8694" x="7983538" y="2116138"/>
          <p14:tracePt t="8873" x="8215313" y="1697038"/>
          <p14:tracePt t="9059" x="8286750" y="1598613"/>
          <p14:tracePt t="9372" x="8286750" y="1608138"/>
          <p14:tracePt t="9563" x="7991475" y="1741488"/>
          <p14:tracePt t="9744" x="7813675" y="1768475"/>
          <p14:tracePt t="10064" x="7823200" y="1758950"/>
          <p14:tracePt t="10247" x="7867650" y="1589088"/>
          <p14:tracePt t="10639" x="7848600" y="1589088"/>
          <p14:tracePt t="10837" x="6732588" y="1714500"/>
          <p14:tracePt t="11030" x="6340475" y="1884363"/>
          <p14:tracePt t="11031" x="6330950" y="1884363"/>
          <p14:tracePt t="11221" x="6323013" y="1901825"/>
          <p14:tracePt t="11499" x="6313488" y="1901825"/>
          <p14:tracePt t="11673" x="5438775" y="2071688"/>
          <p14:tracePt t="11896" x="5429250" y="2071688"/>
          <p14:tracePt t="12079" x="5419725" y="2071688"/>
          <p14:tracePt t="12255" x="5340350" y="2062163"/>
          <p14:tracePt t="12425" x="5322888" y="2054225"/>
          <p14:tracePt t="12992" x="5322888" y="2062163"/>
          <p14:tracePt t="13168" x="5527675" y="2295525"/>
          <p14:tracePt t="13350" x="5661025" y="2544763"/>
          <p14:tracePt t="13531" x="5688013" y="2608263"/>
          <p14:tracePt t="13859" x="5697538" y="2608263"/>
          <p14:tracePt t="14029" x="5867400" y="2857500"/>
          <p14:tracePt t="14200" x="5894388" y="3009900"/>
          <p14:tracePt t="14372" x="5894388" y="3017838"/>
          <p14:tracePt t="14903" x="5894388" y="3009900"/>
          <p14:tracePt t="15071" x="5867400" y="2840038"/>
          <p14:tracePt t="15237" x="5786438" y="2589213"/>
          <p14:tracePt t="15405" x="5732463" y="2473325"/>
          <p14:tracePt t="15571" x="5715000" y="2428875"/>
          <p14:tracePt t="15739" x="5697538" y="2374900"/>
          <p14:tracePt t="15904" x="5661025" y="2339975"/>
          <p14:tracePt t="15904" x="5661025" y="2330450"/>
          <p14:tracePt t="16070" x="5562600" y="2268538"/>
          <p14:tracePt t="16235" x="5510213" y="2241550"/>
          <p14:tracePt t="16406" x="5500688" y="2241550"/>
          <p14:tracePt t="16572" x="5545138" y="2295525"/>
          <p14:tracePt t="16742" x="5634038" y="2455863"/>
          <p14:tracePt t="16742" x="5634038" y="2465388"/>
          <p14:tracePt t="16909" x="5661025" y="2598738"/>
          <p14:tracePt t="17124" x="5653088" y="2589213"/>
          <p14:tracePt t="17290" x="5554663" y="2500313"/>
          <p14:tracePt t="17467" x="5554663" y="2490788"/>
          <p14:tracePt t="17742" x="5554663" y="2482850"/>
          <p14:tracePt t="17907" x="5322888" y="2062163"/>
          <p14:tracePt t="18073" x="5126038" y="1938338"/>
          <p14:tracePt t="18240" x="4965700" y="1874838"/>
          <p14:tracePt t="18407" x="4894263" y="1847850"/>
          <p14:tracePt t="18573" x="4840288" y="1847850"/>
          <p14:tracePt t="18738" x="4751388" y="2054225"/>
          <p14:tracePt t="18739" x="4751388" y="2071688"/>
          <p14:tracePt t="18905" x="4786313" y="2224088"/>
          <p14:tracePt t="19071" x="4911725" y="2393950"/>
          <p14:tracePt t="19072" x="4919663" y="2401888"/>
          <p14:tracePt t="19239" x="4956175" y="2473325"/>
          <p14:tracePt t="19406" x="5018088" y="2509838"/>
          <p14:tracePt t="19573" x="5143500" y="2517775"/>
          <p14:tracePt t="19575" x="5153025" y="2517775"/>
          <p14:tracePt t="19744" x="5411788" y="2366963"/>
          <p14:tracePt t="19912" x="5500688" y="2251075"/>
          <p14:tracePt t="20080" x="5554663" y="1965325"/>
          <p14:tracePt t="20246" x="5375275" y="1812925"/>
          <p14:tracePt t="20418" x="5099050" y="1822450"/>
          <p14:tracePt t="20585" x="4965700" y="1893888"/>
          <p14:tracePt t="20753" x="4911725" y="1982788"/>
          <p14:tracePt t="20919" x="4875213" y="2125663"/>
          <p14:tracePt t="21084" x="4875213" y="2187575"/>
          <p14:tracePt t="21251" x="4965700" y="2276475"/>
          <p14:tracePt t="21421" x="5153025" y="2374900"/>
          <p14:tracePt t="21589" x="5340350" y="2330450"/>
          <p14:tracePt t="21758" x="5527675" y="2116138"/>
          <p14:tracePt t="21925" x="5572125" y="1965325"/>
          <p14:tracePt t="22090" x="5313363" y="1911350"/>
          <p14:tracePt t="22255" x="5116513" y="1919288"/>
          <p14:tracePt t="22422" x="5089525" y="1955800"/>
          <p14:tracePt t="22588" x="5037138" y="2062163"/>
          <p14:tracePt t="22755" x="5072063" y="2268538"/>
          <p14:tracePt t="22920" x="5160963" y="2303463"/>
          <p14:tracePt t="23085" x="5251450" y="2322513"/>
          <p14:tracePt t="23251" x="5322888" y="2330450"/>
          <p14:tracePt t="23417" x="5340350" y="2330450"/>
          <p14:tracePt t="23582" x="5357813" y="2330450"/>
          <p14:tracePt t="25194" x="5367338" y="2322513"/>
          <p14:tracePt t="25360" x="5589588" y="2303463"/>
          <p14:tracePt t="25527" x="5741988" y="2581275"/>
          <p14:tracePt t="25692" x="5741988" y="2589213"/>
          <p14:tracePt t="25859" x="5813425" y="2616200"/>
          <p14:tracePt t="26025" x="5902325" y="2840038"/>
          <p14:tracePt t="26189" x="5902325" y="2946400"/>
          <p14:tracePt t="26358" x="5911850" y="3098800"/>
          <p14:tracePt t="26523" x="5929313" y="3170238"/>
          <p14:tracePt t="26711" x="5929313" y="3179763"/>
          <p14:tracePt t="27504" x="5929313" y="3170238"/>
          <p14:tracePt t="44240" x="5929313" y="3179763"/>
          <p14:tracePt t="44405" x="5902325" y="3205163"/>
          <p14:tracePt t="44574" x="5884863" y="3241675"/>
          <p14:tracePt t="44744" x="5867400" y="3268663"/>
          <p14:tracePt t="46438" x="5867400" y="3259138"/>
          <p14:tracePt t="46603" x="5902325" y="3251200"/>
          <p14:tracePt t="46769" x="5965825" y="3214688"/>
          <p14:tracePt t="46935" x="6037263" y="3170238"/>
          <p14:tracePt t="47101" x="6081713" y="3160713"/>
          <p14:tracePt t="47265" x="6108700" y="3160713"/>
          <p14:tracePt t="47722" x="6089650" y="3160713"/>
          <p14:tracePt t="47888" x="5965825" y="3170238"/>
          <p14:tracePt t="48055" x="5919788" y="3170238"/>
          <p14:tracePt t="48225" x="5911850" y="3170238"/>
          <p14:tracePt t="50302" x="5911850" y="3160713"/>
          <p14:tracePt t="50466" x="5867400" y="3089275"/>
          <p14:tracePt t="50633" x="5857875" y="3081338"/>
          <p14:tracePt t="50798" x="5822950" y="3017838"/>
          <p14:tracePt t="51336" x="5822950" y="3027363"/>
          <p14:tracePt t="51499" x="5822950" y="3036888"/>
          <p14:tracePt t="51667" x="5822950" y="3062288"/>
          <p14:tracePt t="51832" x="5822950" y="3108325"/>
          <p14:tracePt t="51996" x="5822950" y="3116263"/>
          <p14:tracePt t="52163" x="5840413" y="3133725"/>
          <p14:tracePt t="52329" x="5857875" y="3133725"/>
          <p14:tracePt t="52493" x="5884863" y="3133725"/>
          <p14:tracePt t="52658" x="5902325" y="3133725"/>
          <p14:tracePt t="52826" x="5938838" y="3152775"/>
          <p14:tracePt t="52993" x="6045200" y="3187700"/>
          <p14:tracePt t="53161" x="6134100" y="3205163"/>
          <p14:tracePt t="53328" x="6215063" y="3251200"/>
          <p14:tracePt t="53494" x="6296025" y="3276600"/>
          <p14:tracePt t="53660" x="6313488" y="3286125"/>
          <p14:tracePt t="53824" x="6313488" y="3295650"/>
          <p14:tracePt t="54267" x="6313488" y="3303588"/>
          <p14:tracePt t="54435" x="6348413" y="3500438"/>
          <p14:tracePt t="54605" x="6348413" y="3625850"/>
          <p14:tracePt t="54772" x="6232525" y="3759200"/>
          <p14:tracePt t="54940" x="6054725" y="3973513"/>
          <p14:tracePt t="55108" x="6045200" y="4017963"/>
          <p14:tracePt t="55273" x="6045200" y="4054475"/>
          <p14:tracePt t="55480" x="6054725" y="4054475"/>
          <p14:tracePt t="55645" x="6134100" y="4044950"/>
          <p14:tracePt t="55813" x="6313488" y="3938588"/>
          <p14:tracePt t="55813" x="6323013" y="3938588"/>
          <p14:tracePt t="55978" x="6510338" y="3803650"/>
          <p14:tracePt t="56144" x="6643688" y="3724275"/>
          <p14:tracePt t="56310" x="6742113" y="3660775"/>
          <p14:tracePt t="56566" x="6742113" y="3652838"/>
          <p14:tracePt t="56734" x="6527800" y="3643313"/>
          <p14:tracePt t="56906" x="6402388" y="3670300"/>
          <p14:tracePt t="57071" x="6296025" y="3705225"/>
          <p14:tracePt t="57236" x="6259513" y="3724275"/>
          <p14:tracePt t="59332" x="6242050" y="3705225"/>
          <p14:tracePt t="59500" x="5848350" y="2955925"/>
          <p14:tracePt t="59832" x="5688013" y="2598738"/>
          <p14:tracePt t="59834" x="5680075" y="2589213"/>
          <p14:tracePt t="59999" x="5670550" y="2490788"/>
          <p14:tracePt t="60595" x="5670550" y="2500313"/>
          <p14:tracePt t="60761" x="5741988" y="2670175"/>
          <p14:tracePt t="60932" x="5759450" y="2724150"/>
          <p14:tracePt t="61210" x="5759450" y="2732088"/>
          <p14:tracePt t="61377" x="5840413" y="2946400"/>
          <p14:tracePt t="61543" x="5840413" y="3017838"/>
          <p14:tracePt t="61711" x="5840413" y="3143250"/>
          <p14:tracePt t="61876" x="5840413" y="3259138"/>
          <p14:tracePt t="62041" x="5840413" y="3268663"/>
          <p14:tracePt t="62393" x="5840413" y="3259138"/>
          <p14:tracePt t="62569" x="5840413" y="3116263"/>
          <p14:tracePt t="62734" x="5840413" y="3071813"/>
          <p14:tracePt t="62899" x="5840413" y="3054350"/>
          <p14:tracePt t="63238" x="5840413" y="3062288"/>
          <p14:tracePt t="63404" x="5848350" y="3125788"/>
          <p14:tracePt t="63570" x="5875338" y="3170238"/>
          <p14:tracePt t="64056" x="5884863" y="3170238"/>
          <p14:tracePt t="64222" x="5991225" y="3214688"/>
          <p14:tracePt t="64391" x="6062663" y="3232150"/>
          <p14:tracePt t="64392" x="6072188" y="3232150"/>
          <p14:tracePt t="64562" x="6161088" y="3259138"/>
          <p14:tracePt t="64729" x="6340475" y="3295650"/>
          <p14:tracePt t="64895" x="6419850" y="3348038"/>
          <p14:tracePt t="65064" x="6527800" y="3490913"/>
          <p14:tracePt t="65232" x="6562725" y="3581400"/>
          <p14:tracePt t="65399" x="6572250" y="3732213"/>
          <p14:tracePt t="65565" x="6562725" y="3786188"/>
          <p14:tracePt t="65731" x="6537325" y="3857625"/>
          <p14:tracePt t="65898" x="6296025" y="4010025"/>
          <p14:tracePt t="66064" x="6161088" y="4027488"/>
          <p14:tracePt t="66229" x="6099175" y="3867150"/>
          <p14:tracePt t="66396" x="6081713" y="3803650"/>
          <p14:tracePt t="66562" x="6081713" y="3705225"/>
          <p14:tracePt t="66732" x="6242050" y="3536950"/>
          <p14:tracePt t="66900" x="6438900" y="3517900"/>
          <p14:tracePt t="67069" x="6581775" y="3536950"/>
          <p14:tracePt t="67233" x="6653213" y="3571875"/>
          <p14:tracePt t="67401" x="6653213" y="3652838"/>
          <p14:tracePt t="67567" x="6643688" y="3822700"/>
          <p14:tracePt t="67733" x="6402388" y="3946525"/>
          <p14:tracePt t="67900" x="6276975" y="3973513"/>
          <p14:tracePt t="68067" x="6197600" y="3973513"/>
          <p14:tracePt t="68234" x="6116638" y="3867150"/>
          <p14:tracePt t="68401" x="6116638" y="3857625"/>
          <p14:tracePt t="68566" x="6134100" y="3795713"/>
          <p14:tracePt t="68734" x="6259513" y="3705225"/>
          <p14:tracePt t="68901" x="6446838" y="3697288"/>
          <p14:tracePt t="69076" x="6599238" y="3679825"/>
          <p14:tracePt t="69275" x="6608763" y="3679825"/>
          <p14:tracePt t="69499" x="6616700" y="3679825"/>
          <p14:tracePt t="70696" x="6608763" y="3679825"/>
          <p14:tracePt t="70861" x="6599238" y="3679825"/>
          <p14:tracePt t="71198" x="6599238" y="3687763"/>
          <p14:tracePt t="71366" x="6375400" y="4010025"/>
          <p14:tracePt t="71533" x="6313488" y="4037013"/>
          <p14:tracePt t="71702" x="6188075" y="4089400"/>
          <p14:tracePt t="72105" x="6188075" y="4081463"/>
          <p14:tracePt t="72273" x="6251575" y="3929063"/>
          <p14:tracePt t="72440" x="6367463" y="3786188"/>
          <p14:tracePt t="72610" x="6402388" y="3759200"/>
          <p14:tracePt t="72776" x="6419850" y="3724275"/>
          <p14:tracePt t="72942" x="6438900" y="3705225"/>
          <p14:tracePt t="82667" x="6419850" y="3705225"/>
          <p14:tracePt t="82832" x="6286500" y="3714750"/>
          <p14:tracePt t="82997" x="6224588" y="3741738"/>
          <p14:tracePt t="83163" x="6180138" y="3751263"/>
          <p14:tracePt t="83331" x="6170613" y="3751263"/>
          <p14:tracePt t="83496" x="6143625" y="3776663"/>
          <p14:tracePt t="83663" x="6188075" y="3929063"/>
          <p14:tracePt t="83829" x="6313488" y="3990975"/>
          <p14:tracePt t="83995" x="6367463" y="4010025"/>
          <p14:tracePt t="84162" x="6491288" y="4017963"/>
          <p14:tracePt t="84330" x="6518275" y="4017963"/>
          <p14:tracePt t="84498" x="6537325" y="4017963"/>
          <p14:tracePt t="85648" x="6537325" y="4010025"/>
          <p14:tracePt t="86251" x="6537325" y="4000500"/>
          <p14:tracePt t="86432" x="6537325" y="3990975"/>
          <p14:tracePt t="86595" x="6537325" y="3983038"/>
          <p14:tracePt t="86942" x="6537325" y="3973513"/>
          <p14:tracePt t="87106" x="6465888" y="3759200"/>
          <p14:tracePt t="87284" x="6438900" y="3652838"/>
          <p14:tracePt t="87708" x="6438900" y="3643313"/>
          <p14:tracePt t="88406" x="6438900" y="3633788"/>
          <p14:tracePt t="90736" x="6446838" y="3633788"/>
          <p14:tracePt t="91207" x="6446838" y="3643313"/>
          <p14:tracePt t="91375" x="6446838" y="3660775"/>
          <p14:tracePt t="91551" x="6438900" y="3660775"/>
          <p14:tracePt t="91716" x="6330950" y="3643313"/>
          <p14:tracePt t="91717" x="6323013" y="3643313"/>
          <p14:tracePt t="91882" x="6296025" y="3652838"/>
          <p14:tracePt t="92046" x="6296025" y="3660775"/>
          <p14:tracePt t="92861" x="6303963" y="3660775"/>
          <p14:tracePt t="93026" x="6384925" y="3625850"/>
          <p14:tracePt t="93190" x="6394450" y="3625850"/>
          <p14:tracePt t="93441" x="6394450" y="3616325"/>
          <p14:tracePt t="94119" x="6394450" y="3608388"/>
          <p14:tracePt t="94284" x="6143625" y="2768600"/>
          <p14:tracePt t="94618" x="6000750" y="2357438"/>
          <p14:tracePt t="94787" x="5983288" y="2339975"/>
          <p14:tracePt t="94953" x="5367338" y="1231900"/>
          <p14:tracePt t="95282" x="5419725" y="973138"/>
          <p14:tracePt t="95448" x="5419725" y="982663"/>
          <p14:tracePt t="95611" x="5419725" y="973138"/>
          <p14:tracePt t="95817" x="5429250" y="990600"/>
          <p14:tracePt t="95985" x="5537200" y="1322388"/>
          <p14:tracePt t="96151" x="5608638" y="1446213"/>
          <p14:tracePt t="96318" x="5741988" y="1490663"/>
          <p14:tracePt t="96484" x="5795963" y="1509713"/>
          <p14:tracePt t="96647" x="5803900" y="1509713"/>
          <p14:tracePt t="96946" x="5813425" y="1517650"/>
          <p14:tracePt t="97112" x="6116638" y="1536700"/>
          <p14:tracePt t="97279" x="6527800" y="1276350"/>
          <p14:tracePt t="97448" x="6670675" y="1179513"/>
          <p14:tracePt t="97679" x="6680200" y="1179513"/>
          <p14:tracePt t="97847" x="7143750" y="1089025"/>
          <p14:tracePt t="98013" x="7242175" y="946150"/>
          <p14:tracePt t="98180" x="7340600" y="652463"/>
          <p14:tracePt t="98347" x="7367588" y="598488"/>
          <p14:tracePt t="98541" x="7375525" y="588963"/>
          <p14:tracePt t="98707" x="7419975" y="544513"/>
          <p14:tracePt t="98876" x="7545388" y="561975"/>
          <p14:tracePt t="99045" x="7715250" y="669925"/>
          <p14:tracePt t="99214" x="7769225" y="785813"/>
          <p14:tracePt t="99380" x="7804150" y="990600"/>
          <p14:tracePt t="99549" x="7786688" y="1133475"/>
          <p14:tracePt t="99716" x="7661275" y="1322388"/>
          <p14:tracePt t="99885" x="7500938" y="1357313"/>
          <p14:tracePt t="100053" x="7412038" y="1276350"/>
          <p14:tracePt t="100220" x="7331075" y="1133475"/>
          <p14:tracePt t="100386" x="7304088" y="938213"/>
          <p14:tracePt t="100553" x="7304088" y="822325"/>
          <p14:tracePt t="100720" x="7259638" y="822325"/>
          <p14:tracePt t="100889" x="7116763" y="857250"/>
          <p14:tracePt t="101055" x="7010400" y="1027113"/>
          <p14:tracePt t="101220" x="6991350" y="1062038"/>
          <p14:tracePt t="101387" x="6973888" y="1098550"/>
          <p14:tracePt t="101672" x="6965950" y="1098550"/>
          <p14:tracePt t="101838" x="6919913" y="1125538"/>
          <p14:tracePt t="102005" x="6938963" y="1125538"/>
          <p14:tracePt t="102170" x="7018338" y="1036638"/>
          <p14:tracePt t="102337" x="7072313" y="965200"/>
          <p14:tracePt t="102503" x="7089775" y="946150"/>
          <p14:tracePt t="102668" x="7099300" y="938213"/>
          <p14:tracePt t="102889" x="7099300" y="946150"/>
          <p14:tracePt t="103055" x="7072313" y="1009650"/>
          <p14:tracePt t="103222" x="7000875" y="1116013"/>
          <p14:tracePt t="103390" x="6938963" y="1223963"/>
          <p14:tracePt t="103556" x="6919913" y="1231900"/>
          <p14:tracePt t="103742" x="6938963" y="1231900"/>
          <p14:tracePt t="103909" x="7010400" y="1125538"/>
          <p14:tracePt t="103909" x="7010400" y="1116013"/>
          <p14:tracePt t="104075" x="7018338" y="1116013"/>
          <p14:tracePt t="104245" x="6946900" y="1152525"/>
          <p14:tracePt t="104415" x="6902450" y="1169988"/>
          <p14:tracePt t="104593" x="6902450" y="1179513"/>
          <p14:tracePt t="104760" x="6894513" y="1196975"/>
          <p14:tracePt t="104925" x="6884988" y="1204913"/>
          <p14:tracePt t="105089" x="6875463" y="1204913"/>
          <p14:tracePt t="105908" x="6875463" y="1214438"/>
          <p14:tracePt t="106076" x="6875463" y="1231900"/>
          <p14:tracePt t="115650" x="6875463" y="1241425"/>
          <p14:tracePt t="115817" x="6938963" y="1241425"/>
          <p14:tracePt t="115985" x="7010400" y="1204913"/>
          <p14:tracePt t="116152" x="7116763" y="1133475"/>
          <p14:tracePt t="116319" x="7143750" y="1108075"/>
          <p14:tracePt t="116488" x="7205663" y="1062038"/>
          <p14:tracePt t="116657" x="7242175" y="1000125"/>
          <p14:tracePt t="116827" x="7242175" y="990600"/>
          <p14:tracePt t="116991" x="7242175" y="982663"/>
          <p14:tracePt t="117250" x="7251700" y="982663"/>
          <p14:tracePt t="117415" x="7296150" y="982663"/>
          <p14:tracePt t="117583" x="7323138" y="982663"/>
          <p14:tracePt t="117755" x="7331075" y="1009650"/>
          <p14:tracePt t="117923" x="7367588" y="1071563"/>
          <p14:tracePt t="118091" x="7483475" y="1143000"/>
          <p14:tracePt t="118257" x="7804150" y="1133475"/>
          <p14:tracePt t="118425" x="8010525" y="1017588"/>
          <p14:tracePt t="118591" x="8143875" y="901700"/>
          <p14:tracePt t="118767" x="8143875" y="893763"/>
          <p14:tracePt t="118931" x="8143875" y="874713"/>
          <p14:tracePt t="119099" x="8037513" y="731838"/>
          <p14:tracePt t="119267" x="7885113" y="669925"/>
          <p14:tracePt t="119438" x="7732713" y="625475"/>
          <p14:tracePt t="119581" x="7572375" y="588963"/>
          <p14:tracePt t="119716" x="7419975" y="625475"/>
          <p14:tracePt t="119716" x="7402513" y="633413"/>
          <p14:tracePt t="119849" x="7232650" y="741363"/>
          <p14:tracePt t="119981" x="7153275" y="874713"/>
          <p14:tracePt t="120114" x="7143750" y="1036638"/>
          <p14:tracePt t="120246" x="7188200" y="1152525"/>
          <p14:tracePt t="120246" x="7197725" y="1152525"/>
          <p14:tracePt t="120379" x="7251700" y="1204913"/>
          <p14:tracePt t="120512" x="7375525" y="1258888"/>
          <p14:tracePt t="120643" x="7581900" y="1276350"/>
          <p14:tracePt t="120775" x="7858125" y="1223963"/>
          <p14:tracePt t="120907" x="8018463" y="1116013"/>
          <p14:tracePt t="120907" x="8027988" y="1116013"/>
          <p14:tracePt t="121041" x="8126413" y="1009650"/>
          <p14:tracePt t="121172" x="8153400" y="965200"/>
          <p14:tracePt t="121304" x="8153400" y="928688"/>
          <p14:tracePt t="121436" x="8081963" y="857250"/>
          <p14:tracePt t="121567" x="8072438" y="847725"/>
          <p14:tracePt t="121955" x="8062913" y="847725"/>
          <p14:tracePt t="122897" x="8062913" y="839788"/>
          <p14:tracePt t="123063" x="8232775" y="652463"/>
          <p14:tracePt t="123229" x="8331200" y="544513"/>
          <p14:tracePt t="123395" x="8331200" y="536575"/>
          <p14:tracePt t="123694" x="8340725" y="536575"/>
          <p14:tracePt t="123862" x="8848725" y="517525"/>
          <p14:tracePt t="124033" x="9205913" y="536575"/>
          <p14:tracePt t="124200" x="9269413" y="544513"/>
          <p14:tracePt t="124402" x="9277350" y="544513"/>
          <p14:tracePt t="124569" x="9823450" y="588963"/>
          <p14:tracePt t="124737" x="9867900" y="625475"/>
          <p14:tracePt t="124904" x="9956800" y="687388"/>
          <p14:tracePt t="125071" x="10037763" y="741363"/>
          <p14:tracePt t="125237" x="10063163" y="768350"/>
          <p14:tracePt t="125404" x="10063163" y="830263"/>
          <p14:tracePt t="125571" x="10028238" y="928688"/>
          <p14:tracePt t="125738" x="9796463" y="1062038"/>
          <p14:tracePt t="125908" x="9653588" y="1081088"/>
          <p14:tracePt t="126076" x="9474200" y="1054100"/>
          <p14:tracePt t="126242" x="9402763" y="1000125"/>
          <p14:tracePt t="126409" x="9331325" y="768350"/>
          <p14:tracePt t="126575" x="9474200" y="598488"/>
          <p14:tracePt t="126741" x="9644063" y="500063"/>
          <p14:tracePt t="126908" x="9786938" y="473075"/>
          <p14:tracePt t="127075" x="9920288" y="517525"/>
          <p14:tracePt t="127241" x="10001250" y="679450"/>
          <p14:tracePt t="127408" x="10001250" y="758825"/>
          <p14:tracePt t="127577" x="10001250" y="874713"/>
          <p14:tracePt t="127744" x="9966325" y="919163"/>
          <p14:tracePt t="127910" x="9875838" y="1000125"/>
          <p14:tracePt t="127910" x="9867900" y="1000125"/>
          <p14:tracePt t="128077" x="9848850" y="1009650"/>
          <p14:tracePt t="128243" x="9813925" y="1017588"/>
          <p14:tracePt t="128409" x="9786938" y="1017588"/>
          <p14:tracePt t="128410" x="9777413" y="1017588"/>
          <p14:tracePt t="128573" x="9769475" y="1017588"/>
          <p14:tracePt t="128741" x="9759950" y="1017588"/>
          <p14:tracePt t="128907" x="9725025" y="1017588"/>
          <p14:tracePt t="141538" x="9732963" y="1017588"/>
          <p14:tracePt t="141707" x="10099675" y="1482725"/>
          <p14:tracePt t="141874" x="9966325" y="1973263"/>
          <p14:tracePt t="142039" x="9831388" y="2366963"/>
          <p14:tracePt t="142388" x="9831388" y="2374900"/>
          <p14:tracePt t="142553" x="9786938" y="2455863"/>
          <p14:tracePt t="142721" x="9680575" y="2455863"/>
          <p14:tracePt t="142887" x="9582150" y="2428875"/>
          <p14:tracePt t="143053" x="9466263" y="2347913"/>
          <p14:tracePt t="143221" x="9447213" y="2232025"/>
          <p14:tracePt t="143388" x="9491663" y="2108200"/>
          <p14:tracePt t="143554" x="9572625" y="2062163"/>
          <p14:tracePt t="143721" x="9698038" y="2054225"/>
          <p14:tracePt t="143886" x="9804400" y="2054225"/>
          <p14:tracePt t="144055" x="9848850" y="2116138"/>
          <p14:tracePt t="144221" x="9858375" y="2259013"/>
          <p14:tracePt t="144222" x="9858375" y="2268538"/>
          <p14:tracePt t="144391" x="9813925" y="2401888"/>
          <p14:tracePt t="144560" x="9705975" y="2482850"/>
          <p14:tracePt t="144726" x="9671050" y="2509838"/>
          <p14:tracePt t="145033" x="9661525" y="2509838"/>
          <p14:tracePt t="145198" x="9653588" y="2509838"/>
          <p14:tracePt t="146347" x="9653588" y="2500313"/>
          <p14:tracePt t="146519" x="9653588" y="2374900"/>
          <p14:tracePt t="146689" x="9680575" y="2224088"/>
          <p14:tracePt t="146859" x="9705975" y="2125663"/>
          <p14:tracePt t="147024" x="9705975" y="2089150"/>
          <p14:tracePt t="147205" x="9715500" y="2089150"/>
          <p14:tracePt t="147537" x="9705975" y="2089150"/>
          <p14:tracePt t="147703" x="9563100" y="2098675"/>
          <p14:tracePt t="147869" x="9555163" y="2098675"/>
          <p14:tracePt t="148034" x="9528175" y="2143125"/>
          <p14:tracePt t="148202" x="9528175" y="2152650"/>
          <p14:tracePt t="148372" x="9661525" y="2179638"/>
          <p14:tracePt t="148538" x="9698038" y="2241550"/>
          <p14:tracePt t="148705" x="9698038" y="2295525"/>
          <p14:tracePt t="148871" x="9698038" y="2322513"/>
          <p14:tracePt t="149036" x="9698038" y="2330450"/>
          <p14:tracePt t="151239" x="9705975" y="2330450"/>
          <p14:tracePt t="151408" x="9725025" y="2330450"/>
          <p14:tracePt t="151574" x="9759950" y="2339975"/>
          <p14:tracePt t="151574" x="9769475" y="2347913"/>
          <p14:tracePt t="151740" x="9823450" y="2374900"/>
          <p14:tracePt t="151905" x="9867900" y="2401888"/>
          <p14:tracePt t="152071" x="9929813" y="2438400"/>
          <p14:tracePt t="152237" x="9929813" y="2446338"/>
          <p14:tracePt t="152403" x="9974263" y="2446338"/>
          <p14:tracePt t="152578" x="10018713" y="2438400"/>
          <p14:tracePt t="152746" x="10134600" y="2428875"/>
          <p14:tracePt t="152915" x="10215563" y="2411413"/>
          <p14:tracePt t="153085" x="10304463" y="2374900"/>
          <p14:tracePt t="153254" x="10313988" y="2374900"/>
          <p14:tracePt t="153424" x="10323513" y="2374900"/>
          <p14:tracePt t="153592" x="10331450" y="2374900"/>
          <p14:tracePt t="153787" x="10323513" y="2374900"/>
          <p14:tracePt t="153955" x="10126663" y="2419350"/>
          <p14:tracePt t="154125" x="10090150" y="2419350"/>
          <p14:tracePt t="154296" x="10018713" y="2428875"/>
          <p14:tracePt t="154465" x="10001250" y="2438400"/>
          <p14:tracePt t="154648" x="10018713" y="2438400"/>
          <p14:tracePt t="154814" x="10109200" y="2446338"/>
          <p14:tracePt t="154815" x="10117138" y="2446338"/>
          <p14:tracePt t="154980" x="10233025" y="2446338"/>
          <p14:tracePt t="155149" x="10331450" y="2446338"/>
          <p14:tracePt t="155315" x="10340975" y="2446338"/>
          <p14:tracePt t="155709" x="10348913" y="2446338"/>
          <p14:tracePt t="155876" x="10412413" y="2455863"/>
          <p14:tracePt t="156041" x="10420350" y="2455863"/>
          <p14:tracePt t="164004" x="10394950" y="2455863"/>
          <p14:tracePt t="164170" x="9920288" y="2384425"/>
          <p14:tracePt t="164339" x="9742488" y="2322513"/>
          <p14:tracePt t="164505" x="9661525" y="2312988"/>
          <p14:tracePt t="164773" x="9653588" y="2312988"/>
          <p14:tracePt t="164941" x="9510713" y="2133600"/>
          <p14:tracePt t="165108" x="9555163" y="1990725"/>
          <p14:tracePt t="165275" x="9688513" y="1866900"/>
          <p14:tracePt t="165444" x="9769475" y="1874838"/>
          <p14:tracePt t="165610" x="9786938" y="1965325"/>
          <p14:tracePt t="165781" x="9786938" y="2017713"/>
          <p14:tracePt t="165947" x="9786938" y="2089150"/>
          <p14:tracePt t="165947" x="9786938" y="2098675"/>
          <p14:tracePt t="166114" x="9742488" y="2224088"/>
          <p14:tracePt t="166281" x="9671050" y="2276475"/>
          <p14:tracePt t="166450" x="9626600" y="2295525"/>
          <p14:tracePt t="166614" x="9626600" y="2286000"/>
          <p14:tracePt t="167069" x="9626600" y="2295525"/>
          <p14:tracePt t="167233" x="9617075" y="2357438"/>
          <p14:tracePt t="167400" x="9599613" y="2384425"/>
          <p14:tracePt t="167575" x="9572625" y="2438400"/>
          <p14:tracePt t="168035" x="9563100" y="2446338"/>
          <p14:tracePt t="168200" x="9340850" y="2616200"/>
          <p14:tracePt t="168365" x="8867775" y="2687638"/>
          <p14:tracePt t="168531" x="8813800" y="2705100"/>
          <p14:tracePt t="168781" x="8804275" y="2705100"/>
          <p14:tracePt t="168948" x="7537450" y="2813050"/>
          <p14:tracePt t="169279" x="7242175" y="2643188"/>
          <p14:tracePt t="169565" x="7232650" y="2643188"/>
          <p14:tracePt t="169733" x="6956425" y="2473325"/>
          <p14:tracePt t="169901" x="7037388" y="2446338"/>
          <p14:tracePt t="170068" x="7269163" y="2401888"/>
          <p14:tracePt t="170233" x="7367588" y="2374900"/>
          <p14:tracePt t="170402" x="7537450" y="2401888"/>
          <p14:tracePt t="170571" x="7643813" y="2428875"/>
          <p14:tracePt t="170740" x="7661275" y="2455863"/>
          <p14:tracePt t="171402" x="7670800" y="2455863"/>
          <p14:tracePt t="171568" x="7705725" y="2473325"/>
          <p14:tracePt t="171733" x="7715250" y="2473325"/>
          <p14:tracePt t="171899" x="7742238" y="2473325"/>
          <p14:tracePt t="172065" x="7804150" y="2490788"/>
          <p14:tracePt t="172229" x="7813675" y="2509838"/>
          <p14:tracePt t="172394" x="7840663" y="2544763"/>
          <p14:tracePt t="172561" x="7875588" y="2670175"/>
          <p14:tracePt t="172728" x="7902575" y="2724150"/>
          <p14:tracePt t="172894" x="7939088" y="2867025"/>
          <p14:tracePt t="173059" x="7939088" y="2911475"/>
          <p14:tracePt t="173224" x="7947025" y="2911475"/>
          <p14:tracePt t="173389" x="7947025" y="2894013"/>
          <p14:tracePt t="173554" x="7894638" y="2562225"/>
          <p14:tracePt t="173721" x="7840663" y="2482850"/>
          <p14:tracePt t="173890" x="7732713" y="2330450"/>
          <p14:tracePt t="174056" x="7705725" y="2286000"/>
          <p14:tracePt t="175222" x="7705725" y="2295525"/>
          <p14:tracePt t="175389" x="7705725" y="2339975"/>
          <p14:tracePt t="175555" x="7724775" y="2393950"/>
          <p14:tracePt t="175724" x="7751763" y="2411413"/>
          <p14:tracePt t="176846" x="7759700" y="2411413"/>
          <p14:tracePt t="177013" x="7777163" y="2401888"/>
          <p14:tracePt t="177195" x="7796213" y="2401888"/>
          <p14:tracePt t="177658" x="7804150" y="2411413"/>
          <p14:tracePt t="177824" x="7875588" y="2446338"/>
          <p14:tracePt t="177992" x="7939088" y="2490788"/>
          <p14:tracePt t="178159" x="7956550" y="2554288"/>
          <p14:tracePt t="178327" x="7974013" y="2643188"/>
          <p14:tracePt t="179094" x="7974013" y="2652713"/>
          <p14:tracePt t="179259" x="7974013" y="2697163"/>
          <p14:tracePt t="179425" x="7956550" y="2786063"/>
          <p14:tracePt t="179593" x="7956550" y="2813050"/>
          <p14:tracePt t="179763" x="7956550" y="2840038"/>
          <p14:tracePt t="179929" x="7956550" y="2847975"/>
          <p14:tracePt t="181826" x="7947025" y="2847975"/>
          <p14:tracePt t="181990" x="7929563" y="2840038"/>
          <p14:tracePt t="182156" x="7929563" y="2830513"/>
          <p14:tracePt t="182321" x="7831138" y="2759075"/>
          <p14:tracePt t="182487" x="7804150" y="2732088"/>
          <p14:tracePt t="183074" x="7813675" y="2732088"/>
          <p14:tracePt t="183401" x="7823200" y="2732088"/>
          <p14:tracePt t="184034" x="7823200" y="2751138"/>
          <p14:tracePt t="184200" x="7840663" y="2874963"/>
          <p14:tracePt t="184367" x="7867650" y="2919413"/>
          <p14:tracePt t="184535" x="7875588" y="2928938"/>
          <p14:tracePt t="184897" x="7885113" y="2928938"/>
          <p14:tracePt t="185061" x="7902575" y="2928938"/>
          <p14:tracePt t="185229" x="7939088" y="2928938"/>
          <p14:tracePt t="185394" x="7956550" y="2928938"/>
          <p14:tracePt t="185883" x="7956550" y="2919413"/>
          <p14:tracePt t="186058" x="7956550" y="2911475"/>
          <p14:tracePt t="186222" x="7920038" y="2571750"/>
          <p14:tracePt t="186391" x="7831138" y="2393950"/>
          <p14:tracePt t="186559" x="7777163" y="2339975"/>
          <p14:tracePt t="186731" x="7759700" y="2339975"/>
          <p14:tracePt t="187566" x="7759700" y="2347913"/>
          <p14:tracePt t="187731" x="7831138" y="2527300"/>
          <p14:tracePt t="187897" x="7858125" y="2670175"/>
          <p14:tracePt t="191133" x="7858125" y="2660650"/>
          <p14:tracePt t="191298" x="8054975" y="2214563"/>
          <p14:tracePt t="191465" x="8348663" y="1751013"/>
          <p14:tracePt t="191632" x="8483600" y="1357313"/>
          <p14:tracePt t="191799" x="8510588" y="1339850"/>
          <p14:tracePt t="191963" x="8510588" y="1268413"/>
          <p14:tracePt t="192130" x="8510588" y="1276350"/>
          <p14:tracePt t="192296" x="8643938" y="1490663"/>
          <p14:tracePt t="192462" x="8715375" y="1581150"/>
          <p14:tracePt t="192629" x="8966200" y="1704975"/>
          <p14:tracePt t="192796" x="9037638" y="1714500"/>
          <p14:tracePt t="192963" x="9099550" y="1731963"/>
          <p14:tracePt t="193129" x="9134475" y="1731963"/>
          <p14:tracePt t="193712" x="9134475" y="1741488"/>
          <p14:tracePt t="193877" x="9055100" y="1768475"/>
          <p14:tracePt t="194043" x="8796338" y="1822450"/>
          <p14:tracePt t="194209" x="8599488" y="1822450"/>
          <p14:tracePt t="194378" x="8439150" y="1822450"/>
          <p14:tracePt t="194546" x="8304213" y="1822450"/>
          <p14:tracePt t="195194" x="8313738" y="1822450"/>
          <p14:tracePt t="195362" x="8466138" y="1822450"/>
          <p14:tracePt t="195531" x="8661400" y="1822450"/>
          <p14:tracePt t="195699" x="8848725" y="1812925"/>
          <p14:tracePt t="195867" x="8920163" y="1812925"/>
          <p14:tracePt t="196035" x="8947150" y="1812925"/>
          <p14:tracePt t="196205" x="8983663" y="1803400"/>
          <p14:tracePt t="196372" x="9001125" y="1803400"/>
          <p14:tracePt t="196538" x="9001125" y="1795463"/>
          <p14:tracePt t="196769" x="9001125" y="1785938"/>
          <p14:tracePt t="197899" x="8991600" y="1785938"/>
          <p14:tracePt t="198066" x="8304213" y="2214563"/>
          <p14:tracePt t="198395" x="7991475" y="2428875"/>
          <p14:tracePt t="198563" x="7804150" y="2455863"/>
          <p14:tracePt t="198732" x="7385050" y="2589213"/>
          <p14:tracePt t="198904" x="7367588" y="2633663"/>
          <p14:tracePt t="199072" x="7358063" y="2697163"/>
          <p14:tracePt t="199240" x="7429500" y="2901950"/>
          <p14:tracePt t="199408" x="7599363" y="2919413"/>
          <p14:tracePt t="199576" x="7715250" y="2919413"/>
          <p14:tracePt t="199742" x="7875588" y="2867025"/>
          <p14:tracePt t="199908" x="7875588" y="2857500"/>
          <p14:tracePt t="200113" x="7885113" y="2857500"/>
          <p14:tracePt t="200278" x="8010525" y="2840038"/>
          <p14:tracePt t="200446" x="8045450" y="2840038"/>
          <p14:tracePt t="200613" x="8089900" y="2901950"/>
          <p14:tracePt t="200781" x="8099425" y="2911475"/>
          <p14:tracePt t="200945" x="8099425" y="2919413"/>
          <p14:tracePt t="202146" x="8089900" y="2911475"/>
          <p14:tracePt t="202311" x="7912100" y="2840038"/>
          <p14:tracePt t="202480" x="7759700" y="2840038"/>
          <p14:tracePt t="202647" x="7715250" y="2847975"/>
          <p14:tracePt t="202814" x="7626350" y="2946400"/>
          <p14:tracePt t="202985" x="7608888" y="3143250"/>
          <p14:tracePt t="203151" x="7634288" y="3251200"/>
          <p14:tracePt t="203314" x="7661275" y="3322638"/>
          <p14:tracePt t="203480" x="7661275" y="3367088"/>
          <p14:tracePt t="203645" x="7670800" y="3384550"/>
          <p14:tracePt t="203809" x="7670800" y="3394075"/>
          <p14:tracePt t="204118" x="7688263" y="3384550"/>
          <p14:tracePt t="204285" x="7991475" y="3276600"/>
          <p14:tracePt t="204455" x="8099425" y="3500438"/>
          <p14:tracePt t="204626" x="8224838" y="3571875"/>
          <p14:tracePt t="204796" x="8269288" y="3679825"/>
          <p14:tracePt t="204797" x="8269288" y="3687763"/>
          <p14:tracePt t="204963" x="8126413" y="3848100"/>
          <p14:tracePt t="205130" x="7848600" y="3956050"/>
          <p14:tracePt t="205297" x="7751763" y="3965575"/>
          <p14:tracePt t="205464" x="7688263" y="3965575"/>
          <p14:tracePt t="205610" x="7626350" y="3946525"/>
          <p14:tracePt t="205742" x="7599363" y="3884613"/>
          <p14:tracePt t="205873" x="7599363" y="3822700"/>
          <p14:tracePt t="206006" x="7661275" y="3714750"/>
          <p14:tracePt t="206137" x="7688263" y="3633788"/>
          <p14:tracePt t="206269" x="7769225" y="3527425"/>
          <p14:tracePt t="206402" x="7823200" y="3473450"/>
          <p14:tracePt t="206537" x="7831138" y="3465513"/>
          <p14:tracePt t="206669" x="7840663" y="3465513"/>
          <p14:tracePt t="206801" x="7867650" y="3429000"/>
          <p14:tracePt t="206932" x="7875588" y="3419475"/>
          <p14:tracePt t="207480" x="7875588" y="3411538"/>
          <p14:tracePt t="207645" x="8010525" y="2973388"/>
          <p14:tracePt t="207811" x="8081963" y="2438400"/>
          <p14:tracePt t="207979" x="8108950" y="2286000"/>
          <p14:tracePt t="208110" x="8116888" y="2286000"/>
          <p14:tracePt t="208538" x="8116888" y="2295525"/>
          <p14:tracePt t="208703" x="8126413" y="2401888"/>
          <p14:tracePt t="208872" x="8126413" y="2500313"/>
          <p14:tracePt t="209038" x="8126413" y="2517775"/>
          <p14:tracePt t="209204" x="8126413" y="2536825"/>
          <p14:tracePt t="209369" x="8126413" y="2544763"/>
          <p14:tracePt t="209818" x="8126413" y="2554288"/>
          <p14:tracePt t="210382" x="8116888" y="2554288"/>
          <p14:tracePt t="210547" x="8081963" y="2679700"/>
          <p14:tracePt t="210715" x="8001000" y="2822575"/>
          <p14:tracePt t="211073" x="8001000" y="2830513"/>
          <p14:tracePt t="211238" x="7947025" y="2973388"/>
          <p14:tracePt t="211405" x="7875588" y="3170238"/>
          <p14:tracePt t="211572" x="7813675" y="3295650"/>
          <p14:tracePt t="211741" x="7742238" y="3438525"/>
          <p14:tracePt t="211908" x="7715250" y="3490913"/>
          <p14:tracePt t="212073" x="7715250" y="3536950"/>
          <p14:tracePt t="212240" x="7715250" y="3562350"/>
          <p14:tracePt t="212750" x="7715250" y="3571875"/>
          <p14:tracePt t="212919" x="7742238" y="3581400"/>
          <p14:tracePt t="213084" x="7769225" y="3589338"/>
          <p14:tracePt t="213516" x="7777163" y="3589338"/>
          <p14:tracePt t="214749" x="7777163" y="3581400"/>
          <p14:tracePt t="216734" x="7777163" y="3571875"/>
          <p14:tracePt t="218423" x="7777163" y="3562350"/>
          <p14:tracePt t="218935" x="7777163" y="3571875"/>
          <p14:tracePt t="219101" x="7786688" y="3589338"/>
          <p14:tracePt t="219244" x="7804150" y="3589338"/>
          <p14:tracePt t="219757" x="7823200" y="3589338"/>
          <p14:tracePt t="219921" x="8643938" y="3643313"/>
          <p14:tracePt t="220089" x="8759825" y="4205288"/>
          <p14:tracePt t="220257" x="8777288" y="4295775"/>
          <p14:tracePt t="220540" x="8777288" y="4303713"/>
          <p14:tracePt t="220706" x="8715375" y="4572000"/>
          <p14:tracePt t="220876" x="8680450" y="4751388"/>
          <p14:tracePt t="221041" x="8634413" y="4902200"/>
          <p14:tracePt t="221208" x="8626475" y="4965700"/>
          <p14:tracePt t="221850" x="8634413" y="4965700"/>
          <p14:tracePt t="222013" x="8823325" y="4965700"/>
          <p14:tracePt t="222171" x="8939213" y="4946650"/>
          <p14:tracePt t="222302" x="8991600" y="4902200"/>
          <p14:tracePt t="223225" x="8991600" y="4894263"/>
          <p14:tracePt t="224275" x="8991600" y="4884738"/>
          <p14:tracePt t="224441" x="8966200" y="4857750"/>
          <p14:tracePt t="224609" x="8804275" y="4894263"/>
          <p14:tracePt t="224777" x="8688388" y="4956175"/>
          <p14:tracePt t="224948" x="8589963" y="4956175"/>
          <p14:tracePt t="225114" x="8545513" y="4973638"/>
          <p14:tracePt t="225280" x="8528050" y="4973638"/>
          <p14:tracePt t="225445" x="8447088" y="4973638"/>
          <p14:tracePt t="225612" x="8491538" y="4983163"/>
          <p14:tracePt t="225780" x="8742363" y="4983163"/>
          <p14:tracePt t="225947" x="8848725" y="4983163"/>
          <p14:tracePt t="226113" x="8991600" y="4983163"/>
          <p14:tracePt t="226278" x="9045575" y="4983163"/>
          <p14:tracePt t="226931" x="9045575" y="4973638"/>
          <p14:tracePt t="227097" x="8732838" y="4946650"/>
          <p14:tracePt t="227265" x="8653463" y="4965700"/>
          <p14:tracePt t="227436" x="8491538" y="5000625"/>
          <p14:tracePt t="227611" x="8474075" y="5010150"/>
          <p14:tracePt t="227776" x="8466138" y="5010150"/>
          <p14:tracePt t="228821" x="8447088" y="5010150"/>
          <p14:tracePt t="228988" x="8062913" y="4741863"/>
          <p14:tracePt t="229159" x="7939088" y="4340225"/>
          <p14:tracePt t="229327" x="8018463" y="3956050"/>
          <p14:tracePt t="229496" x="8116888" y="3840163"/>
          <p14:tracePt t="229949" x="8116888" y="3822700"/>
          <p14:tracePt t="230114" x="8081963" y="3776663"/>
          <p14:tracePt t="231376" x="8081963" y="3768725"/>
          <p14:tracePt t="232150" x="8081963" y="3759200"/>
          <p14:tracePt t="232315" x="8108950" y="3724275"/>
          <p14:tracePt t="232482" x="8215313" y="3670300"/>
          <p14:tracePt t="232649" x="8412163" y="3652838"/>
          <p14:tracePt t="232649" x="8420100" y="3652838"/>
          <p14:tracePt t="232815" x="8501063" y="3652838"/>
          <p14:tracePt t="233052" x="8518525" y="3652838"/>
          <p14:tracePt t="233220" x="9144000" y="3554413"/>
          <p14:tracePt t="233388" x="9313863" y="3616325"/>
          <p14:tracePt t="233554" x="9545638" y="3633788"/>
          <p14:tracePt t="233721" x="9653588" y="3643313"/>
          <p14:tracePt t="233889" x="9705975" y="3732213"/>
          <p14:tracePt t="234057" x="9732963" y="3857625"/>
          <p14:tracePt t="234224" x="9732963" y="3875088"/>
          <p14:tracePt t="234390" x="9725025" y="3938588"/>
          <p14:tracePt t="234558" x="9705975" y="3956050"/>
          <p14:tracePt t="234726" x="9537700" y="4010025"/>
          <p14:tracePt t="234894" x="9358313" y="4000500"/>
          <p14:tracePt t="235059" x="9286875" y="3894138"/>
          <p14:tracePt t="235226" x="9269413" y="3867150"/>
          <p14:tracePt t="235396" x="9269413" y="3857625"/>
          <p14:tracePt t="235698" x="9269413" y="3848100"/>
          <p14:tracePt t="235865" x="9367838" y="3751263"/>
          <p14:tracePt t="236033" x="9528175" y="3687763"/>
          <p14:tracePt t="236198" x="9545638" y="3687763"/>
          <p14:tracePt t="236374" x="9555163" y="3687763"/>
          <p14:tracePt t="236540" x="9582150" y="3768725"/>
          <p14:tracePt t="236706" x="9590088" y="3803650"/>
          <p14:tracePt t="236872" x="9590088" y="3867150"/>
          <p14:tracePt t="237041" x="9590088" y="3894138"/>
          <p14:tracePt t="237207" x="9590088" y="3902075"/>
          <p14:tracePt t="247832" x="9599613" y="3902075"/>
          <p14:tracePt t="247999" x="9644063" y="3902075"/>
          <p14:tracePt t="248173" x="9634538" y="3902075"/>
          <p14:tracePt t="248340" x="9590088" y="3848100"/>
          <p14:tracePt t="248508" x="9590088" y="3697288"/>
          <p14:tracePt t="248674" x="9429750" y="3616325"/>
          <p14:tracePt t="248842" x="9304338" y="3697288"/>
          <p14:tracePt t="249010" x="9304338" y="3768725"/>
          <p14:tracePt t="249177" x="9439275" y="3813175"/>
          <p14:tracePt t="249344" x="9572625" y="3813175"/>
          <p14:tracePt t="249524" x="9582150" y="3803650"/>
          <p14:tracePt t="249694" x="9617075" y="3786188"/>
          <p14:tracePt t="249862" x="9590088" y="3705225"/>
          <p14:tracePt t="250031" x="9456738" y="3670300"/>
          <p14:tracePt t="250196" x="9402763" y="3705225"/>
          <p14:tracePt t="250364" x="9385300" y="3741738"/>
          <p14:tracePt t="250531" x="9348788" y="3776663"/>
          <p14:tracePt t="250698" x="9340850" y="3875088"/>
          <p14:tracePt t="250863" x="9358313" y="3894138"/>
          <p14:tracePt t="251030" x="9439275" y="3902075"/>
          <p14:tracePt t="251196" x="9537700" y="3894138"/>
          <p14:tracePt t="251365" x="9590088" y="3840163"/>
          <p14:tracePt t="251535" x="9599613" y="3768725"/>
          <p14:tracePt t="251706" x="9582150" y="3714750"/>
          <p14:tracePt t="251871" x="9563100" y="3714750"/>
          <p14:tracePt t="252156" x="9563100" y="3724275"/>
          <p14:tracePt t="252323" x="9563100" y="3759200"/>
          <p14:tracePt t="252491" x="9599613" y="3786188"/>
          <p14:tracePt t="252658" x="9634538" y="3803650"/>
          <p14:tracePt t="252833" x="9653588" y="3857625"/>
          <p14:tracePt t="253000" x="9661525" y="3867150"/>
          <p14:tracePt t="258337" x="9653588" y="3867150"/>
          <p14:tracePt t="258507" x="9582150" y="3830638"/>
          <p14:tracePt t="258677" x="9545638" y="3813175"/>
          <p14:tracePt t="258846" x="9474200" y="3795713"/>
          <p14:tracePt t="259014" x="9394825" y="3768725"/>
          <p14:tracePt t="259430" x="9394825" y="3776663"/>
          <p14:tracePt t="259599" x="9394825" y="3786188"/>
          <p14:tracePt t="259839" x="9402763" y="3786188"/>
          <p14:tracePt t="260007" x="9429750" y="3786188"/>
          <p14:tracePt t="260173" x="9474200" y="3786188"/>
          <p14:tracePt t="260340" x="9491663" y="3786188"/>
          <p14:tracePt t="260514" x="9501188" y="3786188"/>
          <p14:tracePt t="260679" x="9528175" y="3786188"/>
          <p14:tracePt t="260844" x="9545638" y="3786188"/>
          <p14:tracePt t="261246" x="9555163" y="3786188"/>
          <p14:tracePt t="261411" x="9599613" y="3867150"/>
          <p14:tracePt t="261577" x="9644063" y="3946525"/>
          <p14:tracePt t="261744" x="9671050" y="4000500"/>
          <p14:tracePt t="261909" x="9671050" y="4010025"/>
          <p14:tracePt t="262072" x="9680575" y="4010025"/>
          <p14:tracePt t="262237" x="9688513" y="4017963"/>
          <p14:tracePt t="262401" x="9688513" y="4027488"/>
          <p14:tracePt t="263201" x="9698038" y="4027488"/>
          <p14:tracePt t="263366" x="9698038" y="4037013"/>
          <p14:tracePt t="263532" x="9626600" y="3875088"/>
          <p14:tracePt t="263698" x="9599613" y="3848100"/>
          <p14:tracePt t="263868" x="9563100" y="3795713"/>
          <p14:tracePt t="264034" x="9537700" y="3751263"/>
          <p14:tracePt t="264212" x="9537700" y="3759200"/>
          <p14:tracePt t="264378" x="9545638" y="3803650"/>
          <p14:tracePt t="264547" x="9653588" y="3857625"/>
          <p14:tracePt t="264751" x="9653588" y="3867150"/>
          <p14:tracePt t="264927" x="9661525" y="3867150"/>
          <p14:tracePt t="265168" x="9661525" y="3875088"/>
          <p14:tracePt t="266142" x="9661525" y="3884613"/>
          <p14:tracePt t="266307" x="9661525" y="3894138"/>
          <p14:tracePt t="266473" x="9609138" y="3894138"/>
          <p14:tracePt t="266640" x="9563100" y="3875088"/>
          <p14:tracePt t="266805" x="9439275" y="3795713"/>
          <p14:tracePt t="266972" x="9429750" y="3786188"/>
          <p14:tracePt t="267138" x="9420225" y="3759200"/>
          <p14:tracePt t="267303" x="9402763" y="3732213"/>
          <p14:tracePt t="267616" x="9412288" y="3741738"/>
          <p14:tracePt t="267779" x="9474200" y="3759200"/>
          <p14:tracePt t="267960" x="9537700" y="3759200"/>
          <p14:tracePt t="268095" x="9572625" y="3786188"/>
          <p14:tracePt t="268227" x="9609138" y="3822700"/>
          <p14:tracePt t="268359" x="9626600" y="3840163"/>
          <p14:tracePt t="268935" x="9626600" y="3848100"/>
          <p14:tracePt t="269101" x="9626600" y="3875088"/>
          <p14:tracePt t="269319" x="9617075" y="3875088"/>
          <p14:tracePt t="269485" x="9545638" y="3848100"/>
          <p14:tracePt t="269652" x="9545638" y="3840163"/>
          <p14:tracePt t="270657" x="9555163" y="3840163"/>
          <p14:tracePt t="270824" x="9617075" y="3857625"/>
          <p14:tracePt t="270992" x="9644063" y="3857625"/>
          <p14:tracePt t="271158" x="9796463" y="3857625"/>
          <p14:tracePt t="271325" x="9875838" y="3857625"/>
          <p14:tracePt t="271492" x="9894888" y="3857625"/>
          <p14:tracePt t="271658" x="9902825" y="3848100"/>
          <p14:tracePt t="271846" x="9912350" y="3848100"/>
          <p14:tracePt t="272018" x="10001250" y="3822700"/>
          <p14:tracePt t="272182" x="10018713" y="3813175"/>
          <p14:tracePt t="272348" x="9991725" y="3813175"/>
          <p14:tracePt t="272515" x="9902825" y="3795713"/>
          <p14:tracePt t="272691" x="9742488" y="3732213"/>
          <p14:tracePt t="272856" x="9705975" y="3732213"/>
          <p14:tracePt t="273022" x="9609138" y="3724275"/>
          <p14:tracePt t="273188" x="9518650" y="3714750"/>
          <p14:tracePt t="274120" x="9528175" y="3714750"/>
          <p14:tracePt t="274285" x="9590088" y="3714750"/>
          <p14:tracePt t="274452" x="9626600" y="3714750"/>
          <p14:tracePt t="274620" x="9634538" y="3714750"/>
          <p14:tracePt t="274786" x="9653588" y="3714750"/>
          <p14:tracePt t="275021" x="9661525" y="3714750"/>
          <p14:tracePt t="275187" x="9680575" y="3714750"/>
          <p14:tracePt t="275357" x="9698038" y="3714750"/>
          <p14:tracePt t="275525" x="9715500" y="3705225"/>
          <p14:tracePt t="275689" x="9715500" y="3697288"/>
          <p14:tracePt t="275858" x="9769475" y="3697288"/>
          <p14:tracePt t="276027" x="9786938" y="3697288"/>
          <p14:tracePt t="281860" x="9796463" y="3697288"/>
          <p14:tracePt t="282028" x="9947275" y="3643313"/>
          <p14:tracePt t="282198" x="10063163" y="3482975"/>
          <p14:tracePt t="282364" x="10126663" y="3429000"/>
          <p14:tracePt t="282532" x="10180638" y="3367088"/>
          <p14:tracePt t="282697" x="10206038" y="3357563"/>
          <p14:tracePt t="282862" x="10215563" y="3357563"/>
          <p14:tracePt t="283026" x="10225088" y="3367088"/>
          <p14:tracePt t="283194" x="10233025" y="3544888"/>
          <p14:tracePt t="283359" x="10233025" y="3598863"/>
          <p14:tracePt t="283553" x="10233025" y="3608388"/>
          <p14:tracePt t="283719" x="10252075" y="3633788"/>
          <p14:tracePt t="283887" x="10277475" y="3660775"/>
          <p14:tracePt t="284054" x="10340975" y="3643313"/>
          <p14:tracePt t="284224" x="10358438" y="3616325"/>
          <p14:tracePt t="284390" x="10420350" y="3562350"/>
          <p14:tracePt t="284557" x="10429875" y="3554413"/>
          <p14:tracePt t="284725" x="10429875" y="3544888"/>
          <p14:tracePt t="284892" x="10474325" y="3536950"/>
          <p14:tracePt t="285059" x="10491788" y="3544888"/>
          <p14:tracePt t="285227" x="10385425" y="3714750"/>
          <p14:tracePt t="285394" x="10313988" y="3759200"/>
          <p14:tracePt t="285584" x="10313988" y="3768725"/>
          <p14:tracePt t="285749" x="10313988" y="3776663"/>
          <p14:tracePt t="285915" x="10323513" y="3786188"/>
          <p14:tracePt t="286082" x="10340975" y="3786188"/>
          <p14:tracePt t="286249" x="10420350" y="3714750"/>
          <p14:tracePt t="286417" x="10429875" y="3705225"/>
          <p14:tracePt t="286586" x="10474325" y="3679825"/>
          <p14:tracePt t="286754" x="10491788" y="3670300"/>
          <p14:tracePt t="286920" x="10501313" y="3670300"/>
          <p14:tracePt t="287179" x="10501313" y="3660775"/>
          <p14:tracePt t="287610" x="10501313" y="3652838"/>
          <p14:tracePt t="288326" x="10501313" y="3643313"/>
          <p14:tracePt t="288563" x="10510838" y="3643313"/>
          <p14:tracePt t="288728" x="10528300" y="3625850"/>
          <p14:tracePt t="288893" x="10537825" y="3625850"/>
          <p14:tracePt t="290011" x="10528300" y="3625850"/>
          <p14:tracePt t="290177" x="10242550" y="3633788"/>
          <p14:tracePt t="290346" x="10117138" y="3643313"/>
          <p14:tracePt t="290516" x="10055225" y="3652838"/>
          <p14:tracePt t="290751" x="10055225" y="3660775"/>
          <p14:tracePt t="290918" x="10144125" y="3670300"/>
          <p14:tracePt t="291087" x="10269538" y="3697288"/>
          <p14:tracePt t="291253" x="10331450" y="3751263"/>
          <p14:tracePt t="291421" x="10340975" y="3902075"/>
          <p14:tracePt t="291586" x="10340975" y="3946525"/>
          <p14:tracePt t="291833" x="10348913" y="3946525"/>
          <p14:tracePt t="292001" x="10599738" y="4098925"/>
          <p14:tracePt t="292166" x="10688638" y="4214813"/>
          <p14:tracePt t="292339" x="10742613" y="4268788"/>
          <p14:tracePt t="292340" x="10742613" y="4276725"/>
          <p14:tracePt t="292529" x="10742613" y="4286250"/>
          <p14:tracePt t="292695" x="10752138" y="4446588"/>
          <p14:tracePt t="292863" x="10752138" y="4545013"/>
          <p14:tracePt t="293030" x="10752138" y="4572000"/>
          <p14:tracePt t="293194" x="10742613" y="4572000"/>
          <p14:tracePt t="293419" x="10742613" y="4581525"/>
          <p14:tracePt t="293584" x="10868025" y="4973638"/>
          <p14:tracePt t="293751" x="10875963" y="5241925"/>
          <p14:tracePt t="293919" x="10875963" y="5340350"/>
          <p14:tracePt t="297428" x="10868025" y="5340350"/>
          <p14:tracePt t="297594" x="10466388" y="5214938"/>
          <p14:tracePt t="297760" x="10233025" y="5072063"/>
          <p14:tracePt t="297928" x="10055225" y="4991100"/>
          <p14:tracePt t="298093" x="10028238" y="4946650"/>
          <p14:tracePt t="298345" x="10028238" y="4938713"/>
          <p14:tracePt t="298510" x="9804400" y="4276725"/>
          <p14:tracePt t="298659" x="9759950" y="4152900"/>
          <p14:tracePt t="298661" x="9759950" y="4143375"/>
          <p14:tracePt t="298792" x="9705975" y="3848100"/>
          <p14:tracePt t="298925" x="9705975" y="3751263"/>
          <p14:tracePt t="299145" x="9698038" y="3751263"/>
          <p14:tracePt t="299298" x="9626600" y="3741738"/>
          <p14:tracePt t="299468" x="9626600" y="3732213"/>
          <p14:tracePt t="299637" x="9590088" y="3768725"/>
          <p14:tracePt t="299804" x="9572625" y="3813175"/>
          <p14:tracePt t="299974" x="9572625" y="3822700"/>
          <p14:tracePt t="300382" x="9572625" y="3830638"/>
          <p14:tracePt t="300660" x="9582150" y="3830638"/>
          <p14:tracePt t="300829" x="9752013" y="3776663"/>
          <p14:tracePt t="301001" x="9956800" y="3633788"/>
          <p14:tracePt t="301172" x="10037763" y="3616325"/>
          <p14:tracePt t="301343" x="10134600" y="3589338"/>
          <p14:tracePt t="301511" x="10188575" y="3581400"/>
          <p14:tracePt t="301678" x="10206038" y="3571875"/>
          <p14:tracePt t="301844" x="10215563" y="3571875"/>
          <p14:tracePt t="302201" x="10215563" y="3581400"/>
          <p14:tracePt t="302367" x="10215563" y="3679825"/>
          <p14:tracePt t="302534" x="10215563" y="3776663"/>
          <p14:tracePt t="302712" x="10215563" y="3822700"/>
          <p14:tracePt t="302878" x="10252075" y="3840163"/>
          <p14:tracePt t="303044" x="10348913" y="3840163"/>
          <p14:tracePt t="303211" x="10402888" y="3840163"/>
          <p14:tracePt t="303380" x="10429875" y="3822700"/>
          <p14:tracePt t="303547" x="10439400" y="3803650"/>
          <p14:tracePt t="303714" x="10215563" y="3786188"/>
          <p14:tracePt t="303881" x="10117138" y="3813175"/>
          <p14:tracePt t="304048" x="10055225" y="3822700"/>
          <p14:tracePt t="304214" x="10037763" y="3840163"/>
          <p14:tracePt t="304382" x="10028238" y="3848100"/>
          <p14:tracePt t="304606" x="10037763" y="3848100"/>
          <p14:tracePt t="304774" x="10180638" y="3848100"/>
          <p14:tracePt t="304953" x="10277475" y="3848100"/>
          <p14:tracePt t="305104" x="10367963" y="3848100"/>
          <p14:tracePt t="305241" x="10447338" y="3848100"/>
          <p14:tracePt t="305374" x="10466388" y="3848100"/>
          <p14:tracePt t="305508" x="10466388" y="3840163"/>
          <p14:tracePt t="305844" x="10456863" y="3840163"/>
          <p14:tracePt t="306012" x="10296525" y="3848100"/>
          <p14:tracePt t="306179" x="10242550" y="3848100"/>
          <p14:tracePt t="306548" x="10242550" y="3857625"/>
          <p14:tracePt t="306900" x="10242550" y="3867150"/>
          <p14:tracePt t="307067" x="10117138" y="3938588"/>
          <p14:tracePt t="307233" x="10028238" y="4010025"/>
          <p14:tracePt t="307399" x="9939338" y="4133850"/>
          <p14:tracePt t="307567" x="9867900" y="4241800"/>
          <p14:tracePt t="307923" x="9867900" y="4251325"/>
          <p14:tracePt t="308089" x="9902825" y="4303713"/>
          <p14:tracePt t="308255" x="9966325" y="4357688"/>
          <p14:tracePt t="308426" x="10028238" y="4518025"/>
          <p14:tracePt t="308593" x="10037763" y="4697413"/>
          <p14:tracePt t="308758" x="10037763" y="4705350"/>
          <p14:tracePt t="309054" x="10037763" y="4714875"/>
          <p14:tracePt t="309220" x="9991725" y="4973638"/>
          <p14:tracePt t="309389" x="9956800" y="5099050"/>
          <p14:tracePt t="309560" x="9912350" y="5303838"/>
          <p14:tracePt t="309729" x="9902825" y="5384800"/>
          <p14:tracePt t="309894" x="9894888" y="5411788"/>
          <p14:tracePt t="310975" x="9894888" y="5402263"/>
          <p14:tracePt t="311191" x="9894888" y="5394325"/>
          <p14:tracePt t="311358" x="9885363" y="5394325"/>
          <p14:tracePt t="311523" x="9885363" y="5330825"/>
          <p14:tracePt t="311690" x="9894888" y="5205413"/>
          <p14:tracePt t="311857" x="10045700" y="4465638"/>
          <p14:tracePt t="312023" x="10063163" y="4411663"/>
          <p14:tracePt t="312403" x="10063163" y="4402138"/>
          <p14:tracePt t="312572" x="10045700" y="4062413"/>
          <p14:tracePt t="312740" x="9929813" y="3983038"/>
          <p14:tracePt t="312907" x="9867900" y="3919538"/>
          <p14:tracePt t="313073" x="9858375" y="3894138"/>
          <p14:tracePt t="313239" x="9848850" y="3894138"/>
          <p14:tracePt t="313659" x="9848850" y="3902075"/>
          <p14:tracePt t="313827" x="9920288" y="4125913"/>
          <p14:tracePt t="313994" x="9920288" y="4357688"/>
          <p14:tracePt t="314162" x="9929813" y="4581525"/>
          <p14:tracePt t="314330" x="9929813" y="4598988"/>
          <p14:tracePt t="314607" x="9929813" y="4608513"/>
          <p14:tracePt t="314778" x="9956800" y="4857750"/>
          <p14:tracePt t="314948" x="9983788" y="4643438"/>
          <p14:tracePt t="315118" x="10028238" y="4197350"/>
          <p14:tracePt t="315287" x="10018713" y="4116388"/>
          <p14:tracePt t="315453" x="9974263" y="3990975"/>
          <p14:tracePt t="315792" x="9966325" y="3990975"/>
          <p14:tracePt t="315950" x="9840913" y="3902075"/>
          <p14:tracePt t="316117" x="9875838" y="3894138"/>
          <p14:tracePt t="316283" x="10099675" y="3902075"/>
          <p14:tracePt t="316450" x="10215563" y="4000500"/>
          <p14:tracePt t="316622" x="10304463" y="4062413"/>
          <p14:tracePt t="316790" x="10367963" y="4108450"/>
          <p14:tracePt t="316957" x="10385425" y="4133850"/>
          <p14:tracePt t="317289" x="10375900" y="4133850"/>
          <p14:tracePt t="317454" x="10144125" y="3956050"/>
          <p14:tracePt t="317635" x="9991725" y="3911600"/>
          <p14:tracePt t="317802" x="9867900" y="3875088"/>
          <p14:tracePt t="317969" x="9786938" y="3848100"/>
          <p14:tracePt t="318135" x="9777413" y="3840163"/>
          <p14:tracePt t="318300" x="9752013" y="3840163"/>
          <p14:tracePt t="318852" x="9759950" y="3840163"/>
          <p14:tracePt t="319057" x="9769475" y="3848100"/>
          <p14:tracePt t="319224" x="9804400" y="3875088"/>
          <p14:tracePt t="319394" x="9867900" y="3973513"/>
          <p14:tracePt t="319564" x="9902825" y="4143375"/>
          <p14:tracePt t="319735" x="9920288" y="4286250"/>
          <p14:tracePt t="319902" x="9920288" y="4419600"/>
          <p14:tracePt t="320069" x="9920288" y="4510088"/>
          <p14:tracePt t="320236" x="9920288" y="4527550"/>
          <p14:tracePt t="320519" x="9920288" y="4537075"/>
          <p14:tracePt t="320689" x="9947275" y="4697413"/>
          <p14:tracePt t="320857" x="9947275" y="4822825"/>
          <p14:tracePt t="321023" x="9947275" y="4973638"/>
          <p14:tracePt t="321193" x="9929813" y="5081588"/>
          <p14:tracePt t="321362" x="9894888" y="5160963"/>
          <p14:tracePt t="321530" x="9858375" y="5214938"/>
          <p14:tracePt t="321701" x="9796463" y="5286375"/>
          <p14:tracePt t="321867" x="9742488" y="5322888"/>
          <p14:tracePt t="322034" x="9680575" y="5303838"/>
          <p14:tracePt t="322167" x="9634538" y="5197475"/>
          <p14:tracePt t="322301" x="9634538" y="5126038"/>
          <p14:tracePt t="322436" x="9698038" y="5000625"/>
          <p14:tracePt t="322568" x="9777413" y="4929188"/>
          <p14:tracePt t="322701" x="9875838" y="4884738"/>
          <p14:tracePt t="322832" x="9956800" y="4884738"/>
          <p14:tracePt t="322963" x="10010775" y="4894263"/>
          <p14:tracePt t="323096" x="10055225" y="4956175"/>
          <p14:tracePt t="323228" x="10063163" y="5072063"/>
          <p14:tracePt t="323361" x="10010775" y="5251450"/>
          <p14:tracePt t="323492" x="9920288" y="5348288"/>
          <p14:tracePt t="323624" x="9804400" y="5411788"/>
          <p14:tracePt t="323761" x="9732963" y="5429250"/>
          <p14:tracePt t="323892" x="9688513" y="5429250"/>
          <p14:tracePt t="324024" x="9634538" y="5402263"/>
          <p14:tracePt t="324158" x="9609138" y="5357813"/>
          <p14:tracePt t="324290" x="9609138" y="5330825"/>
          <p14:tracePt t="324421" x="9609138" y="5286375"/>
          <p14:tracePt t="324553" x="9617075" y="5276850"/>
          <p14:tracePt t="324768" x="9617075" y="5268913"/>
          <p14:tracePt t="326245" x="9617075" y="5276850"/>
          <p14:tracePt t="326409" x="9617075" y="5330825"/>
          <p14:tracePt t="326576" x="9572625" y="5483225"/>
          <p14:tracePt t="326745" x="9456738" y="5643563"/>
          <p14:tracePt t="326746" x="9439275" y="5653088"/>
          <p14:tracePt t="326914" x="9277350" y="5795963"/>
          <p14:tracePt t="327085" x="9090025" y="5902325"/>
          <p14:tracePt t="327253" x="9010650" y="5902325"/>
          <p14:tracePt t="327423" x="8885238" y="5902325"/>
          <p14:tracePt t="327595" x="8848725" y="5902325"/>
          <p14:tracePt t="327995" x="8848725" y="5894388"/>
          <p14:tracePt t="328161" x="8885238" y="5634038"/>
          <p14:tracePt t="328327" x="8902700" y="5465763"/>
          <p14:tracePt t="328496" x="8885238" y="5295900"/>
          <p14:tracePt t="328663" x="8751888" y="5197475"/>
          <p14:tracePt t="328835" x="8491538" y="5251450"/>
          <p14:tracePt t="329002" x="8304213" y="5375275"/>
          <p14:tracePt t="329170" x="8099425" y="5608638"/>
          <p14:tracePt t="329336" x="8027988" y="5822950"/>
          <p14:tracePt t="329505" x="8072438" y="6045200"/>
          <p14:tracePt t="329673" x="8170863" y="6089650"/>
          <p14:tracePt t="329841" x="8331200" y="6089650"/>
          <p14:tracePt t="330009" x="8491538" y="6099175"/>
          <p14:tracePt t="330175" x="8661400" y="6027738"/>
          <p14:tracePt t="330176" x="8670925" y="6018213"/>
          <p14:tracePt t="330342" x="8796338" y="5946775"/>
          <p14:tracePt t="330510" x="8956675" y="5813425"/>
          <p14:tracePt t="330677" x="9001125" y="5653088"/>
          <p14:tracePt t="330844" x="8991600" y="5473700"/>
          <p14:tracePt t="330844" x="8991600" y="5465763"/>
          <p14:tracePt t="331010" x="8875713" y="5357813"/>
          <p14:tracePt t="331178" x="8616950" y="5340350"/>
          <p14:tracePt t="331345" x="8412163" y="5446713"/>
          <p14:tracePt t="331346" x="8412163" y="5456238"/>
          <p14:tracePt t="331513" x="8340725" y="5545138"/>
          <p14:tracePt t="331681" x="8251825" y="5680075"/>
          <p14:tracePt t="331848" x="8242300" y="5795963"/>
          <p14:tracePt t="332014" x="8242300" y="5857875"/>
          <p14:tracePt t="332178" x="8242300" y="5884863"/>
          <p14:tracePt t="333230" x="8251825" y="5884863"/>
          <p14:tracePt t="333396" x="8358188" y="5875338"/>
          <p14:tracePt t="333563" x="8439150" y="5867400"/>
          <p14:tracePt t="333730" x="8491538" y="5867400"/>
          <p14:tracePt t="333896" x="8501063" y="5857875"/>
          <p14:tracePt t="334071" x="8501063" y="5848350"/>
          <p14:tracePt t="334367" x="8501063" y="5840413"/>
          <p14:tracePt t="334534" x="8518525" y="5813425"/>
          <p14:tracePt t="334702" x="8528050" y="5803900"/>
          <p14:tracePt t="335313" x="8528050" y="5795963"/>
          <p14:tracePt t="335482" x="8537575" y="5786438"/>
          <p14:tracePt t="335647" x="8562975" y="5776913"/>
          <p14:tracePt t="335946" x="8562975" y="5768975"/>
          <p14:tracePt t="337201" x="8562975" y="5759450"/>
          <p14:tracePt t="337366" x="8562975" y="5653088"/>
          <p14:tracePt t="337535" x="8562975" y="5643563"/>
          <p14:tracePt t="337704" x="8582025" y="5562600"/>
          <p14:tracePt t="337704" x="8582025" y="5545138"/>
          <p14:tracePt t="337872" x="8609013" y="5259388"/>
          <p14:tracePt t="338039" x="8609013" y="5170488"/>
          <p14:tracePt t="338206" x="8589963" y="4867275"/>
          <p14:tracePt t="338207" x="8589963" y="4848225"/>
          <p14:tracePt t="338373" x="8545513" y="4732338"/>
          <p14:tracePt t="340194" x="8555038" y="4697413"/>
          <p14:tracePt t="340360" x="8742363" y="3500438"/>
          <p14:tracePt t="340638" x="8732838" y="2776538"/>
          <p14:tracePt t="340770" x="8724900" y="2687638"/>
          <p14:tracePt t="341032" x="8724900" y="2679700"/>
          <p14:tracePt t="341198" x="8643938" y="2054225"/>
          <p14:tracePt t="341365" x="8626475" y="1928813"/>
          <p14:tracePt t="341532" x="8609013" y="1679575"/>
          <p14:tracePt t="341697" x="8609013" y="1536700"/>
          <p14:tracePt t="343838" x="8609013" y="1544638"/>
          <p14:tracePt t="344004" x="8609013" y="1562100"/>
          <p14:tracePt t="344169" x="8609013" y="1571625"/>
          <p14:tracePt t="344336" x="8661400" y="1633538"/>
          <p14:tracePt t="344502" x="8661400" y="1812925"/>
          <p14:tracePt t="344673" x="8634413" y="1919288"/>
          <p14:tracePt t="344842" x="8634413" y="1938338"/>
          <p14:tracePt t="345011" x="8626475" y="1938338"/>
          <p14:tracePt t="345377" x="8626475" y="1946275"/>
          <p14:tracePt t="345543" x="8589963" y="2374900"/>
          <p14:tracePt t="347418" x="8589963" y="2384425"/>
          <p14:tracePt t="347593" x="8589963" y="2393950"/>
          <p14:tracePt t="347769" x="8589963" y="2482850"/>
          <p14:tracePt t="347938" x="8562975" y="2911475"/>
          <p14:tracePt t="348105" x="8562975" y="3268663"/>
          <p14:tracePt t="348271" x="8528050" y="3768725"/>
          <p14:tracePt t="348436" x="8518525" y="3840163"/>
          <p14:tracePt t="348747" x="8518525" y="3848100"/>
          <p14:tracePt t="348913" x="8518525" y="4276725"/>
          <p14:tracePt t="349085" x="8562975" y="4670425"/>
          <p14:tracePt t="349254" x="8589963" y="4973638"/>
          <p14:tracePt t="349421" x="8589963" y="5241925"/>
          <p14:tracePt t="349793" x="8589963" y="5251450"/>
          <p14:tracePt t="349959" x="8589963" y="5545138"/>
          <p14:tracePt t="350127" x="8589963" y="5616575"/>
          <p14:tracePt t="350294" x="8589963" y="5768975"/>
          <p14:tracePt t="350460" x="8572500" y="5911850"/>
          <p14:tracePt t="350910" x="8572500" y="5902325"/>
          <p14:tracePt t="351077" x="8572500" y="5840413"/>
          <p14:tracePt t="351243" x="8572500" y="5803900"/>
          <p14:tracePt t="351409" x="8572500" y="5670550"/>
          <p14:tracePt t="351576" x="8537575" y="5589588"/>
          <p14:tracePt t="351742" x="8323263" y="5473700"/>
          <p14:tracePt t="351909" x="8232775" y="5518150"/>
          <p14:tracePt t="352078" x="8232775" y="5599113"/>
          <p14:tracePt t="352246" x="8259763" y="5715000"/>
          <p14:tracePt t="352412" x="8323263" y="5786438"/>
          <p14:tracePt t="352579" x="8483600" y="5867400"/>
          <p14:tracePt t="352748" x="8589963" y="5875338"/>
          <p14:tracePt t="352914" x="8653463" y="5840413"/>
          <p14:tracePt t="353085" x="8653463" y="5822950"/>
          <p14:tracePt t="353251" x="8653463" y="5795963"/>
          <p14:tracePt t="353417" x="8616950" y="5776913"/>
          <p14:tracePt t="353582" x="8609013" y="5776913"/>
          <p14:tracePt t="353750" x="8555038" y="5724525"/>
          <p14:tracePt t="353916" x="8518525" y="5705475"/>
          <p14:tracePt t="354083" x="8491538" y="5724525"/>
          <p14:tracePt t="354251" x="8466138" y="5786438"/>
          <p14:tracePt t="354422" x="8466138" y="5795963"/>
          <p14:tracePt t="354591" x="8466138" y="5803900"/>
          <p14:tracePt t="355030" x="8466138" y="5813425"/>
          <p14:tracePt t="355196" x="8466138" y="5840413"/>
          <p14:tracePt t="355362" x="8466138" y="5848350"/>
          <p14:tracePt t="359081" x="8456613" y="5848350"/>
          <p14:tracePt t="359248" x="8331200" y="5803900"/>
          <p14:tracePt t="359415" x="8062913" y="5653088"/>
          <p14:tracePt t="359582" x="7813675" y="5581650"/>
          <p14:tracePt t="359727" x="7742238" y="5545138"/>
          <p14:tracePt t="359860" x="7724775" y="5537200"/>
          <p14:tracePt t="359992" x="7724775" y="5527675"/>
          <p14:tracePt t="360879" x="7724775" y="5518150"/>
          <p14:tracePt t="361049" x="7724775" y="5473700"/>
          <p14:tracePt t="361189" x="7697788" y="5419725"/>
          <p14:tracePt t="361325" x="7680325" y="5375275"/>
          <p14:tracePt t="361462" x="7670800" y="5357813"/>
          <p14:tracePt t="361596" x="7661275" y="5348288"/>
          <p14:tracePt t="361757" x="7661275" y="5340350"/>
          <p14:tracePt t="362219" x="7643813" y="5340350"/>
          <p14:tracePt t="362387" x="7331075" y="5232400"/>
          <p14:tracePt t="362556" x="7205663" y="5224463"/>
          <p14:tracePt t="362733" x="7099300" y="5214938"/>
          <p14:tracePt t="362899" x="7062788" y="5205413"/>
          <p14:tracePt t="363238" x="7062788" y="5214938"/>
          <p14:tracePt t="363407" x="7180263" y="5224463"/>
          <p14:tracePt t="363577" x="7402513" y="5170488"/>
          <p14:tracePt t="363746" x="7769225" y="5143500"/>
          <p14:tracePt t="363747" x="7786688" y="5143500"/>
          <p14:tracePt t="363914" x="7875588" y="5133975"/>
          <p14:tracePt t="364084" x="7554913" y="5089525"/>
          <p14:tracePt t="364252" x="7367588" y="5089525"/>
          <p14:tracePt t="364423" x="7313613" y="5089525"/>
          <p14:tracePt t="364593" x="7259638" y="5089525"/>
          <p14:tracePt t="364761" x="7251700" y="5089525"/>
          <p14:tracePt t="365792" x="7242175" y="5089525"/>
          <p14:tracePt t="365958" x="7242175" y="5072063"/>
          <p14:tracePt t="366123" x="7242175" y="5045075"/>
          <p14:tracePt t="366433" x="7232650" y="5045075"/>
          <p14:tracePt t="366600" x="7054850" y="4554538"/>
          <p14:tracePt t="366768" x="7180263" y="4348163"/>
          <p14:tracePt t="366936" x="7331075" y="4179888"/>
          <p14:tracePt t="367104" x="7348538" y="4170363"/>
          <p14:tracePt t="367272" x="7483475" y="4125913"/>
          <p14:tracePt t="367437" x="7491413" y="4116388"/>
          <p14:tracePt t="367610" x="7500938" y="4116388"/>
          <p14:tracePt t="367776" x="7599363" y="4027488"/>
          <p14:tracePt t="367942" x="7680325" y="3965575"/>
          <p14:tracePt t="368109" x="7751763" y="3919538"/>
          <p14:tracePt t="368274" x="7759700" y="3911600"/>
          <p14:tracePt t="368597" x="7769225" y="3911600"/>
          <p14:tracePt t="368995" x="7769225" y="3902075"/>
          <p14:tracePt t="369160" x="7769225" y="3848100"/>
          <p14:tracePt t="369332" x="7786688" y="3786188"/>
          <p14:tracePt t="369500" x="7804150" y="3759200"/>
          <p14:tracePt t="377792" x="7813675" y="3759200"/>
          <p14:tracePt t="377961" x="7983538" y="3581400"/>
          <p14:tracePt t="378128" x="8062913" y="3482975"/>
          <p14:tracePt t="378289" x="8099425" y="3455988"/>
          <p14:tracePt t="378419" x="8108950" y="3455988"/>
          <p14:tracePt t="378955" x="8116888" y="3455988"/>
          <p14:tracePt t="379123" x="8804275" y="3652838"/>
          <p14:tracePt t="379292" x="8885238" y="3714750"/>
          <p14:tracePt t="379554" x="8902700" y="3714750"/>
          <p14:tracePt t="379724" x="9572625" y="3894138"/>
          <p14:tracePt t="379894" x="9644063" y="4071938"/>
          <p14:tracePt t="380032" x="9698038" y="4286250"/>
          <p14:tracePt t="380171" x="9752013" y="4402138"/>
          <p14:tracePt t="380307" x="9759950" y="4411663"/>
          <p14:tracePt t="380444" x="9759950" y="4491038"/>
          <p14:tracePt t="380571" x="9759950" y="4581525"/>
          <p14:tracePt t="381581" x="9759950" y="4572000"/>
          <p14:tracePt t="381747" x="9804400" y="4259263"/>
          <p14:tracePt t="381914" x="9858375" y="3813175"/>
          <p14:tracePt t="382079" x="9885363" y="3697288"/>
          <p14:tracePt t="382246" x="9912350" y="3465513"/>
          <p14:tracePt t="382411" x="9929813" y="3465513"/>
          <p14:tracePt t="382577" x="10018713" y="3581400"/>
          <p14:tracePt t="382746" x="10082213" y="3687763"/>
          <p14:tracePt t="382915" x="10126663" y="3911600"/>
          <p14:tracePt t="383082" x="10180638" y="4071938"/>
          <p14:tracePt t="383249" x="10198100" y="4098925"/>
          <p14:tracePt t="383581" x="10198100" y="4089400"/>
          <p14:tracePt t="383748" x="10171113" y="4010025"/>
          <p14:tracePt t="383952" x="10188575" y="4010025"/>
          <p14:tracePt t="384120" x="10296525" y="4062413"/>
          <p14:tracePt t="384289" x="10331450" y="4116388"/>
          <p14:tracePt t="384458" x="10412413" y="4224338"/>
          <p14:tracePt t="384627" x="10429875" y="4268788"/>
          <p14:tracePt t="385019" x="10439400" y="4268788"/>
          <p14:tracePt t="385188" x="10841038" y="4581525"/>
          <p14:tracePt t="385358" x="10974388" y="4822825"/>
          <p14:tracePt t="385534" x="11045825" y="4956175"/>
          <p14:tracePt t="385701" x="11090275" y="5062538"/>
          <p14:tracePt t="385870" x="11090275" y="5133975"/>
          <p14:tracePt t="386038" x="11037888" y="5259388"/>
          <p14:tracePt t="386203" x="10991850" y="5313363"/>
          <p14:tracePt t="386369" x="10983913" y="5313363"/>
          <p14:tracePt t="386640" x="10974388" y="5322888"/>
          <p14:tracePt t="386805" x="10858500" y="5465763"/>
          <p14:tracePt t="386976" x="10787063" y="5581650"/>
          <p14:tracePt t="387145" x="10680700" y="5697538"/>
          <p14:tracePt t="387331" x="10572750" y="5795963"/>
          <p14:tracePt t="387497" x="10545763" y="5822950"/>
          <p14:tracePt t="388887" x="10537825" y="5822950"/>
          <p14:tracePt t="389053" x="10510838" y="5857875"/>
          <p14:tracePt t="389220" x="10466388" y="5911850"/>
          <p14:tracePt t="389365" x="10456863" y="5911850"/>
          <p14:tracePt t="389915" x="10466388" y="5911850"/>
          <p14:tracePt t="390082" x="10510838" y="5857875"/>
          <p14:tracePt t="390248" x="10518775" y="5768975"/>
          <p14:tracePt t="390415" x="10358438" y="5724525"/>
          <p14:tracePt t="390416" x="10331450" y="5724525"/>
          <p14:tracePt t="390582" x="10134600" y="5919788"/>
          <p14:tracePt t="390748" x="10082213" y="6027738"/>
          <p14:tracePt t="390916" x="10072688" y="6089650"/>
          <p14:tracePt t="390917" x="10072688" y="6099175"/>
          <p14:tracePt t="391083" x="10109200" y="6197600"/>
          <p14:tracePt t="391250" x="10277475" y="6251575"/>
          <p14:tracePt t="391418" x="10456863" y="6259513"/>
          <p14:tracePt t="391586" x="10599738" y="6224588"/>
          <p14:tracePt t="391751" x="10617200" y="6224588"/>
          <p14:tracePt t="391918" x="10626725" y="6215063"/>
          <p14:tracePt t="392085" x="10831513" y="6010275"/>
          <p14:tracePt t="392251" x="10841038" y="5894388"/>
          <p14:tracePt t="392417" x="10777538" y="5670550"/>
          <p14:tracePt t="392583" x="10725150" y="5599113"/>
          <p14:tracePt t="392761" x="10537825" y="5589588"/>
          <p14:tracePt t="392928" x="10466388" y="5599113"/>
          <p14:tracePt t="393095" x="10402888" y="5813425"/>
          <p14:tracePt t="393269" x="10367963" y="5911850"/>
          <p14:tracePt t="393433" x="10358438" y="6197600"/>
          <p14:tracePt t="393600" x="10385425" y="6286500"/>
          <p14:tracePt t="394519" x="10375900" y="6286500"/>
          <p14:tracePt t="394686" x="10367963" y="6296025"/>
          <p14:tracePt t="394877" x="10348913" y="6296025"/>
          <p14:tracePt t="395043" x="9939338" y="6429375"/>
          <p14:tracePt t="395210" x="9813925" y="6518275"/>
          <p14:tracePt t="395376" x="9680575" y="6599238"/>
          <p14:tracePt t="395547" x="9725025" y="6626225"/>
          <p14:tracePt t="395716" x="9929813" y="6653213"/>
          <p14:tracePt t="395882" x="10063163" y="6653213"/>
          <p14:tracePt t="396049" x="10287000" y="6653213"/>
          <p14:tracePt t="396185" x="10358438" y="6643688"/>
          <p14:tracePt t="396319" x="10402888" y="6626225"/>
          <p14:tracePt t="396512" x="10402888" y="6616700"/>
          <p14:tracePt t="396941" x="10402888" y="6608763"/>
          <p14:tracePt t="405453" x="10402888" y="6599238"/>
          <p14:tracePt t="405621" x="10394950" y="6510338"/>
          <p14:tracePt t="405788" x="10394950" y="6500813"/>
          <p14:tracePt t="405960" x="10304463" y="6429375"/>
          <p14:tracePt t="406129" x="10242550" y="6419850"/>
          <p14:tracePt t="406554" x="10242550" y="6411913"/>
          <p14:tracePt t="406893" x="10242550" y="6402388"/>
          <p14:tracePt t="407058" x="10277475" y="6357938"/>
          <p14:tracePt t="407223" x="10313988" y="6330950"/>
          <p14:tracePt t="407389" x="10429875" y="6251575"/>
          <p14:tracePt t="407553" x="10491788" y="6197600"/>
          <p14:tracePt t="407732" x="10555288" y="6116638"/>
          <p14:tracePt t="407896" x="10563225" y="6108700"/>
          <p14:tracePt t="408063" x="10563225" y="6062663"/>
          <p14:tracePt t="408229" x="10518775" y="6054725"/>
          <p14:tracePt t="408395" x="10296525" y="6143625"/>
          <p14:tracePt t="408558" x="10287000" y="6143625"/>
          <p14:tracePt t="408886" x="10277475" y="6143625"/>
          <p14:tracePt t="409050" x="9715500" y="6269038"/>
          <p14:tracePt t="409214" x="9375775" y="6456363"/>
          <p14:tracePt t="409384" x="9045575" y="6562725"/>
          <p14:tracePt t="409550" x="9010650" y="6562725"/>
          <p14:tracePt t="409805" x="8991600" y="6562725"/>
          <p14:tracePt t="409979" x="8732838" y="6465888"/>
          <p14:tracePt t="410147" x="8589963" y="6429375"/>
          <p14:tracePt t="410313" x="8367713" y="6394450"/>
          <p14:tracePt t="410477" x="8358188" y="6394450"/>
          <p14:tracePt t="410674" x="8340725" y="6384925"/>
          <p14:tracePt t="410839" x="7473950" y="6126163"/>
          <p14:tracePt t="411166" x="7385050" y="6134100"/>
          <p14:tracePt t="413217" x="7375525" y="6134100"/>
          <p14:tracePt t="413383" x="6599238" y="6089650"/>
          <p14:tracePt t="413549" x="6394450" y="6089650"/>
          <p14:tracePt t="413713" x="6402388" y="6072188"/>
          <p14:tracePt t="413879" x="6402388" y="6000750"/>
          <p14:tracePt t="414048" x="6456363" y="6000750"/>
          <p14:tracePt t="414213" x="6537325" y="6099175"/>
          <p14:tracePt t="414378" x="6545263" y="6108700"/>
          <p14:tracePt t="414573" x="6554788" y="6108700"/>
          <p14:tracePt t="414739" x="6599238" y="6153150"/>
          <p14:tracePt t="414907" x="6616700" y="6465888"/>
          <p14:tracePt t="415073" x="6616700" y="6589713"/>
          <p14:tracePt t="415880" x="6616700" y="6581775"/>
          <p14:tracePt t="416045" x="6616700" y="6456363"/>
          <p14:tracePt t="416210" x="6626225" y="6323013"/>
          <p14:tracePt t="416962" x="6634163" y="6323013"/>
          <p14:tracePt t="417544" x="6634163" y="6313488"/>
          <p14:tracePt t="417954" x="6634163" y="6303963"/>
          <p14:tracePt t="418121" x="6634163" y="6251575"/>
          <p14:tracePt t="418288" x="6661150" y="6143625"/>
          <p14:tracePt t="418455" x="6688138" y="6089650"/>
          <p14:tracePt t="418620" x="6697663" y="6054725"/>
          <p14:tracePt t="418787" x="6705600" y="6010275"/>
          <p14:tracePt t="418953" x="6715125" y="6010275"/>
          <p14:tracePt t="419116" x="6724650" y="6010275"/>
          <p14:tracePt t="419281" x="6732588" y="6045200"/>
          <p14:tracePt t="419446" x="6742113" y="6072188"/>
          <p14:tracePt t="419615" x="6742113" y="6197600"/>
          <p14:tracePt t="419779" x="6742113" y="6259513"/>
          <p14:tracePt t="420044" x="6742113" y="6251575"/>
          <p14:tracePt t="420211" x="6796088" y="6188075"/>
          <p14:tracePt t="420376" x="6813550" y="6170613"/>
          <p14:tracePt t="420542" x="6823075" y="6161088"/>
          <p14:tracePt t="420708" x="6456363" y="5902325"/>
          <p14:tracePt t="420873" x="6197600" y="5813425"/>
          <p14:tracePt t="421132" x="6170613" y="5813425"/>
          <p14:tracePt t="421297" x="4170363" y="4000500"/>
          <p14:tracePt t="421623" x="4160838" y="3973513"/>
          <p14:tracePt t="421788" x="3268663" y="3268663"/>
          <p14:tracePt t="421789" x="2965450" y="3027363"/>
          <p14:tracePt t="422117" x="1839913" y="2017713"/>
          <p14:tracePt t="422446" x="0" y="374650"/>
          <p14:tracePt t="424948" x="6259513" y="3803650"/>
          <p14:tracePt t="425114" x="7116763" y="4813300"/>
          <p14:tracePt t="425441" x="7153275" y="4983163"/>
          <p14:tracePt t="425659" x="7224713" y="6134100"/>
          <p14:tracePt t="425985" x="7224713" y="6143625"/>
          <p14:tracePt t="426151" x="7153275" y="6848475"/>
          <p14:tracePt t="426317" x="7143750" y="6848475"/>
          <p14:tracePt t="426482" x="7054850" y="6848475"/>
          <p14:tracePt t="426651" x="6956425" y="6831013"/>
          <p14:tracePt t="426817" x="6929438" y="6697663"/>
          <p14:tracePt t="426986" x="6919913" y="6483350"/>
          <p14:tracePt t="427152" x="6983413" y="6323013"/>
          <p14:tracePt t="427153" x="6991350" y="6296025"/>
          <p14:tracePt t="427319" x="7037388" y="6188075"/>
          <p14:tracePt t="428383" x="7045325" y="6188075"/>
          <p14:tracePt t="428548" x="7099300" y="6188075"/>
          <p14:tracePt t="428717" x="7153275" y="6188075"/>
          <p14:tracePt t="428883" x="7188200" y="6188075"/>
          <p14:tracePt t="429582" x="7180263" y="6188075"/>
          <p14:tracePt t="429751" x="6983413" y="6224588"/>
          <p14:tracePt t="429923" x="6875463" y="6242050"/>
          <p14:tracePt t="430089" x="6831013" y="6251575"/>
          <p14:tracePt t="430255" x="6777038" y="6251575"/>
          <p14:tracePt t="430422" x="6742113" y="6251575"/>
          <p14:tracePt t="430590" x="6742113" y="6259513"/>
          <p14:tracePt t="430760" x="6751638" y="6259513"/>
          <p14:tracePt t="430930" x="6777038" y="6259513"/>
          <p14:tracePt t="431096" x="6823075" y="6205538"/>
          <p14:tracePt t="431265" x="6840538" y="6170613"/>
          <p14:tracePt t="431731" x="6840538" y="6161088"/>
          <p14:tracePt t="431899" x="6804025" y="6027738"/>
          <p14:tracePt t="432066" x="6786563" y="5991225"/>
          <p14:tracePt t="432234" x="6769100" y="5929313"/>
          <p14:tracePt t="432386" x="6759575" y="5929313"/>
          <p14:tracePt t="433052" x="6759575" y="5938838"/>
          <p14:tracePt t="433219" x="6759575" y="6000750"/>
          <p14:tracePt t="433386" x="6759575" y="6010275"/>
          <p14:tracePt t="433552" x="6759575" y="6045200"/>
          <p14:tracePt t="433720" x="6777038" y="6089650"/>
          <p14:tracePt t="433721" x="6777038" y="6099175"/>
          <p14:tracePt t="433893" x="6804025" y="6188075"/>
          <p14:tracePt t="434059" x="6823075" y="6232525"/>
          <p14:tracePt t="434225" x="6823075" y="6242050"/>
          <p14:tracePt t="434855" x="6823075" y="6224588"/>
          <p14:tracePt t="435022" x="6823075" y="6108700"/>
          <p14:tracePt t="435189" x="6813550" y="6018213"/>
          <p14:tracePt t="435356" x="6813550" y="5991225"/>
          <p14:tracePt t="435543" x="6813550" y="6000750"/>
          <p14:tracePt t="435711" x="6813550" y="6276975"/>
          <p14:tracePt t="435878" x="6813550" y="6357938"/>
          <p14:tracePt t="436047" x="6813550" y="6438900"/>
          <p14:tracePt t="436047" x="6813550" y="6446838"/>
          <p14:tracePt t="436213" x="6813550" y="6465888"/>
          <p14:tracePt t="436465" x="6804025" y="6465888"/>
          <p14:tracePt t="436964" x="6804025" y="6456363"/>
          <p14:tracePt t="437131" x="6804025" y="6446838"/>
          <p14:tracePt t="437299" x="6804025" y="6419850"/>
          <p14:tracePt t="437465" x="6804025" y="6384925"/>
          <p14:tracePt t="437633" x="6786563" y="6180138"/>
          <p14:tracePt t="437804" x="6786563" y="6134100"/>
          <p14:tracePt t="437974" x="6786563" y="6126163"/>
          <p14:tracePt t="438714" x="6786563" y="6116638"/>
          <p14:tracePt t="438879" x="6786563" y="6081713"/>
          <p14:tracePt t="439045" x="6786563" y="6054725"/>
          <p14:tracePt t="439303" x="6786563" y="6045200"/>
          <p14:tracePt t="439469" x="6786563" y="6010275"/>
          <p14:tracePt t="439635" x="6786563" y="6000750"/>
          <p14:tracePt t="439800" x="6786563" y="5991225"/>
          <p14:tracePt t="439968" x="6786563" y="5983288"/>
          <p14:tracePt t="440363" x="6786563" y="5973763"/>
          <p14:tracePt t="440528" x="6786563" y="5965825"/>
          <p14:tracePt t="440724" x="6786563" y="5956300"/>
          <p14:tracePt t="440891" x="6796088" y="5938838"/>
          <p14:tracePt t="441059" x="6804025" y="5919788"/>
          <p14:tracePt t="441229" x="6804025" y="5911850"/>
          <p14:tracePt t="441399" x="6804025" y="5884863"/>
          <p14:tracePt t="442034" x="6804025" y="5894388"/>
          <p14:tracePt t="444006" x="6796088" y="5894388"/>
          <p14:tracePt t="444176" x="6634163" y="5795963"/>
          <p14:tracePt t="445245" x="6634163" y="5803900"/>
          <p14:tracePt t="445414" x="6634163" y="5813425"/>
          <p14:tracePt t="445582" x="6634163" y="5822950"/>
          <p14:tracePt t="448574" x="6626225" y="5822950"/>
          <p14:tracePt t="448740" x="6562725" y="5840413"/>
          <p14:tracePt t="448907" x="6500813" y="5840413"/>
          <p14:tracePt t="449074" x="6465888" y="5803900"/>
          <p14:tracePt t="449242" x="6473825" y="5983288"/>
          <p14:tracePt t="449411" x="6491288" y="6089650"/>
          <p14:tracePt t="449580" x="6510338" y="6126163"/>
          <p14:tracePt t="449749" x="6518275" y="6134100"/>
          <p14:tracePt t="450527" x="6518275" y="6126163"/>
          <p14:tracePt t="450691" x="6518275" y="6081713"/>
          <p14:tracePt t="450859" x="6491288" y="5902325"/>
          <p14:tracePt t="451028" x="6473825" y="5875338"/>
          <p14:tracePt t="451195" x="6473825" y="5776913"/>
          <p14:tracePt t="451361" x="6473825" y="5732463"/>
          <p14:tracePt t="451883" x="6473825" y="5741988"/>
          <p14:tracePt t="452050" x="6473825" y="5946775"/>
          <p14:tracePt t="452217" x="6473825" y="6045200"/>
          <p14:tracePt t="452377" x="6473825" y="6224588"/>
          <p14:tracePt t="452518" x="6473825" y="6232525"/>
          <p14:tracePt t="453190" x="6465888" y="6232525"/>
          <p14:tracePt t="453462" x="6465888" y="6224588"/>
          <p14:tracePt t="453628" x="6465888" y="6215063"/>
          <p14:tracePt t="454794" x="6465888" y="6205538"/>
          <p14:tracePt t="459271" x="6465888" y="6197600"/>
          <p14:tracePt t="459435" x="6465888" y="6143625"/>
          <p14:tracePt t="459604" x="6483350" y="6000750"/>
          <p14:tracePt t="459770" x="6483350" y="5973763"/>
          <p14:tracePt t="459935" x="6483350" y="5857875"/>
          <p14:tracePt t="460102" x="6483350" y="5759450"/>
          <p14:tracePt t="460267" x="6483350" y="5751513"/>
          <p14:tracePt t="460416" x="6483350" y="5688013"/>
          <p14:tracePt t="460556" x="6483350" y="5697538"/>
          <p14:tracePt t="460688" x="6518275" y="5956300"/>
          <p14:tracePt t="460823" x="6527800" y="6045200"/>
          <p14:tracePt t="460954" x="6527800" y="6081713"/>
          <p14:tracePt t="461088" x="6518275" y="6224588"/>
          <p14:tracePt t="461220" x="6518275" y="6232525"/>
          <p14:tracePt t="463413" x="6518275" y="6224588"/>
          <p14:tracePt t="463613" x="6518275" y="6215063"/>
          <p14:tracePt t="463782" x="6491288" y="5991225"/>
          <p14:tracePt t="463947" x="6491288" y="5973763"/>
          <p14:tracePt t="464113" x="6465888" y="5715000"/>
          <p14:tracePt t="464114" x="6465888" y="5705475"/>
          <p14:tracePt t="464280" x="6465888" y="5634038"/>
          <p14:tracePt t="465467" x="6456363" y="5634038"/>
          <p14:tracePt t="465635" x="6286500" y="5840413"/>
          <p14:tracePt t="465805" x="6170613" y="5965825"/>
          <p14:tracePt t="465807" x="6161088" y="5965825"/>
          <p14:tracePt t="465976" x="5894388" y="6062663"/>
          <p14:tracePt t="465977" x="5867400" y="6072188"/>
          <p14:tracePt t="466146" x="5527675" y="6126163"/>
          <p14:tracePt t="466318" x="5491163" y="6108700"/>
          <p14:tracePt t="466502" x="5473700" y="6108700"/>
          <p14:tracePt t="466669" x="4357688" y="5438775"/>
          <p14:tracePt t="467001" x="4241800" y="4857750"/>
          <p14:tracePt t="467167" x="4241800" y="4830763"/>
          <p14:tracePt t="467333" x="4205288" y="4822825"/>
          <p14:tracePt t="467500" x="4027488" y="4348163"/>
          <p14:tracePt t="467667" x="4537075" y="4419600"/>
          <p14:tracePt t="467834" x="4608513" y="4465638"/>
          <p14:tracePt t="468001" x="4848225" y="4394200"/>
          <p14:tracePt t="468169" x="4884738" y="4510088"/>
          <p14:tracePt t="468334" x="4894263" y="4518025"/>
          <p14:tracePt t="473169" x="4894263" y="4527550"/>
          <p14:tracePt t="473335" x="4938713" y="4660900"/>
          <p14:tracePt t="473504" x="4956175" y="4768850"/>
          <p14:tracePt t="473669" x="4983163" y="4830763"/>
          <p14:tracePt t="473670" x="4983163" y="4840288"/>
          <p14:tracePt t="473819" x="5072063" y="4848225"/>
          <p14:tracePt t="473987" x="5072063" y="4857750"/>
          <p14:tracePt t="474146" x="5072063" y="4867275"/>
          <p14:tracePt t="474312" x="4946650" y="4902200"/>
          <p14:tracePt t="474484" x="4795838" y="4857750"/>
          <p14:tracePt t="474650" x="4751388" y="4776788"/>
          <p14:tracePt t="474816" x="4705350" y="4724400"/>
          <p14:tracePt t="475932" x="4705350" y="4732338"/>
          <p14:tracePt t="476099" x="4714875" y="4786313"/>
          <p14:tracePt t="476099" x="4724400" y="4795838"/>
          <p14:tracePt t="476266" x="4741863" y="4848225"/>
          <p14:tracePt t="476434" x="4741863" y="4857750"/>
          <p14:tracePt t="476634" x="4741863" y="4867275"/>
          <p14:tracePt t="476810" x="4741863" y="4919663"/>
          <p14:tracePt t="477148" x="4741863" y="4902200"/>
          <p14:tracePt t="477314" x="4741863" y="4795838"/>
          <p14:tracePt t="477480" x="4751388" y="4643438"/>
          <p14:tracePt t="477664" x="4751388" y="4633913"/>
          <p14:tracePt t="477802" x="4751388" y="4616450"/>
          <p14:tracePt t="478991" x="4751388" y="4625975"/>
          <p14:tracePt t="479155" x="4759325" y="4679950"/>
          <p14:tracePt t="479322" x="4759325" y="4687888"/>
          <p14:tracePt t="479664" x="4768850" y="4697413"/>
          <p14:tracePt t="479829" x="4768850" y="4714875"/>
          <p14:tracePt t="479994" x="4768850" y="4741863"/>
          <p14:tracePt t="480260" x="4768850" y="4751388"/>
          <p14:tracePt t="480426" x="4795838" y="4795838"/>
          <p14:tracePt t="480595" x="4867275" y="4938713"/>
          <p14:tracePt t="480763" x="4902200" y="5054600"/>
          <p14:tracePt t="480928" x="4911725" y="5062538"/>
          <p14:tracePt t="481169" x="4911725" y="5072063"/>
          <p14:tracePt t="481337" x="4991100" y="5348288"/>
          <p14:tracePt t="481504" x="5037138" y="5465763"/>
          <p14:tracePt t="481671" x="5062538" y="5626100"/>
          <p14:tracePt t="481837" x="5072063" y="5661025"/>
          <p14:tracePt t="482117" x="5081588" y="5661025"/>
          <p14:tracePt t="482283" x="5143500" y="5697538"/>
          <p14:tracePt t="482451" x="5205413" y="5732463"/>
          <p14:tracePt t="482622" x="5232400" y="5741988"/>
          <p14:tracePt t="482788" x="5241925" y="5751513"/>
          <p14:tracePt t="483126" x="5232400" y="5741988"/>
          <p14:tracePt t="483293" x="4991100" y="5500688"/>
          <p14:tracePt t="483463" x="4884738" y="5295900"/>
          <p14:tracePt t="483464" x="4875213" y="5276850"/>
          <p14:tracePt t="483630" x="4840288" y="5214938"/>
          <p14:tracePt t="483797" x="4902200" y="5286375"/>
          <p14:tracePt t="483963" x="5170488" y="5500688"/>
          <p14:tracePt t="484129" x="5251450" y="5581650"/>
          <p14:tracePt t="484295" x="5322888" y="5653088"/>
          <p14:tracePt t="484460" x="5340350" y="5670550"/>
          <p14:tracePt t="484626" x="5348288" y="5680075"/>
          <p14:tracePt t="484794" x="5367338" y="5705475"/>
          <p14:tracePt t="484962" x="5384800" y="5724525"/>
          <p14:tracePt t="490374" x="5375275" y="5715000"/>
          <p14:tracePt t="490540" x="5143500" y="5340350"/>
          <p14:tracePt t="490712" x="4965700" y="4991100"/>
          <p14:tracePt t="490880" x="4857750" y="4822825"/>
          <p14:tracePt t="491047" x="4857750" y="4813300"/>
          <p14:tracePt t="492448" x="4857750" y="4795838"/>
          <p14:tracePt t="492613" x="4840288" y="4697413"/>
          <p14:tracePt t="492781" x="4840288" y="4679950"/>
          <p14:tracePt t="492949" x="4813300" y="4643438"/>
          <p14:tracePt t="493116" x="4813300" y="4616450"/>
          <p14:tracePt t="493281" x="4813300" y="4633913"/>
          <p14:tracePt t="493449" x="4848225" y="4741863"/>
          <p14:tracePt t="493615" x="4875213" y="4795838"/>
          <p14:tracePt t="493782" x="4902200" y="4830763"/>
          <p14:tracePt t="493951" x="4911725" y="4840288"/>
          <p14:tracePt t="494119" x="4919663" y="4848225"/>
          <p14:tracePt t="494926" x="4938713" y="4857750"/>
          <p14:tracePt t="495093" x="5054600" y="4991100"/>
          <p14:tracePt t="495258" x="5054600" y="5000625"/>
          <p14:tracePt t="495835" x="5054600" y="4991100"/>
          <p14:tracePt t="496001" x="4919663" y="4751388"/>
          <p14:tracePt t="496166" x="4884738" y="4679950"/>
          <p14:tracePt t="496488" x="4875213" y="4679950"/>
          <p14:tracePt t="496655" x="4500563" y="4562475"/>
          <p14:tracePt t="496821" x="4483100" y="4562475"/>
          <p14:tracePt t="498123" x="4483100" y="4572000"/>
          <p14:tracePt t="498614" x="4483100" y="4581525"/>
          <p14:tracePt t="498783" x="4500563" y="4616450"/>
          <p14:tracePt t="498948" x="4518025" y="4643438"/>
          <p14:tracePt t="499115" x="4581525" y="4741863"/>
          <p14:tracePt t="499281" x="4589463" y="4759325"/>
          <p14:tracePt t="499448" x="4751388" y="4867275"/>
          <p14:tracePt t="499616" x="4759325" y="4875213"/>
          <p14:tracePt t="500090" x="4776788" y="4875213"/>
          <p14:tracePt t="500256" x="5446713" y="5045075"/>
          <p14:tracePt t="500423" x="5554663" y="5241925"/>
          <p14:tracePt t="500424" x="5554663" y="5259388"/>
          <p14:tracePt t="500590" x="5572125" y="5340350"/>
          <p14:tracePt t="500920" x="5581650" y="5340350"/>
          <p14:tracePt t="501092" x="5688013" y="5518150"/>
          <p14:tracePt t="501258" x="5724525" y="5653088"/>
          <p14:tracePt t="501424" x="5741988" y="5697538"/>
          <p14:tracePt t="505219" x="5741988" y="5680075"/>
          <p14:tracePt t="505386" x="5911850" y="3840163"/>
          <p14:tracePt t="505717" x="5919788" y="3803650"/>
          <p14:tracePt t="505885" x="6081713" y="2116138"/>
          <p14:tracePt t="506220" x="6037263" y="1866900"/>
          <p14:tracePt t="506412" x="6037263" y="1847850"/>
          <p14:tracePt t="506580" x="5929313" y="1295400"/>
          <p14:tracePt t="506748" x="5840413" y="1401763"/>
          <p14:tracePt t="506929" x="5705475" y="1633538"/>
          <p14:tracePt t="507096" x="5697538" y="1633538"/>
          <p14:tracePt t="507262" x="5697538" y="1697038"/>
          <p14:tracePt t="507433" x="5697538" y="1812925"/>
          <p14:tracePt t="507600" x="5697538" y="1857375"/>
          <p14:tracePt t="508264" x="5715000" y="1857375"/>
          <p14:tracePt t="508432" x="6384925" y="1411288"/>
          <p14:tracePt t="508767" x="7375525" y="839788"/>
          <p14:tracePt t="509126" x="7402513" y="839788"/>
          <p14:tracePt t="509293" x="7804150" y="608013"/>
          <p14:tracePt t="509463" x="8134350" y="561975"/>
          <p14:tracePt t="509634" x="8466138" y="758825"/>
          <p14:tracePt t="509806" x="8510588" y="857250"/>
          <p14:tracePt t="509974" x="8510588" y="884238"/>
          <p14:tracePt t="510143" x="8643938" y="857250"/>
          <p14:tracePt t="510314" x="9277350" y="1312863"/>
          <p14:tracePt t="510648" x="9394825" y="2179638"/>
          <p14:tracePt t="510818" x="9385300" y="2241550"/>
          <p14:tracePt t="511022" x="9394825" y="2251075"/>
          <p14:tracePt t="511218" x="9545638" y="2616200"/>
          <p14:tracePt t="511388" x="9394825" y="2652713"/>
          <p14:tracePt t="511574" x="9232900" y="2751138"/>
          <p14:tracePt t="511574" x="9215438" y="2751138"/>
          <p14:tracePt t="511742" x="9117013" y="2786063"/>
          <p14:tracePt t="511959" x="9109075" y="2786063"/>
          <p14:tracePt t="512128" x="8456613" y="2795588"/>
          <p14:tracePt t="512300" x="8251825" y="2874963"/>
          <p14:tracePt t="512469" x="7804150" y="3160713"/>
          <p14:tracePt t="512638" x="7670800" y="3286125"/>
          <p14:tracePt t="512805" x="7634288" y="3446463"/>
          <p14:tracePt t="512972" x="7688263" y="3697288"/>
          <p14:tracePt t="513142" x="8170863" y="3714750"/>
          <p14:tracePt t="513285" x="8518525" y="3660775"/>
          <p14:tracePt t="513417" x="8759825" y="3643313"/>
          <p14:tracePt t="513550" x="8956675" y="3660775"/>
          <p14:tracePt t="513683" x="9037638" y="3724275"/>
          <p14:tracePt t="513811" x="9072563" y="3813175"/>
          <p14:tracePt t="514100" x="9082088" y="3813175"/>
          <p14:tracePt t="514221" x="9420225" y="4152900"/>
          <p14:tracePt t="514389" x="9518650" y="4581525"/>
          <p14:tracePt t="514556" x="9501188" y="4813300"/>
          <p14:tracePt t="514724" x="9483725" y="4848225"/>
          <p14:tracePt t="514902" x="9483725" y="4857750"/>
          <p14:tracePt t="515071" x="9224963" y="5572125"/>
          <p14:tracePt t="515240" x="8929688" y="5813425"/>
          <p14:tracePt t="515407" x="8323263" y="5875338"/>
          <p14:tracePt t="515575" x="8215313" y="5875338"/>
          <p14:tracePt t="515804" x="8205788" y="5875338"/>
          <p14:tracePt t="515970" x="7510463" y="5537200"/>
          <p14:tracePt t="516304" x="7466013" y="4822825"/>
          <p14:tracePt t="516474" x="7537450" y="4768850"/>
          <p14:tracePt t="516717" x="7527925" y="4759325"/>
          <p14:tracePt t="516885" x="7653338" y="4044950"/>
          <p14:tracePt t="517052" x="8188325" y="3840163"/>
          <p14:tracePt t="517053" x="8242300" y="3822700"/>
          <p14:tracePt t="517219" x="8680450" y="3714750"/>
          <p14:tracePt t="517386" x="8804275" y="3759200"/>
          <p14:tracePt t="517555" x="8885238" y="3973513"/>
          <p14:tracePt t="517725" x="8894763" y="4044950"/>
          <p14:tracePt t="517964" x="8902700" y="4044950"/>
          <p14:tracePt t="518130" x="9394825" y="4330700"/>
          <p14:tracePt t="518296" x="9420225" y="4697413"/>
          <p14:tracePt t="518296" x="9420225" y="4724400"/>
          <p14:tracePt t="518463" x="9340850" y="5099050"/>
          <p14:tracePt t="518629" x="9134475" y="5276850"/>
          <p14:tracePt t="518798" x="8867775" y="5419725"/>
          <p14:tracePt t="518966" x="8518525" y="5419725"/>
          <p14:tracePt t="519137" x="8224838" y="5180013"/>
          <p14:tracePt t="519305" x="8037513" y="4884738"/>
          <p14:tracePt t="519474" x="7974013" y="4598988"/>
          <p14:tracePt t="519640" x="8099425" y="4152900"/>
          <p14:tracePt t="519810" x="8510588" y="3803650"/>
          <p14:tracePt t="519981" x="9117013" y="3652838"/>
          <p14:tracePt t="520148" x="9367838" y="3714750"/>
          <p14:tracePt t="520317" x="9456738" y="3803650"/>
          <p14:tracePt t="520483" x="9518650" y="3902075"/>
          <p14:tracePt t="520650" x="9528175" y="3911600"/>
          <p14:tracePt t="521042" x="9545638" y="3911600"/>
          <p14:tracePt t="521207" x="10055225" y="3929063"/>
          <p14:tracePt t="521375" x="10277475" y="4010025"/>
          <p14:tracePt t="521543" x="10483850" y="4187825"/>
          <p14:tracePt t="521711" x="10671175" y="4330700"/>
          <p14:tracePt t="521889" x="10715625" y="4419600"/>
          <p14:tracePt t="521890" x="10715625" y="4438650"/>
          <p14:tracePt t="522058" x="10760075" y="4616450"/>
          <p14:tracePt t="522226" x="10787063" y="4732338"/>
          <p14:tracePt t="522392" x="10787063" y="4751388"/>
          <p14:tracePt t="522559" x="10787063" y="4786313"/>
          <p14:tracePt t="527275" x="10796588" y="4795838"/>
          <p14:tracePt t="527442" x="11001375" y="5018088"/>
          <p14:tracePt t="527610" x="11001375" y="5197475"/>
          <p14:tracePt t="527776" x="10875963" y="5384800"/>
          <p14:tracePt t="527942" x="10848975" y="5402263"/>
          <p14:tracePt t="528692" x="10848975" y="5375275"/>
          <p14:tracePt t="528860" x="10885488" y="4643438"/>
          <p14:tracePt t="529030" x="10895013" y="4679950"/>
          <p14:tracePt t="529199" x="10804525" y="5018088"/>
          <p14:tracePt t="529368" x="10545763" y="5197475"/>
          <p14:tracePt t="529538" x="10304463" y="5375275"/>
          <p14:tracePt t="529539" x="10296525" y="5394325"/>
          <p14:tracePt t="529707" x="10180638" y="5527675"/>
          <p14:tracePt t="529991" x="10171113" y="5537200"/>
          <p14:tracePt t="530159" x="9796463" y="6010275"/>
          <p14:tracePt t="530326" x="9617075" y="6197600"/>
          <p14:tracePt t="530493" x="9466263" y="6313488"/>
          <p14:tracePt t="530880" x="9456738" y="6313488"/>
          <p14:tracePt t="531046" x="8875713" y="6313488"/>
          <p14:tracePt t="531217" x="8813800" y="6313488"/>
          <p14:tracePt t="531384" x="8751888" y="6303963"/>
          <p14:tracePt t="531550" x="8705850" y="6286500"/>
          <p14:tracePt t="534729" x="8697913" y="6286500"/>
          <p14:tracePt t="534895" x="8456613" y="6330950"/>
          <p14:tracePt t="534896" x="8439150" y="6330950"/>
          <p14:tracePt t="535063" x="8099425" y="6384925"/>
          <p14:tracePt t="535229" x="7885113" y="6375400"/>
          <p14:tracePt t="535400" x="7848600" y="6375400"/>
          <p14:tracePt t="535695" x="7840663" y="6375400"/>
          <p14:tracePt t="535861" x="7304088" y="6296025"/>
          <p14:tracePt t="536028" x="7108825" y="6276975"/>
          <p14:tracePt t="536195" x="6884988" y="6232525"/>
          <p14:tracePt t="536362" x="6705600" y="6215063"/>
          <p14:tracePt t="536530" x="6697663" y="6197600"/>
          <p14:tracePt t="537479" x="6705600" y="6197600"/>
          <p14:tracePt t="537645" x="6751638" y="6197600"/>
          <p14:tracePt t="537811" x="6813550" y="6180138"/>
          <p14:tracePt t="537981" x="6858000" y="6170613"/>
          <p14:tracePt t="538149" x="6858000" y="6161088"/>
          <p14:tracePt t="538314" x="6858000" y="6153150"/>
          <p14:tracePt t="557239" x="6858000" y="6143625"/>
          <p14:tracePt t="557406" x="7786688" y="4884738"/>
          <p14:tracePt t="557740" x="9117013" y="4071938"/>
          <p14:tracePt t="558071" x="9161463" y="3822700"/>
          <p14:tracePt t="558238" x="9510713" y="2751138"/>
          <p14:tracePt t="558570" x="10117138" y="2482850"/>
          <p14:tracePt t="558738" x="10348913" y="3490913"/>
          <p14:tracePt t="559072" x="9929813" y="4313238"/>
          <p14:tracePt t="559403" x="9902825" y="4340225"/>
          <p14:tracePt t="559571" x="9813925" y="4367213"/>
          <p14:tracePt t="559743" x="9759950" y="4394200"/>
          <p14:tracePt t="560387" x="9752013" y="4394200"/>
          <p14:tracePt t="560553" x="9375775" y="3983038"/>
          <p14:tracePt t="560721" x="9367838" y="3813175"/>
          <p14:tracePt t="560888" x="9367838" y="3598863"/>
          <p14:tracePt t="561054" x="9367838" y="3562350"/>
          <p14:tracePt t="561496" x="9367838" y="3571875"/>
          <p14:tracePt t="561662" x="9394825" y="3697288"/>
          <p14:tracePt t="561834" x="9394825" y="3813175"/>
          <p14:tracePt t="562002" x="9394825" y="3911600"/>
          <p14:tracePt t="562170" x="9394825" y="4054475"/>
          <p14:tracePt t="563030" x="9394825" y="4062413"/>
          <p14:tracePt t="563195" x="9394825" y="4108450"/>
          <p14:tracePt t="563361" x="9429750" y="4133850"/>
          <p14:tracePt t="563527" x="9456738" y="4143375"/>
          <p14:tracePt t="563697" x="9491663" y="4143375"/>
          <p14:tracePt t="563909" x="9501188" y="4143375"/>
          <p14:tracePt t="564076" x="9563100" y="4133850"/>
          <p14:tracePt t="564243" x="9599613" y="4133850"/>
          <p14:tracePt t="565126" x="9609138" y="4143375"/>
          <p14:tracePt t="565292" x="9644063" y="4340225"/>
          <p14:tracePt t="565459" x="9644063" y="4438650"/>
          <p14:tracePt t="565885" x="9653588" y="4438650"/>
          <p14:tracePt t="566053" x="10055225" y="4697413"/>
          <p14:tracePt t="566220" x="10109200" y="4867275"/>
          <p14:tracePt t="566385" x="10109200" y="4884738"/>
          <p14:tracePt t="566556" x="10126663" y="4697413"/>
          <p14:tracePt t="566725" x="10144125" y="4625975"/>
          <p14:tracePt t="567025" x="10144125" y="4643438"/>
          <p14:tracePt t="567194" x="9939338" y="5072063"/>
          <p14:tracePt t="567363" x="9894888" y="5241925"/>
          <p14:tracePt t="567532" x="9867900" y="5357813"/>
          <p14:tracePt t="567698" x="9831388" y="5411788"/>
          <p14:tracePt t="568224" x="9831388" y="5402263"/>
          <p14:tracePt t="568390" x="9831388" y="5384800"/>
          <p14:tracePt t="568555" x="9831388" y="5375275"/>
          <p14:tracePt t="569470" x="9823450" y="5375275"/>
          <p14:tracePt t="569637" x="9251950" y="5732463"/>
          <p14:tracePt t="569805" x="8732838" y="5822950"/>
          <p14:tracePt t="569975" x="8474075" y="5840413"/>
          <p14:tracePt t="570144" x="8420100" y="5875338"/>
          <p14:tracePt t="571359" x="8420100" y="5884863"/>
          <p14:tracePt t="571526" x="8474075" y="5884863"/>
          <p14:tracePt t="571695" x="8840788" y="5884863"/>
          <p14:tracePt t="571867" x="8848725" y="5884863"/>
          <p14:tracePt t="572034" x="9161463" y="5768975"/>
          <p14:tracePt t="572201" x="9885363" y="5715000"/>
          <p14:tracePt t="572368" x="10180638" y="5715000"/>
          <p14:tracePt t="572536" x="10260013" y="5715000"/>
          <p14:tracePt t="572780" x="10277475" y="5715000"/>
          <p14:tracePt t="572948" x="10537825" y="5884863"/>
          <p14:tracePt t="573115" x="10501313" y="6108700"/>
          <p14:tracePt t="573282" x="10420350" y="6251575"/>
          <p14:tracePt t="574311" x="10412413" y="6251575"/>
          <p14:tracePt t="574476" x="9420225" y="5991225"/>
          <p14:tracePt t="574807" x="8947150" y="6037263"/>
          <p14:tracePt t="574975" x="8599488" y="6037263"/>
          <p14:tracePt t="575143" x="6911975" y="6089650"/>
          <p14:tracePt t="575475" x="6562725" y="6251575"/>
          <p14:tracePt t="575749" x="6554788" y="6251575"/>
          <p14:tracePt t="575921" x="5840413" y="6446838"/>
          <p14:tracePt t="576089" x="5840413" y="6456363"/>
          <p14:tracePt t="576439" x="5848350" y="6456363"/>
          <p14:tracePt t="576606" x="6126163" y="6259513"/>
          <p14:tracePt t="576774" x="6296025" y="6197600"/>
          <p14:tracePt t="576774" x="6303963" y="6197600"/>
          <p14:tracePt t="576942" x="6375400" y="6161088"/>
          <p14:tracePt t="577288" x="6394450" y="6153150"/>
          <p14:tracePt t="577453" x="6456363" y="6045200"/>
          <p14:tracePt t="577699" x="6456363" y="6054725"/>
          <p14:tracePt t="577866" x="6456363" y="6456363"/>
          <p14:tracePt t="578034" x="6456363" y="6518275"/>
          <p14:tracePt t="578911" x="6456363" y="6510338"/>
          <p14:tracePt t="579077" x="6456363" y="6500813"/>
          <p14:tracePt t="579243" x="6483350" y="6402388"/>
          <p14:tracePt t="579413" x="6831013" y="5840413"/>
          <p14:tracePt t="579579" x="6840538" y="5840413"/>
          <p14:tracePt t="579803" x="6840538" y="5822950"/>
          <p14:tracePt t="579975" x="7634288" y="4241800"/>
          <p14:tracePt t="580306" x="7786688" y="4143375"/>
          <p14:tracePt t="580473" x="8224838" y="2803525"/>
          <p14:tracePt t="580805" x="8483600" y="2473325"/>
          <p14:tracePt t="581032" x="8483600" y="2455863"/>
          <p14:tracePt t="581198" x="8555038" y="1116013"/>
          <p14:tracePt t="581529" x="8420100" y="1071563"/>
          <p14:tracePt t="581750" x="8402638" y="1062038"/>
          <p14:tracePt t="581925" x="7751763" y="714375"/>
          <p14:tracePt t="582258" x="7367588" y="731838"/>
          <p14:tracePt t="582426" x="7340600" y="731838"/>
          <p14:tracePt t="582755" x="7331075" y="741363"/>
          <p14:tracePt t="582922" x="7277100" y="946150"/>
          <p14:tracePt t="583090" x="7340600" y="1071563"/>
          <p14:tracePt t="583256" x="7340600" y="1152525"/>
          <p14:tracePt t="583422" x="7242175" y="1295400"/>
          <p14:tracePt t="583589" x="7161213" y="1268413"/>
          <p14:tracePt t="583759" x="7037388" y="1187450"/>
          <p14:tracePt t="583927" x="6929438" y="1152525"/>
          <p14:tracePt t="584097" x="6875463" y="1009650"/>
          <p14:tracePt t="584266" x="7072313" y="660400"/>
          <p14:tracePt t="584433" x="7205663" y="687388"/>
          <p14:tracePt t="584601" x="7259638" y="822325"/>
          <p14:tracePt t="584772" x="7161213" y="982663"/>
          <p14:tracePt t="584942" x="7062788" y="1071563"/>
          <p14:tracePt t="584943" x="7054850" y="1081088"/>
          <p14:tracePt t="585110" x="7000875" y="1098550"/>
          <p14:tracePt t="585281" x="6884988" y="1108075"/>
          <p14:tracePt t="585449" x="6831013" y="1062038"/>
          <p14:tracePt t="585618" x="6831013" y="982663"/>
          <p14:tracePt t="589194" x="6840538" y="982663"/>
          <p14:tracePt t="589361" x="7394575" y="884238"/>
          <p14:tracePt t="589530" x="7688263" y="822325"/>
          <p14:tracePt t="589701" x="7885113" y="776288"/>
          <p14:tracePt t="589871" x="7920038" y="776288"/>
          <p14:tracePt t="590332" x="7902575" y="776288"/>
          <p14:tracePt t="590499" x="7562850" y="803275"/>
          <p14:tracePt t="590665" x="7446963" y="830263"/>
          <p14:tracePt t="590832" x="7215188" y="919163"/>
          <p14:tracePt t="590999" x="7027863" y="965200"/>
          <p14:tracePt t="591166" x="6884988" y="1000125"/>
          <p14:tracePt t="591475" x="6875463" y="1009650"/>
          <p14:tracePt t="591643" x="6848475" y="1036638"/>
          <p14:tracePt t="591812" x="6848475" y="1081088"/>
          <p14:tracePt t="591980" x="6911975" y="1152525"/>
          <p14:tracePt t="592153" x="6991350" y="1169988"/>
          <p14:tracePt t="592324" x="7072313" y="1169988"/>
          <p14:tracePt t="592493" x="7170738" y="1152525"/>
          <p14:tracePt t="592660" x="7215188" y="1000125"/>
          <p14:tracePt t="592827" x="7215188" y="946150"/>
          <p14:tracePt t="592995" x="7215188" y="911225"/>
          <p14:tracePt t="593236" x="7205663" y="911225"/>
          <p14:tracePt t="593403" x="7054850" y="990600"/>
          <p14:tracePt t="593569" x="7045325" y="1000125"/>
          <p14:tracePt t="595187" x="7062788" y="990600"/>
          <p14:tracePt t="595355" x="7527925" y="857250"/>
          <p14:tracePt t="595355" x="7554913" y="857250"/>
          <p14:tracePt t="595525" x="7804150" y="1214438"/>
          <p14:tracePt t="595694" x="7796213" y="1446213"/>
          <p14:tracePt t="596023" x="7796213" y="1455738"/>
          <p14:tracePt t="596199" x="7966075" y="2660650"/>
          <p14:tracePt t="596480" x="7912100" y="2884488"/>
          <p14:tracePt t="596623" x="7831138" y="2946400"/>
          <p14:tracePt t="596761" x="7385050" y="3714750"/>
          <p14:tracePt t="597011" x="7331075" y="4429125"/>
          <p14:tracePt t="597011" x="7331075" y="4456113"/>
          <p14:tracePt t="597124" x="7296150" y="4589463"/>
          <p14:tracePt t="597236" x="7296150" y="4598988"/>
          <p14:tracePt t="597373" x="7286625" y="4598988"/>
          <p14:tracePt t="597510" x="6938963" y="5251450"/>
          <p14:tracePt t="597842" x="6599238" y="5902325"/>
          <p14:tracePt t="598010" x="6562725" y="5919788"/>
          <p14:tracePt t="598182" x="6554788" y="5919788"/>
          <p14:tracePt t="598351" x="6419850" y="6161088"/>
          <p14:tracePt t="598517" x="6411913" y="6161088"/>
          <p14:tracePt t="598682" x="6384925" y="6161088"/>
          <p14:tracePt t="598851" x="6348413" y="6134100"/>
          <p14:tracePt t="599017" x="6348413" y="6126163"/>
          <p14:tracePt t="602844" x="6340475" y="6116638"/>
          <p14:tracePt t="603010" x="5562600" y="5965825"/>
          <p14:tracePt t="603179" x="5160963" y="5653088"/>
          <p14:tracePt t="603179" x="5160963" y="5643563"/>
          <p14:tracePt t="603346" x="5133975" y="5537200"/>
          <p14:tracePt t="603513" x="5126038" y="5537200"/>
          <p14:tracePt t="603954" x="5126038" y="5545138"/>
          <p14:tracePt t="604120" x="5205413" y="5616575"/>
          <p14:tracePt t="604291" x="5875338" y="5929313"/>
          <p14:tracePt t="604454" x="6089650" y="6134100"/>
          <p14:tracePt t="604587" x="6161088" y="6215063"/>
          <p14:tracePt t="604963" x="6180138" y="6215063"/>
          <p14:tracePt t="605131" x="6323013" y="6323013"/>
          <p14:tracePt t="605299" x="6313488" y="6429375"/>
          <p14:tracePt t="605467" x="6259513" y="6545263"/>
          <p14:tracePt t="605634" x="6251575" y="6581775"/>
          <p14:tracePt t="605802" x="6251575" y="6616700"/>
          <p14:tracePt t="605971" x="6251575" y="6626225"/>
          <p14:tracePt t="607172" x="6251575" y="6616700"/>
          <p14:tracePt t="607339" x="6259513" y="6608763"/>
          <p14:tracePt t="607507" x="6286500" y="6599238"/>
          <p14:tracePt t="607673" x="6296025" y="6599238"/>
          <p14:tracePt t="607837" x="6313488" y="6599238"/>
          <p14:tracePt t="608003" x="6348413" y="6589713"/>
          <p14:tracePt t="608171" x="6429375" y="6589713"/>
          <p14:tracePt t="608341" x="6456363" y="6589713"/>
          <p14:tracePt t="608507" x="6483350" y="6599238"/>
          <p14:tracePt t="608673" x="6491288" y="6616700"/>
          <p14:tracePt t="608838" x="6500813" y="6616700"/>
          <p14:tracePt t="610133" x="6500813" y="6608763"/>
          <p14:tracePt t="610299" x="6500813" y="6589713"/>
          <p14:tracePt t="610690" x="6500813" y="6581775"/>
          <p14:tracePt t="611157" x="6500813" y="6572250"/>
          <p14:tracePt t="611322" x="6429375" y="6562725"/>
          <p14:tracePt t="611489" x="6340475" y="6562725"/>
          <p14:tracePt t="611657" x="6340475" y="6554788"/>
          <p14:tracePt t="611824" x="6483350" y="6483350"/>
          <p14:tracePt t="612000" x="6438900" y="6446838"/>
          <p14:tracePt t="612167" x="6384925" y="6402388"/>
          <p14:tracePt t="612333" x="6375400" y="6394450"/>
          <p14:tracePt t="612506" x="6296025" y="6411913"/>
          <p14:tracePt t="612675" x="6259513" y="6518275"/>
          <p14:tracePt t="612844" x="6303963" y="6608763"/>
          <p14:tracePt t="613013" x="6330950" y="6616700"/>
          <p14:tracePt t="613182" x="6330950" y="6626225"/>
          <p14:tracePt t="633053" x="6330950" y="6634163"/>
          <p14:tracePt t="633220" x="6099175" y="6796088"/>
          <p14:tracePt t="633390" x="6037263" y="6848475"/>
          <p14:tracePt t="633559" x="5983288" y="6848475"/>
          <p14:tracePt t="633730" x="5991225" y="6796088"/>
          <p14:tracePt t="633902" x="6215063" y="6661150"/>
          <p14:tracePt t="634070" x="6276975" y="6608763"/>
          <p14:tracePt t="634239" x="6411913" y="6527800"/>
          <p14:tracePt t="634406" x="6438900" y="6527800"/>
          <p14:tracePt t="634763" x="6446838" y="6527800"/>
          <p14:tracePt t="634931" x="6456363" y="6527800"/>
          <p14:tracePt t="635100" x="6375400" y="6402388"/>
          <p14:tracePt t="635264" x="6375400" y="6394450"/>
          <p14:tracePt t="635429" x="6384925" y="6303963"/>
          <p14:tracePt t="635597" x="6402388" y="5991225"/>
          <p14:tracePt t="635766" x="6357938" y="5688013"/>
          <p14:tracePt t="635935" x="6340475" y="5572125"/>
          <p14:tracePt t="636105" x="6340475" y="5562600"/>
          <p14:tracePt t="636271" x="6340475" y="5554663"/>
          <p14:tracePt t="636597" x="6340475" y="5562600"/>
          <p14:tracePt t="636769" x="6375400" y="5795963"/>
          <p14:tracePt t="636937" x="6357938" y="5965825"/>
          <p14:tracePt t="637103" x="6330950" y="6081713"/>
          <p14:tracePt t="637270" x="6330950" y="6197600"/>
          <p14:tracePt t="637434" x="6330950" y="6205538"/>
          <p14:tracePt t="637601" x="6357938" y="6027738"/>
          <p14:tracePt t="637767" x="6357938" y="5911850"/>
          <p14:tracePt t="637919" x="6357938" y="5786438"/>
          <p14:tracePt t="638051" x="6357938" y="5715000"/>
          <p14:tracePt t="639833" x="6330950" y="5715000"/>
          <p14:tracePt t="640001" x="5973763" y="5751513"/>
          <p14:tracePt t="640171" x="5919788" y="5732463"/>
          <p14:tracePt t="640447" x="5911850" y="5724525"/>
          <p14:tracePt t="640612" x="5759450" y="5705475"/>
          <p14:tracePt t="640783" x="5741988" y="5688013"/>
          <p14:tracePt t="640951" x="5616575" y="5634038"/>
          <p14:tracePt t="641115" x="5616575" y="5626100"/>
          <p14:tracePt t="641875" x="5616575" y="5634038"/>
          <p14:tracePt t="642043" x="5653088" y="5768975"/>
          <p14:tracePt t="642212" x="5680075" y="5830888"/>
          <p14:tracePt t="642379" x="5705475" y="5946775"/>
          <p14:tracePt t="642543" x="5705475" y="5956300"/>
          <p14:tracePt t="642829" x="5705475" y="5946775"/>
          <p14:tracePt t="642998" x="5715000" y="5795963"/>
          <p14:tracePt t="643164" x="5732463" y="5705475"/>
          <p14:tracePt t="643332" x="5751513" y="5608638"/>
          <p14:tracePt t="643497" x="5751513" y="5599113"/>
          <p14:tracePt t="644003" x="5751513" y="5608638"/>
          <p14:tracePt t="644170" x="5759450" y="5776913"/>
          <p14:tracePt t="644336" x="5768975" y="5813425"/>
          <p14:tracePt t="644502" x="5786438" y="5848350"/>
          <p14:tracePt t="644668" x="6000750" y="5759450"/>
          <p14:tracePt t="644839" x="6027738" y="5759450"/>
          <p14:tracePt t="645104" x="6027738" y="5751513"/>
          <p14:tracePt t="645270" x="6072188" y="5589588"/>
          <p14:tracePt t="645438" x="6072188" y="5554663"/>
          <p14:tracePt t="645604" x="6072188" y="5483225"/>
          <p14:tracePt t="645771" x="6062663" y="5465763"/>
          <p14:tracePt t="645937" x="6018213" y="5500688"/>
          <p14:tracePt t="646103" x="5946775" y="5670550"/>
          <p14:tracePt t="646269" x="5929313" y="5768975"/>
          <p14:tracePt t="646436" x="5929313" y="5857875"/>
          <p14:tracePt t="646604" x="5929313" y="5884863"/>
          <p14:tracePt t="651258" x="5929313" y="5894388"/>
          <p14:tracePt t="651425" x="6045200" y="6045200"/>
          <p14:tracePt t="651591" x="6054725" y="6072188"/>
          <p14:tracePt t="651761" x="6054725" y="6108700"/>
          <p14:tracePt t="651928" x="6027738" y="6205538"/>
          <p14:tracePt t="652096" x="6018213" y="6205538"/>
          <p14:tracePt t="652486" x="6010275" y="6205538"/>
          <p14:tracePt t="652653" x="5776913" y="6000750"/>
          <p14:tracePt t="652821" x="5599113" y="5919788"/>
          <p14:tracePt t="652992" x="5456238" y="5867400"/>
          <p14:tracePt t="653279" x="5446713" y="5857875"/>
          <p14:tracePt t="653445" x="5224463" y="5554663"/>
          <p14:tracePt t="653612" x="5081588" y="5384800"/>
          <p14:tracePt t="653780" x="4884738" y="5099050"/>
          <p14:tracePt t="653947" x="4875213" y="5027613"/>
          <p14:tracePt t="654866" x="4875213" y="5018088"/>
          <p14:tracePt t="655035" x="4875213" y="4741863"/>
          <p14:tracePt t="655422" x="4875213" y="4732338"/>
          <p14:tracePt t="655590" x="4884738" y="4679950"/>
          <p14:tracePt t="655756" x="4884738" y="4670425"/>
          <p14:tracePt t="656019" x="4884738" y="4660900"/>
          <p14:tracePt t="656185" x="4884738" y="4625975"/>
          <p14:tracePt t="656838" x="4884738" y="4616450"/>
          <p14:tracePt t="657737" x="4894263" y="4616450"/>
          <p14:tracePt t="657903" x="5018088" y="4714875"/>
          <p14:tracePt t="658071" x="5072063" y="4741863"/>
          <p14:tracePt t="658237" x="5081588" y="4751388"/>
          <p14:tracePt t="658403" x="5099050" y="4786313"/>
          <p14:tracePt t="658570" x="5108575" y="4902200"/>
          <p14:tracePt t="658737" x="4965700" y="4911725"/>
          <p14:tracePt t="658905" x="4652963" y="4705350"/>
          <p14:tracePt t="659073" x="4545013" y="4679950"/>
          <p14:tracePt t="659239" x="4483100" y="4608513"/>
          <p14:tracePt t="659406" x="4473575" y="4527550"/>
          <p14:tracePt t="659576" x="4589463" y="4572000"/>
          <p14:tracePt t="659745" x="4786313" y="4679950"/>
          <p14:tracePt t="659914" x="4911725" y="4776788"/>
          <p14:tracePt t="660084" x="4929188" y="4822825"/>
          <p14:tracePt t="660248" x="4929188" y="4830763"/>
          <p14:tracePt t="662057" x="4929188" y="4822825"/>
          <p14:tracePt t="662222" x="4929188" y="4803775"/>
          <p14:tracePt t="663364" x="4919663" y="4803775"/>
          <p14:tracePt t="663530" x="4795838" y="4776788"/>
          <p14:tracePt t="663697" x="4759325" y="4776788"/>
          <p14:tracePt t="663864" x="4687888" y="4875213"/>
          <p14:tracePt t="664029" x="4679950" y="4875213"/>
          <p14:tracePt t="664196" x="4554538" y="4822825"/>
          <p14:tracePt t="664364" x="4446588" y="4822825"/>
          <p14:tracePt t="672770" x="4438650" y="4822825"/>
          <p14:tracePt t="672938" x="4054475" y="5108575"/>
          <p14:tracePt t="673105" x="4044950" y="5133975"/>
          <p14:tracePt t="673275" x="4010025" y="5133975"/>
          <p14:tracePt t="673440" x="3990975" y="5116513"/>
          <p14:tracePt t="673606" x="3990975" y="5054600"/>
          <p14:tracePt t="673773" x="4000500" y="4956175"/>
          <p14:tracePt t="673939" x="4010025" y="4956175"/>
          <p14:tracePt t="674124" x="4017963" y="4956175"/>
          <p14:tracePt t="674289" x="4062413" y="4956175"/>
          <p14:tracePt t="674545" x="4062413" y="4965700"/>
          <p14:tracePt t="674712" x="4062413" y="4973638"/>
          <p14:tracePt t="674880" x="3902075" y="5045075"/>
          <p14:tracePt t="675047" x="3670300" y="5062538"/>
          <p14:tracePt t="675215" x="3384550" y="5062538"/>
          <p14:tracePt t="675382" x="3348038" y="5062538"/>
          <p14:tracePt t="675581" x="3340100" y="5062538"/>
          <p14:tracePt t="675750" x="3205163" y="4840288"/>
          <p14:tracePt t="675921" x="3143250" y="4714875"/>
          <p14:tracePt t="676093" x="2990850" y="4598988"/>
          <p14:tracePt t="676260" x="2965450" y="4554538"/>
          <p14:tracePt t="676428" x="2955925" y="4537075"/>
          <p14:tracePt t="676597" x="2938463" y="4510088"/>
          <p14:tracePt t="677280" x="2928938" y="4510088"/>
          <p14:tracePt t="677444" x="2919413" y="4537075"/>
          <p14:tracePt t="677612" x="2919413" y="4554538"/>
          <p14:tracePt t="677779" x="2919413" y="4643438"/>
          <p14:tracePt t="677949" x="2938463" y="4732338"/>
          <p14:tracePt t="678115" x="2965450" y="4894263"/>
          <p14:tracePt t="678282" x="2965450" y="4973638"/>
          <p14:tracePt t="678448" x="2965450" y="4983163"/>
          <p14:tracePt t="678736" x="2965450" y="4991100"/>
          <p14:tracePt t="678904" x="2946400" y="5126038"/>
          <p14:tracePt t="679072" x="2884488" y="5313363"/>
          <p14:tracePt t="679242" x="2867025" y="5411788"/>
          <p14:tracePt t="679407" x="2857500" y="5473700"/>
          <p14:tracePt t="679576" x="2847975" y="5491163"/>
          <p14:tracePt t="679743" x="2847975" y="5500688"/>
          <p14:tracePt t="680124" x="2840038" y="5500688"/>
          <p14:tracePt t="680292" x="2822575" y="5465763"/>
          <p14:tracePt t="680458" x="2822575" y="5419725"/>
          <p14:tracePt t="680625" x="2822575" y="5402263"/>
          <p14:tracePt t="680886" x="2822575" y="5394325"/>
          <p14:tracePt t="681052" x="2884488" y="5259388"/>
          <p14:tracePt t="681220" x="2840038" y="5205413"/>
          <p14:tracePt t="681390" x="2759075" y="5143500"/>
          <p14:tracePt t="681558" x="2714625" y="5180013"/>
          <p14:tracePt t="681724" x="2687638" y="5394325"/>
          <p14:tracePt t="681892" x="2633663" y="5581650"/>
          <p14:tracePt t="682058" x="2589213" y="5661025"/>
          <p14:tracePt t="682227" x="2571750" y="5741988"/>
          <p14:tracePt t="682395" x="2581275" y="5759450"/>
          <p14:tracePt t="682571" x="2660650" y="5724525"/>
          <p14:tracePt t="682729" x="2732088" y="5670550"/>
          <p14:tracePt t="682861" x="2830513" y="5626100"/>
          <p14:tracePt t="682993" x="2894013" y="5608638"/>
          <p14:tracePt t="683126" x="2919413" y="5599113"/>
          <p14:tracePt t="683257" x="2919413" y="5589588"/>
          <p14:tracePt t="683389" x="2901950" y="5589588"/>
          <p14:tracePt t="683522" x="2786063" y="5589588"/>
          <p14:tracePt t="683654" x="2697163" y="5589588"/>
          <p14:tracePt t="683786" x="2633663" y="5589588"/>
          <p14:tracePt t="683919" x="2527300" y="5616575"/>
          <p14:tracePt t="684052" x="2509838" y="5626100"/>
          <p14:tracePt t="684182" x="2500313" y="5626100"/>
          <p14:tracePt t="684418" x="2509838" y="5626100"/>
          <p14:tracePt t="684569" x="2679700" y="5599113"/>
          <p14:tracePt t="684736" x="2847975" y="5545138"/>
          <p14:tracePt t="684902" x="2911475" y="5527675"/>
          <p14:tracePt t="685069" x="2946400" y="5527675"/>
          <p14:tracePt t="685354" x="2946400" y="5518150"/>
          <p14:tracePt t="685961" x="2938463" y="5518150"/>
          <p14:tracePt t="686127" x="2911475" y="5518150"/>
          <p14:tracePt t="686293" x="2857500" y="5510213"/>
          <p14:tracePt t="686460" x="2803525" y="5384800"/>
          <p14:tracePt t="686630" x="2795588" y="5153025"/>
          <p14:tracePt t="686798" x="2795588" y="5126038"/>
          <p14:tracePt t="687284" x="2795588" y="5116513"/>
          <p14:tracePt t="687449" x="2874963" y="4776788"/>
          <p14:tracePt t="687617" x="2894013" y="4697413"/>
          <p14:tracePt t="687783" x="2938463" y="4537075"/>
          <p14:tracePt t="687934" x="2938463" y="4510088"/>
          <p14:tracePt t="688098" x="2938463" y="4518025"/>
          <p14:tracePt t="688230" x="2938463" y="4625975"/>
          <p14:tracePt t="688363" x="2911475" y="4741863"/>
          <p14:tracePt t="688495" x="2874963" y="4946650"/>
          <p14:tracePt t="688628" x="2847975" y="5072063"/>
          <p14:tracePt t="688761" x="2847975" y="5108575"/>
          <p14:tracePt t="688893" x="2803525" y="5197475"/>
          <p14:tracePt t="689025" x="2803525" y="5205413"/>
          <p14:tracePt t="689167" x="2803525" y="5197475"/>
          <p14:tracePt t="689301" x="2813050" y="4938713"/>
          <p14:tracePt t="689437" x="2857500" y="4795838"/>
          <p14:tracePt t="689571" x="2867025" y="4759325"/>
          <p14:tracePt t="689707" x="2874963" y="4670425"/>
          <p14:tracePt t="689841" x="2874963" y="4660900"/>
          <p14:tracePt t="690013" x="2874963" y="4670425"/>
          <p14:tracePt t="690147" x="2874963" y="4679950"/>
          <p14:tracePt t="690299" x="2874963" y="4687888"/>
          <p14:tracePt t="690769" x="2874963" y="4697413"/>
          <p14:tracePt t="690937" x="2840038" y="4840288"/>
          <p14:tracePt t="690937" x="2840038" y="4857750"/>
          <p14:tracePt t="691104" x="2813050" y="4929188"/>
          <p14:tracePt t="691271" x="2786063" y="5000625"/>
          <p14:tracePt t="691438" x="2768600" y="5037138"/>
          <p14:tracePt t="691605" x="2768600" y="5045075"/>
          <p14:tracePt t="693030" x="2759075" y="5045075"/>
          <p14:tracePt t="693196" x="2751138" y="5027613"/>
          <p14:tracePt t="693364" x="2687638" y="4894263"/>
          <p14:tracePt t="693535" x="2660650" y="4822825"/>
          <p14:tracePt t="693703" x="2633663" y="4732338"/>
          <p14:tracePt t="693872" x="2625725" y="4714875"/>
          <p14:tracePt t="694038" x="2562225" y="4660900"/>
          <p14:tracePt t="694207" x="2465388" y="4660900"/>
          <p14:tracePt t="694375" x="2366963" y="4732338"/>
          <p14:tracePt t="694542" x="2224088" y="4768850"/>
          <p14:tracePt t="694708" x="2152650" y="4768850"/>
          <p14:tracePt t="695180" x="2152650" y="4759325"/>
          <p14:tracePt t="695345" x="2089150" y="4643438"/>
          <p14:tracePt t="695513" x="2044700" y="4572000"/>
          <p14:tracePt t="695678" x="2036763" y="4554538"/>
          <p14:tracePt t="695846" x="2009775" y="4537075"/>
          <p14:tracePt t="696013" x="1901825" y="4500563"/>
          <p14:tracePt t="696180" x="1847850" y="4741863"/>
          <p14:tracePt t="696349" x="1847850" y="4911725"/>
          <p14:tracePt t="696519" x="1893888" y="5153025"/>
          <p14:tracePt t="696688" x="1973263" y="5214938"/>
          <p14:tracePt t="696859" x="2197100" y="5143500"/>
          <p14:tracePt t="697028" x="2366963" y="4894263"/>
          <p14:tracePt t="697199" x="2419350" y="4660900"/>
          <p14:tracePt t="697369" x="2419350" y="4554538"/>
          <p14:tracePt t="697537" x="2224088" y="4465638"/>
          <p14:tracePt t="697710" x="2044700" y="4483100"/>
          <p14:tracePt t="697878" x="2036763" y="4527550"/>
          <p14:tracePt t="698044" x="2017713" y="4562475"/>
          <p14:tracePt t="698209" x="2000250" y="4589463"/>
          <p14:tracePt t="698488" x="2000250" y="4581525"/>
          <p14:tracePt t="698654" x="2036763" y="4419600"/>
          <p14:tracePt t="698824" x="2027238" y="4276725"/>
          <p14:tracePt t="698990" x="2017713" y="4232275"/>
          <p14:tracePt t="699670" x="2027238" y="4251325"/>
          <p14:tracePt t="699838" x="2081213" y="4419600"/>
          <p14:tracePt t="700015" x="2081213" y="4537075"/>
          <p14:tracePt t="700161" x="2081213" y="4633913"/>
          <p14:tracePt t="700293" x="2081213" y="4652963"/>
          <p14:tracePt t="700425" x="2081213" y="4616450"/>
          <p14:tracePt t="700558" x="2044700" y="4348163"/>
          <p14:tracePt t="700693" x="2036763" y="4232275"/>
          <p14:tracePt t="700826" x="2036763" y="4133850"/>
          <p14:tracePt t="700958" x="2036763" y="4108450"/>
          <p14:tracePt t="701872" x="2027238" y="4108450"/>
          <p14:tracePt t="702062" x="2027238" y="4098925"/>
          <p14:tracePt t="704010" x="2036763" y="4108450"/>
          <p14:tracePt t="704518" x="2036763" y="4116388"/>
          <p14:tracePt t="705001" x="2036763" y="4125913"/>
          <p14:tracePt t="705167" x="2036763" y="4133850"/>
          <p14:tracePt t="705769" x="2036763" y="4143375"/>
          <p14:tracePt t="706181" x="2036763" y="4152900"/>
          <p14:tracePt t="706350" x="2036763" y="4214813"/>
          <p14:tracePt t="706519" x="2027238" y="4367213"/>
          <p14:tracePt t="706689" x="2009775" y="4446588"/>
          <p14:tracePt t="706856" x="2000250" y="4545013"/>
          <p14:tracePt t="706995" x="1982788" y="4598988"/>
          <p14:tracePt t="707126" x="1982788" y="4608513"/>
          <p14:tracePt t="707943" x="1973263" y="4608513"/>
          <p14:tracePt t="708461" x="1955800" y="4608513"/>
          <p14:tracePt t="708627" x="1473200" y="4340225"/>
          <p14:tracePt t="708793" x="1330325" y="4062413"/>
          <p14:tracePt t="708944" x="1312863" y="4037013"/>
          <p14:tracePt t="713230" x="1322388" y="4044950"/>
          <p14:tracePt t="713396" x="1571625" y="4268788"/>
          <p14:tracePt t="713562" x="1822450" y="4510088"/>
          <p14:tracePt t="713731" x="2089150" y="4687888"/>
          <p14:tracePt t="714039" x="2098675" y="4697413"/>
          <p14:tracePt t="714204" x="2384425" y="4875213"/>
          <p14:tracePt t="714371" x="2401888" y="4902200"/>
          <p14:tracePt t="714539" x="2384425" y="5018088"/>
          <p14:tracePt t="714707" x="2179638" y="5045075"/>
          <p14:tracePt t="714876" x="2152650" y="4776788"/>
          <p14:tracePt t="715041" x="2152650" y="4697413"/>
          <p14:tracePt t="715208" x="2170113" y="4697413"/>
          <p14:tracePt t="715375" x="2179638" y="4697413"/>
          <p14:tracePt t="716090" x="2179638" y="4687888"/>
          <p14:tracePt t="716257" x="1938338" y="4670425"/>
          <p14:tracePt t="716425" x="1803400" y="4608513"/>
          <p14:tracePt t="716594" x="1679575" y="4367213"/>
          <p14:tracePt t="716762" x="1670050" y="4348163"/>
          <p14:tracePt t="717018" x="1660525" y="4340225"/>
          <p14:tracePt t="717187" x="1482725" y="3990975"/>
          <p14:tracePt t="717357" x="1393825" y="3875088"/>
          <p14:tracePt t="717525" x="1312863" y="3732213"/>
          <p14:tracePt t="717692" x="1303338" y="3724275"/>
          <p14:tracePt t="719282" x="1322388" y="3714750"/>
          <p14:tracePt t="719449" x="1393825" y="3705225"/>
          <p14:tracePt t="719616" x="1544638" y="3687763"/>
          <p14:tracePt t="719785" x="1554163" y="3679825"/>
          <p14:tracePt t="720498" x="1554163" y="3670300"/>
          <p14:tracePt t="720663" x="1536700" y="3660775"/>
          <p14:tracePt t="720833" x="1393825" y="3643313"/>
          <p14:tracePt t="720834" x="1384300" y="3633788"/>
          <p14:tracePt t="721004" x="1295400" y="3571875"/>
          <p14:tracePt t="721172" x="1223963" y="3455988"/>
          <p14:tracePt t="721337" x="1214438" y="3429000"/>
          <p14:tracePt t="721587" x="1223963" y="3429000"/>
          <p14:tracePt t="721755" x="1295400" y="3455988"/>
          <p14:tracePt t="721926" x="1312863" y="3490913"/>
          <p14:tracePt t="722092" x="1339850" y="3536950"/>
          <p14:tracePt t="722224" x="1401763" y="3598863"/>
          <p14:tracePt t="722356" x="1428750" y="3608388"/>
          <p14:tracePt t="722488" x="1490663" y="3625850"/>
          <p14:tracePt t="722619" x="1517650" y="3633788"/>
          <p14:tracePt t="722751" x="1527175" y="3633788"/>
          <p14:tracePt t="722883" x="1589088" y="3633788"/>
          <p14:tracePt t="723014" x="1598613" y="3633788"/>
          <p14:tracePt t="723270" x="1589088" y="3633788"/>
          <p14:tracePt t="723431" x="1339850" y="3643313"/>
          <p14:tracePt t="723598" x="1223963" y="3544888"/>
          <p14:tracePt t="723766" x="1179513" y="3446463"/>
          <p14:tracePt t="723930" x="1169988" y="3446463"/>
          <p14:tracePt t="724196" x="1169988" y="3438525"/>
          <p14:tracePt t="724362" x="1125538" y="3411538"/>
          <p14:tracePt t="724529" x="1081088" y="3384550"/>
          <p14:tracePt t="724693" x="1044575" y="3384550"/>
          <p14:tracePt t="725402" x="1054100" y="3384550"/>
          <p14:tracePt t="725568" x="1133475" y="3402013"/>
          <p14:tracePt t="725735" x="1276350" y="3419475"/>
          <p14:tracePt t="725902" x="1411288" y="3446463"/>
          <p14:tracePt t="726075" x="1517650" y="3473450"/>
          <p14:tracePt t="726242" x="1527175" y="3482975"/>
          <p14:tracePt t="726409" x="1482725" y="3482975"/>
          <p14:tracePt t="726577" x="1152525" y="3367088"/>
          <p14:tracePt t="726747" x="1036638" y="3340100"/>
          <p14:tracePt t="726912" x="938213" y="3276600"/>
          <p14:tracePt t="727047" x="911225" y="3241675"/>
          <p14:tracePt t="728008" x="919163" y="3259138"/>
          <p14:tracePt t="728176" x="1125538" y="3419475"/>
          <p14:tracePt t="728342" x="1187450" y="3446463"/>
          <p14:tracePt t="728507" x="1214438" y="3455988"/>
          <p14:tracePt t="728674" x="1241425" y="3455988"/>
          <p14:tracePt t="728840" x="1250950" y="3455988"/>
          <p14:tracePt t="730135" x="1258888" y="3455988"/>
          <p14:tracePt t="730303" x="1276350" y="3482975"/>
          <p14:tracePt t="730469" x="1312863" y="3490913"/>
          <p14:tracePt t="730637" x="1322388" y="3500438"/>
          <p14:tracePt t="730949" x="1330325" y="3500438"/>
          <p14:tracePt t="731116" x="1357313" y="3527425"/>
          <p14:tracePt t="731461" x="1347788" y="3527425"/>
          <p14:tracePt t="731627" x="1330325" y="3527425"/>
          <p14:tracePt t="731844" x="1322388" y="3527425"/>
          <p14:tracePt t="732543" x="1322388" y="3536950"/>
          <p14:tracePt t="732708" x="1322388" y="3544888"/>
          <p14:tracePt t="732873" x="1322388" y="3562350"/>
          <p14:tracePt t="733038" x="1330325" y="3562350"/>
          <p14:tracePt t="733205" x="1330325" y="3571875"/>
          <p14:tracePt t="734096" x="1347788" y="3589338"/>
          <p14:tracePt t="734265" x="1938338" y="4625975"/>
          <p14:tracePt t="734595" x="2044700" y="4965700"/>
          <p14:tracePt t="734940" x="2054225" y="4973638"/>
          <p14:tracePt t="735106" x="2286000" y="5099050"/>
          <p14:tracePt t="735274" x="2446338" y="5072063"/>
          <p14:tracePt t="735442" x="2589213" y="4956175"/>
          <p14:tracePt t="735609" x="2679700" y="4894263"/>
          <p14:tracePt t="735777" x="2751138" y="4867275"/>
          <p14:tracePt t="735943" x="2768600" y="4848225"/>
          <p14:tracePt t="736300" x="2768600" y="4840288"/>
          <p14:tracePt t="736612" x="2759075" y="4840288"/>
          <p14:tracePt t="736782" x="2643188" y="4830763"/>
          <p14:tracePt t="736950" x="2465388" y="4776788"/>
          <p14:tracePt t="737119" x="2366963" y="4776788"/>
          <p14:tracePt t="737288" x="2286000" y="4776788"/>
          <p14:tracePt t="737454" x="2268538" y="4776788"/>
          <p14:tracePt t="737620" x="2214563" y="4768850"/>
          <p14:tracePt t="737621" x="2205038" y="4768850"/>
          <p14:tracePt t="737787" x="2170113" y="4759325"/>
          <p14:tracePt t="739410" x="2160588" y="4759325"/>
          <p14:tracePt t="739579" x="2009775" y="4616450"/>
          <p14:tracePt t="739747" x="1911350" y="4554538"/>
          <p14:tracePt t="739917" x="1768475" y="4429125"/>
          <p14:tracePt t="740086" x="1714500" y="4348163"/>
          <p14:tracePt t="740256" x="1714500" y="4322763"/>
          <p14:tracePt t="740510" x="1704975" y="4322763"/>
          <p14:tracePt t="740676" x="1446213" y="3840163"/>
          <p14:tracePt t="740844" x="1357313" y="3652838"/>
          <p14:tracePt t="741012" x="1312863" y="3490913"/>
          <p14:tracePt t="741944" x="1330325" y="3500438"/>
          <p14:tracePt t="742124" x="1357313" y="3517900"/>
          <p14:tracePt t="742319" x="1339850" y="3517900"/>
          <p14:tracePt t="742488" x="1017588" y="3455988"/>
          <p14:tracePt t="742662" x="1009650" y="3446463"/>
          <p14:tracePt t="742832" x="1179513" y="3473450"/>
          <p14:tracePt t="742998" x="1231900" y="3490913"/>
          <p14:tracePt t="743169" x="1322388" y="3500438"/>
          <p14:tracePt t="743334" x="1339850" y="3509963"/>
          <p14:tracePt t="743950" x="1330325" y="3509963"/>
          <p14:tracePt t="744118" x="1125538" y="3438525"/>
          <p14:tracePt t="744118" x="1116013" y="3438525"/>
          <p14:tracePt t="744300" x="1027113" y="3402013"/>
          <p14:tracePt t="744440" x="990600" y="3357563"/>
          <p14:tracePt t="744573" x="990600" y="3340100"/>
          <p14:tracePt t="746144" x="990600" y="3330575"/>
          <p14:tracePt t="746313" x="1000125" y="3259138"/>
          <p14:tracePt t="746480" x="1009650" y="3259138"/>
          <p14:tracePt t="746679" x="1017588" y="3259138"/>
          <p14:tracePt t="746848" x="1054100" y="3268663"/>
          <p14:tracePt t="747112" x="1062038" y="3268663"/>
          <p14:tracePt t="747281" x="1071563" y="3276600"/>
          <p14:tracePt t="747453" x="1071563" y="3268663"/>
          <p14:tracePt t="747621" x="1169988" y="3027363"/>
          <p14:tracePt t="747787" x="1179513" y="2965450"/>
          <p14:tracePt t="747954" x="1223963" y="2847975"/>
          <p14:tracePt t="748260" x="1223963" y="2840038"/>
          <p14:tracePt t="748428" x="1223963" y="2500313"/>
          <p14:tracePt t="748596" x="1241425" y="2312988"/>
          <p14:tracePt t="748764" x="1285875" y="2170113"/>
          <p14:tracePt t="748933" x="1322388" y="2108200"/>
          <p14:tracePt t="755870" x="1330325" y="2108200"/>
          <p14:tracePt t="756037" x="1527175" y="2143125"/>
          <p14:tracePt t="756206" x="1643063" y="2276475"/>
          <p14:tracePt t="756371" x="1704975" y="2438400"/>
          <p14:tracePt t="756539" x="1714500" y="2589213"/>
          <p14:tracePt t="756710" x="1670050" y="2714625"/>
          <p14:tracePt t="756878" x="1490663" y="2776538"/>
          <p14:tracePt t="756878" x="1482725" y="2776538"/>
          <p14:tracePt t="757045" x="1312863" y="2759075"/>
          <p14:tracePt t="757213" x="1169988" y="2625725"/>
          <p14:tracePt t="757379" x="1089025" y="2465388"/>
          <p14:tracePt t="757545" x="1089025" y="2303463"/>
          <p14:tracePt t="757715" x="1160463" y="2241550"/>
          <p14:tracePt t="757882" x="1268413" y="2179638"/>
          <p14:tracePt t="758050" x="1411288" y="2152650"/>
          <p14:tracePt t="758218" x="1517650" y="2152650"/>
          <p14:tracePt t="758385" x="1598613" y="2224088"/>
          <p14:tracePt t="758556" x="1616075" y="2330450"/>
          <p14:tracePt t="758727" x="1616075" y="2465388"/>
          <p14:tracePt t="758894" x="1598613" y="2536825"/>
          <p14:tracePt t="759063" x="1509713" y="2598738"/>
          <p14:tracePt t="759233" x="1295400" y="2581275"/>
          <p14:tracePt t="759404" x="1179513" y="2473325"/>
          <p14:tracePt t="759572" x="1152525" y="2303463"/>
          <p14:tracePt t="759744" x="1204913" y="2197100"/>
          <p14:tracePt t="759744" x="1214438" y="2197100"/>
          <p14:tracePt t="759913" x="1339850" y="2170113"/>
          <p14:tracePt t="760084" x="1411288" y="2160588"/>
          <p14:tracePt t="760254" x="1500188" y="2160588"/>
          <p14:tracePt t="760255" x="1509713" y="2160588"/>
          <p14:tracePt t="760424" x="1598613" y="2251075"/>
          <p14:tracePt t="760593" x="1598613" y="2384425"/>
          <p14:tracePt t="760594" x="1598613" y="2393950"/>
          <p14:tracePt t="760760" x="1598613" y="2428875"/>
          <p14:tracePt t="760926" x="1598613" y="2465388"/>
          <p14:tracePt t="761091" x="1589088" y="2482850"/>
          <p14:tracePt t="761259" x="1500188" y="2500313"/>
          <p14:tracePt t="761426" x="1339850" y="2446338"/>
          <p14:tracePt t="761592" x="1268413" y="2347913"/>
          <p14:tracePt t="761760" x="1223963" y="2268538"/>
          <p14:tracePt t="761937" x="1214438" y="2143125"/>
          <p14:tracePt t="762105" x="1322388" y="2081213"/>
          <p14:tracePt t="762272" x="1393825" y="2081213"/>
          <p14:tracePt t="762440" x="1500188" y="2125663"/>
          <p14:tracePt t="762611" x="1581150" y="2224088"/>
          <p14:tracePt t="762780" x="1581150" y="2401888"/>
          <p14:tracePt t="762946" x="1527175" y="2544763"/>
          <p14:tracePt t="763113" x="1401763" y="2625725"/>
          <p14:tracePt t="763279" x="1347788" y="2633663"/>
          <p14:tracePt t="763447" x="1276350" y="2633663"/>
          <p14:tracePt t="763615" x="1250950" y="2589213"/>
          <p14:tracePt t="763785" x="1241425" y="2482850"/>
          <p14:tracePt t="763952" x="1374775" y="2286000"/>
          <p14:tracePt t="764119" x="1517650" y="2160588"/>
          <p14:tracePt t="764286" x="1589088" y="2133600"/>
          <p14:tracePt t="764457" x="1643063" y="2133600"/>
          <p14:tracePt t="764624" x="1660525" y="2160588"/>
          <p14:tracePt t="764790" x="1660525" y="2170113"/>
          <p14:tracePt t="764976" x="1660525" y="2179638"/>
          <p14:tracePt t="765145" x="1652588" y="2187575"/>
          <p14:tracePt t="765309" x="1643063" y="2187575"/>
          <p14:tracePt t="765474" x="1608138" y="2197100"/>
          <p14:tracePt t="765799" x="1598613" y="2197100"/>
          <p14:tracePt t="765967" x="1554163" y="2197100"/>
          <p14:tracePt t="766135" x="1536700" y="2197100"/>
          <p14:tracePt t="766300" x="1465263" y="2197100"/>
          <p14:tracePt t="766469" x="1455738" y="2197100"/>
          <p14:tracePt t="766948" x="1455738" y="2205038"/>
          <p14:tracePt t="767113" x="1455738" y="2214563"/>
          <p14:tracePt t="768647" x="1455738" y="2205038"/>
          <p14:tracePt t="768813" x="1857375" y="1990725"/>
          <p14:tracePt t="768980" x="2089150" y="1857375"/>
          <p14:tracePt t="769146" x="2214563" y="1785938"/>
          <p14:tracePt t="769312" x="2232025" y="1785938"/>
          <p14:tracePt t="769500" x="2241550" y="1785938"/>
          <p14:tracePt t="769664" x="2446338" y="1633538"/>
          <p14:tracePt t="769833" x="2536825" y="1554163"/>
          <p14:tracePt t="769997" x="2643188" y="1500188"/>
          <p14:tracePt t="770155" x="2724150" y="1482725"/>
          <p14:tracePt t="770945" x="2724150" y="1490663"/>
          <p14:tracePt t="771109" x="2724150" y="1517650"/>
          <p14:tracePt t="771277" x="2724150" y="1544638"/>
          <p14:tracePt t="771443" x="2724150" y="1598613"/>
          <p14:tracePt t="771611" x="2768600" y="1670050"/>
          <p14:tracePt t="771779" x="2830513" y="1704975"/>
          <p14:tracePt t="771948" x="2867025" y="1731963"/>
          <p14:tracePt t="772114" x="2894013" y="1731963"/>
          <p14:tracePt t="772282" x="2982913" y="1731963"/>
          <p14:tracePt t="772450" x="3009900" y="1731963"/>
          <p14:tracePt t="772617" x="3017838" y="1731963"/>
          <p14:tracePt t="772781" x="3027363" y="1731963"/>
          <p14:tracePt t="773454" x="3009900" y="1731963"/>
          <p14:tracePt t="773620" x="2670175" y="1581150"/>
          <p14:tracePt t="773787" x="2562225" y="1490663"/>
          <p14:tracePt t="773955" x="2527300" y="1465263"/>
          <p14:tracePt t="774160" x="2536825" y="1465263"/>
          <p14:tracePt t="774327" x="2608263" y="1482725"/>
          <p14:tracePt t="774493" x="2679700" y="1517650"/>
          <p14:tracePt t="774664" x="2741613" y="1571625"/>
          <p14:tracePt t="774832" x="2776538" y="1598613"/>
          <p14:tracePt t="774999" x="2795588" y="1616075"/>
          <p14:tracePt t="775166" x="2847975" y="1643063"/>
          <p14:tracePt t="775331" x="2857500" y="1643063"/>
          <p14:tracePt t="775496" x="2867025" y="1643063"/>
          <p14:tracePt t="775661" x="2884488" y="1643063"/>
          <p14:tracePt t="775826" x="2894013" y="1643063"/>
          <p14:tracePt t="776137" x="2901950" y="1643063"/>
          <p14:tracePt t="776302" x="2911475" y="1643063"/>
          <p14:tracePt t="776518" x="2919413" y="1643063"/>
          <p14:tracePt t="776684" x="2928938" y="1643063"/>
          <p14:tracePt t="778258" x="2938463" y="1643063"/>
          <p14:tracePt t="778574" x="2946400" y="1643063"/>
          <p14:tracePt t="778744" x="2990850" y="1670050"/>
          <p14:tracePt t="778910" x="3089275" y="1741488"/>
          <p14:tracePt t="779076" x="3197225" y="1812925"/>
          <p14:tracePt t="779242" x="3259138" y="1847850"/>
          <p14:tracePt t="779411" x="3313113" y="1857375"/>
          <p14:tracePt t="779581" x="3394075" y="1857375"/>
          <p14:tracePt t="779746" x="3419475" y="1857375"/>
          <p14:tracePt t="779913" x="3357563" y="1874838"/>
          <p14:tracePt t="780082" x="3179763" y="1955800"/>
          <p14:tracePt t="780251" x="3170238" y="1965325"/>
          <p14:tracePt t="780422" x="3081338" y="2017713"/>
          <p14:tracePt t="780592" x="3054350" y="2036763"/>
          <p14:tracePt t="780765" x="3062288" y="2036763"/>
          <p14:tracePt t="780933" x="3232150" y="2036763"/>
          <p14:tracePt t="781103" x="3384550" y="2036763"/>
          <p14:tracePt t="781273" x="3562350" y="2036763"/>
          <p14:tracePt t="781442" x="3633788" y="2044700"/>
          <p14:tracePt t="781611" x="3679825" y="2044700"/>
          <p14:tracePt t="781778" x="3724275" y="2044700"/>
          <p14:tracePt t="782942" x="3724275" y="2027238"/>
          <p14:tracePt t="783106" x="3224213" y="1401763"/>
          <p14:tracePt t="783441" x="3108325" y="884238"/>
          <p14:tracePt t="783610" x="3116263" y="874713"/>
          <p14:tracePt t="784031" x="3125788" y="874713"/>
          <p14:tracePt t="784196" x="3276600" y="1062038"/>
          <p14:tracePt t="784382" x="3313113" y="1143000"/>
          <p14:tracePt t="784550" x="3330575" y="1214438"/>
          <p14:tracePt t="784686" x="3330575" y="1223963"/>
          <p14:tracePt t="784818" x="3340100" y="1223963"/>
          <p14:tracePt t="785480" x="3348038" y="1223963"/>
          <p14:tracePt t="785647" x="3581400" y="1312863"/>
          <p14:tracePt t="785816" x="3608388" y="1347788"/>
          <p14:tracePt t="785984" x="3660775" y="1374775"/>
          <p14:tracePt t="786151" x="3813175" y="1482725"/>
          <p14:tracePt t="786317" x="3830638" y="1490663"/>
          <p14:tracePt t="786483" x="3840163" y="1490663"/>
          <p14:tracePt t="786820" x="3857625" y="1490663"/>
          <p14:tracePt t="786988" x="4241800" y="1527175"/>
          <p14:tracePt t="787157" x="4375150" y="1643063"/>
          <p14:tracePt t="787324" x="4429125" y="1751013"/>
          <p14:tracePt t="787492" x="4483100" y="1874838"/>
          <p14:tracePt t="787658" x="4491038" y="1874838"/>
          <p14:tracePt t="788356" x="4500563" y="1874838"/>
          <p14:tracePt t="788521" x="4581525" y="1874838"/>
          <p14:tracePt t="788690" x="4652963" y="1874838"/>
          <p14:tracePt t="788860" x="4768850" y="1874838"/>
          <p14:tracePt t="789027" x="4830763" y="1919288"/>
          <p14:tracePt t="789192" x="4867275" y="1955800"/>
          <p14:tracePt t="789437" x="4875213" y="1955800"/>
          <p14:tracePt t="789606" x="5313363" y="2179638"/>
          <p14:tracePt t="789774" x="5456238" y="2393950"/>
          <p14:tracePt t="789945" x="5554663" y="2544763"/>
          <p14:tracePt t="790113" x="5562600" y="2544763"/>
          <p14:tracePt t="790299" x="5572125" y="2554288"/>
          <p14:tracePt t="790466" x="5759450" y="2867025"/>
          <p14:tracePt t="790633" x="5830888" y="3116263"/>
          <p14:tracePt t="790801" x="5857875" y="3205163"/>
          <p14:tracePt t="790974" x="5875338" y="3276600"/>
          <p14:tracePt t="791142" x="5884863" y="3276600"/>
          <p14:tracePt t="796606" x="5884863" y="3286125"/>
          <p14:tracePt t="796775" x="5884863" y="3322638"/>
          <p14:tracePt t="796945" x="5875338" y="3446463"/>
          <p14:tracePt t="797112" x="5803900" y="3598863"/>
          <p14:tracePt t="797281" x="5724525" y="3768725"/>
          <p14:tracePt t="797446" x="5688013" y="3830638"/>
          <p14:tracePt t="797686" x="5688013" y="3840163"/>
          <p14:tracePt t="797853" x="5500688" y="4214813"/>
          <p14:tracePt t="797854" x="5491163" y="4232275"/>
          <p14:tracePt t="798020" x="5045075" y="4402138"/>
          <p14:tracePt t="798188" x="4751388" y="4483100"/>
          <p14:tracePt t="798353" x="4741863" y="4483100"/>
          <p14:tracePt t="798628" x="4732338" y="4483100"/>
          <p14:tracePt t="798795" x="3509963" y="3990975"/>
          <p14:tracePt t="799130" x="3027363" y="3786188"/>
          <p14:tracePt t="799296" x="2857500" y="3687763"/>
          <p14:tracePt t="799463" x="1822450" y="2170113"/>
          <p14:tracePt t="799794" x="1928813" y="1982788"/>
          <p14:tracePt t="799963" x="1928813" y="509588"/>
          <p14:tracePt t="800131" x="1965325" y="428625"/>
          <p14:tracePt t="800370" x="1965325" y="419100"/>
          <p14:tracePt t="800538" x="2143125" y="509588"/>
          <p14:tracePt t="800705" x="2251075" y="1089025"/>
          <p14:tracePt t="800874" x="2322513" y="1258888"/>
          <p14:tracePt t="801040" x="2411413" y="1374775"/>
          <p14:tracePt t="801207" x="2419350" y="1401763"/>
          <p14:tracePt t="801468" x="2428875" y="1401763"/>
          <p14:tracePt t="801635" x="2732088" y="1258888"/>
          <p14:tracePt t="801806" x="2938463" y="1250950"/>
          <p14:tracePt t="801975" x="3160713" y="1187450"/>
          <p14:tracePt t="802144" x="3214688" y="1179513"/>
          <p14:tracePt t="802314" x="3286125" y="1179513"/>
          <p14:tracePt t="802483" x="3276600" y="1179513"/>
          <p14:tracePt t="802652" x="2867025" y="1108075"/>
          <p14:tracePt t="802820" x="2608263" y="1081088"/>
          <p14:tracePt t="802989" x="2419350" y="1062038"/>
          <p14:tracePt t="803163" x="2330450" y="1054100"/>
          <p14:tracePt t="803499" x="2339975" y="1054100"/>
          <p14:tracePt t="803666" x="2608263" y="1081088"/>
          <p14:tracePt t="803832" x="2795588" y="1116013"/>
          <p14:tracePt t="803832" x="2803525" y="1116013"/>
          <p14:tracePt t="803985" x="3062288" y="1160463"/>
          <p14:tracePt t="804117" x="3170238" y="1169988"/>
          <p14:tracePt t="804251" x="3197225" y="1169988"/>
          <p14:tracePt t="804895" x="3187700" y="1169988"/>
          <p14:tracePt t="805061" x="2840038" y="1785938"/>
          <p14:tracePt t="805228" x="2714625" y="2179638"/>
          <p14:tracePt t="805513" x="2697163" y="2179638"/>
          <p14:tracePt t="805680" x="1687513" y="2347913"/>
          <p14:tracePt t="806013" x="1857375" y="3465513"/>
          <p14:tracePt t="806345" x="2000250" y="3544888"/>
          <p14:tracePt t="806785" x="2017713" y="3562350"/>
          <p14:tracePt t="806965" x="2670175" y="3929063"/>
          <p14:tracePt t="807303" x="3179763" y="4108450"/>
          <p14:tracePt t="807468" x="3214688" y="4108450"/>
          <p14:tracePt t="808636" x="3214688" y="4089400"/>
          <p14:tracePt t="808803" x="3268663" y="3062288"/>
          <p14:tracePt t="808970" x="3509963" y="2670175"/>
          <p14:tracePt t="809137" x="3581400" y="2643188"/>
          <p14:tracePt t="809303" x="3625850" y="2633663"/>
          <p14:tracePt t="809470" x="3652838" y="2633663"/>
          <p14:tracePt t="809637" x="3679825" y="2625725"/>
          <p14:tracePt t="809805" x="3687763" y="262572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53883" y="-27904"/>
            <a:ext cx="9268691" cy="6857999"/>
          </a:xfrm>
          <a:prstGeom prst="rect">
            <a:avLst/>
          </a:prstGeom>
        </p:spPr>
      </p:pic>
      <p:pic>
        <p:nvPicPr>
          <p:cNvPr id="3074" name="Picture 2" descr="http://www.alphalabs.co.uk/media/catalog/product/cache/1/image/9df78eab33525d08d6e5fb8d27136e95/Z/1/Z11200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46" y="2379517"/>
            <a:ext cx="2344883" cy="234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04"/>
    </mc:Choice>
    <mc:Fallback xmlns="">
      <p:transition spd="slow" advTm="5050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540" x="3697288" y="2625725"/>
          <p14:tracePt t="1550" x="3714750" y="2625725"/>
          <p14:tracePt t="1560" x="3751263" y="2616200"/>
          <p14:tracePt t="1576" x="3813175" y="2598738"/>
          <p14:tracePt t="1592" x="3983038" y="2554288"/>
          <p14:tracePt t="1608" x="4062413" y="2527300"/>
          <p14:tracePt t="1624" x="4276725" y="2465388"/>
          <p14:tracePt t="1640" x="4402138" y="2428875"/>
          <p14:tracePt t="1656" x="4714875" y="2347913"/>
          <p14:tracePt t="1672" x="4813300" y="2339975"/>
          <p14:tracePt t="1688" x="4919663" y="2322513"/>
          <p14:tracePt t="1704" x="5116513" y="2312988"/>
          <p14:tracePt t="1720" x="5232400" y="2312988"/>
          <p14:tracePt t="1736" x="5375275" y="2303463"/>
          <p14:tracePt t="1752" x="5429250" y="2295525"/>
          <p14:tracePt t="1768" x="5473700" y="2295525"/>
          <p14:tracePt t="1784" x="5527675" y="2286000"/>
          <p14:tracePt t="1800" x="5545138" y="2286000"/>
          <p14:tracePt t="1816" x="5572125" y="2286000"/>
          <p14:tracePt t="1942" x="5581650" y="2286000"/>
          <p14:tracePt t="1960" x="5589588" y="2286000"/>
          <p14:tracePt t="1970" x="5589588" y="2303463"/>
          <p14:tracePt t="1979" x="5599113" y="2312988"/>
          <p14:tracePt t="1992" x="5608638" y="2322513"/>
          <p14:tracePt t="2008" x="5608638" y="2339975"/>
          <p14:tracePt t="2024" x="5626100" y="2366963"/>
          <p14:tracePt t="2040" x="5634038" y="2401888"/>
          <p14:tracePt t="2056" x="5643563" y="2411413"/>
          <p14:tracePt t="2072" x="5653088" y="2438400"/>
          <p14:tracePt t="2088" x="5661025" y="2455863"/>
          <p14:tracePt t="2104" x="5670550" y="2482850"/>
          <p14:tracePt t="2120" x="5670550" y="2490788"/>
          <p14:tracePt t="2136" x="5688013" y="2527300"/>
          <p14:tracePt t="2152" x="5697538" y="2544763"/>
          <p14:tracePt t="2168" x="5697538" y="2554288"/>
          <p14:tracePt t="2184" x="5705475" y="2581275"/>
          <p14:tracePt t="2200" x="5715000" y="2589213"/>
          <p14:tracePt t="2216" x="5715000" y="2608263"/>
          <p14:tracePt t="2232" x="5715000" y="2616200"/>
          <p14:tracePt t="2248" x="5715000" y="2625725"/>
          <p14:tracePt t="2515" x="5715000" y="2608263"/>
          <p14:tracePt t="2525" x="5715000" y="2562225"/>
          <p14:tracePt t="2536" x="5724525" y="2509838"/>
          <p14:tracePt t="2552" x="5724525" y="2438400"/>
          <p14:tracePt t="2568" x="5741988" y="2347913"/>
          <p14:tracePt t="2584" x="5776913" y="2205038"/>
          <p14:tracePt t="2600" x="5822950" y="2081213"/>
          <p14:tracePt t="2615" x="5830888" y="2036763"/>
          <p14:tracePt t="2632" x="5848350" y="2009775"/>
          <p14:tracePt t="2648" x="5848350" y="2000250"/>
          <p14:tracePt t="3025" x="5857875" y="1990725"/>
          <p14:tracePt t="3035" x="5875338" y="1973263"/>
          <p14:tracePt t="3044" x="5884863" y="1965325"/>
          <p14:tracePt t="3055" x="5911850" y="1938338"/>
          <p14:tracePt t="3065" x="5965825" y="1919288"/>
          <p14:tracePt t="3080" x="6037263" y="1893888"/>
          <p14:tracePt t="3096" x="6161088" y="1866900"/>
          <p14:tracePt t="3112" x="6232525" y="1847850"/>
          <p14:tracePt t="3128" x="6286500" y="1847850"/>
          <p14:tracePt t="3144" x="6394450" y="1847850"/>
          <p14:tracePt t="3160" x="6446838" y="1847850"/>
          <p14:tracePt t="3176" x="6537325" y="1847850"/>
          <p14:tracePt t="3191" x="6572250" y="1847850"/>
          <p14:tracePt t="3208" x="6616700" y="1847850"/>
          <p14:tracePt t="3223" x="6688138" y="1874838"/>
          <p14:tracePt t="3240" x="6715125" y="1884363"/>
          <p14:tracePt t="3261" x="6759575" y="1911350"/>
          <p14:tracePt t="3271" x="6786563" y="1919288"/>
          <p14:tracePt t="3288" x="6813550" y="1946275"/>
          <p14:tracePt t="3311" x="6848475" y="1982788"/>
          <p14:tracePt t="3319" x="6867525" y="1990725"/>
          <p14:tracePt t="3336" x="6884988" y="2027238"/>
          <p14:tracePt t="3352" x="6902450" y="2044700"/>
          <p14:tracePt t="3368" x="6929438" y="2081213"/>
          <p14:tracePt t="3384" x="6946900" y="2089150"/>
          <p14:tracePt t="3400" x="6956425" y="2116138"/>
          <p14:tracePt t="3415" x="6956425" y="2125663"/>
          <p14:tracePt t="3431" x="6965950" y="2143125"/>
          <p14:tracePt t="3448" x="6973888" y="2160588"/>
          <p14:tracePt t="3464" x="6983413" y="2197100"/>
          <p14:tracePt t="3479" x="6991350" y="2232025"/>
          <p14:tracePt t="3495" x="6991350" y="2241550"/>
          <p14:tracePt t="3511" x="6991350" y="2276475"/>
          <p14:tracePt t="3527" x="6991350" y="2286000"/>
          <p14:tracePt t="3543" x="7000875" y="2312988"/>
          <p14:tracePt t="3559" x="7000875" y="2330450"/>
          <p14:tracePt t="3581" x="7000875" y="2347913"/>
          <p14:tracePt t="3591" x="7000875" y="2357438"/>
          <p14:tracePt t="3607" x="7000875" y="2374900"/>
          <p14:tracePt t="3623" x="7000875" y="2393950"/>
          <p14:tracePt t="3641" x="7000875" y="2411413"/>
          <p14:tracePt t="3663" x="7000875" y="2419350"/>
          <p14:tracePt t="3685" x="7000875" y="2428875"/>
          <p14:tracePt t="3753" x="7000875" y="2438400"/>
          <p14:tracePt t="4338" x="7000875" y="2446338"/>
          <p14:tracePt t="4368" x="7000875" y="2455863"/>
          <p14:tracePt t="4378" x="7000875" y="2465388"/>
          <p14:tracePt t="4388" x="7000875" y="2473325"/>
          <p14:tracePt t="4408" x="7000875" y="2482850"/>
          <p14:tracePt t="4438" x="7000875" y="2490788"/>
          <p14:tracePt t="4448" x="7000875" y="2500313"/>
          <p14:tracePt t="4480" x="7000875" y="2509838"/>
          <p14:tracePt t="4518" x="7000875" y="2517775"/>
          <p14:tracePt t="4552" x="7000875" y="2527300"/>
          <p14:tracePt t="4604" x="7000875" y="2536825"/>
          <p14:tracePt t="5964" x="7000875" y="2527300"/>
          <p14:tracePt t="6060" x="7000875" y="2517775"/>
          <p14:tracePt t="6071" x="7000875" y="2490788"/>
          <p14:tracePt t="6082" x="7000875" y="2438400"/>
          <p14:tracePt t="6095" x="7000875" y="2366963"/>
          <p14:tracePt t="6105" x="7000875" y="2295525"/>
          <p14:tracePt t="6118" x="7010400" y="2205038"/>
          <p14:tracePt t="6134" x="7018338" y="2125663"/>
          <p14:tracePt t="6150" x="7062788" y="1990725"/>
          <p14:tracePt t="6166" x="7081838" y="1919288"/>
          <p14:tracePt t="6182" x="7089775" y="1911350"/>
          <p14:tracePt t="6198" x="7099300" y="1866900"/>
          <p14:tracePt t="6214" x="7099300" y="1847850"/>
          <p14:tracePt t="6230" x="7108825" y="1822450"/>
          <p14:tracePt t="6246" x="7116763" y="1795463"/>
          <p14:tracePt t="6262" x="7116763" y="1785938"/>
          <p14:tracePt t="6278" x="7126288" y="1776413"/>
          <p14:tracePt t="6294" x="7126288" y="1758950"/>
          <p14:tracePt t="6660" x="7126288" y="1741488"/>
          <p14:tracePt t="6671" x="7143750" y="1704975"/>
          <p14:tracePt t="6681" x="7153275" y="1670050"/>
          <p14:tracePt t="6693" x="7170738" y="1608138"/>
          <p14:tracePt t="6710" x="7197725" y="1536700"/>
          <p14:tracePt t="6726" x="7269163" y="1393825"/>
          <p14:tracePt t="6742" x="7304088" y="1312863"/>
          <p14:tracePt t="6758" x="7394575" y="1143000"/>
          <p14:tracePt t="6773" x="7412038" y="1081088"/>
          <p14:tracePt t="6790" x="7439025" y="1036638"/>
          <p14:tracePt t="6806" x="7491413" y="938213"/>
          <p14:tracePt t="6821" x="7518400" y="884238"/>
          <p14:tracePt t="6838" x="7537450" y="847725"/>
          <p14:tracePt t="6853" x="7545388" y="830263"/>
          <p14:tracePt t="6870" x="7562850" y="803275"/>
          <p14:tracePt t="6886" x="7572375" y="776288"/>
          <p14:tracePt t="6901" x="7572375" y="758825"/>
          <p14:tracePt t="6918" x="7581900" y="741363"/>
          <p14:tracePt t="6933" x="7589838" y="731838"/>
          <p14:tracePt t="7028" x="7589838" y="714375"/>
          <p14:tracePt t="7037" x="7599363" y="704850"/>
          <p14:tracePt t="7046" x="7608888" y="696913"/>
          <p14:tracePt t="7067" x="7616825" y="687388"/>
          <p14:tracePt t="7077" x="7626350" y="679450"/>
          <p14:tracePt t="7094" x="7626350" y="660400"/>
          <p14:tracePt t="7110" x="7634288" y="642938"/>
          <p14:tracePt t="7126" x="7634288" y="633413"/>
          <p14:tracePt t="7147" x="7643813" y="625475"/>
          <p14:tracePt t="7157" x="7653338" y="615950"/>
          <p14:tracePt t="7174" x="7653338" y="608013"/>
          <p14:tracePt t="7190" x="7661275" y="588963"/>
          <p14:tracePt t="7206" x="7670800" y="581025"/>
          <p14:tracePt t="7221" x="7680325" y="581025"/>
          <p14:tracePt t="7238" x="7680325" y="571500"/>
          <p14:tracePt t="7253" x="7680325" y="561975"/>
          <p14:tracePt t="7958" x="7688263" y="561975"/>
          <p14:tracePt t="7968" x="7705725" y="561975"/>
          <p14:tracePt t="7978" x="7715250" y="554038"/>
          <p14:tracePt t="7989" x="7742238" y="554038"/>
          <p14:tracePt t="8005" x="7759700" y="554038"/>
          <p14:tracePt t="8021" x="7786688" y="554038"/>
          <p14:tracePt t="8037" x="7823200" y="554038"/>
          <p14:tracePt t="8053" x="7848600" y="554038"/>
          <p14:tracePt t="8070" x="7912100" y="554038"/>
          <p14:tracePt t="8085" x="7974013" y="554038"/>
          <p14:tracePt t="8101" x="8010525" y="554038"/>
          <p14:tracePt t="8117" x="8054975" y="554038"/>
          <p14:tracePt t="8137" x="8081963" y="554038"/>
          <p14:tracePt t="8149" x="8116888" y="554038"/>
          <p14:tracePt t="8165" x="8180388" y="554038"/>
          <p14:tracePt t="8182" x="8232775" y="561975"/>
          <p14:tracePt t="8197" x="8251825" y="561975"/>
          <p14:tracePt t="8213" x="8304213" y="561975"/>
          <p14:tracePt t="8229" x="8331200" y="561975"/>
          <p14:tracePt t="8245" x="8367713" y="561975"/>
          <p14:tracePt t="8261" x="8385175" y="561975"/>
          <p14:tracePt t="8277" x="8429625" y="561975"/>
          <p14:tracePt t="8300" x="8466138" y="561975"/>
          <p14:tracePt t="8309" x="8491538" y="561975"/>
          <p14:tracePt t="8325" x="8528050" y="561975"/>
          <p14:tracePt t="8341" x="8572500" y="561975"/>
          <p14:tracePt t="8357" x="8599488" y="561975"/>
          <p14:tracePt t="8373" x="8661400" y="527050"/>
          <p14:tracePt t="8389" x="8688388" y="527050"/>
          <p14:tracePt t="8405" x="8751888" y="490538"/>
          <p14:tracePt t="8421" x="8759825" y="490538"/>
          <p14:tracePt t="8437" x="8786813" y="490538"/>
          <p14:tracePt t="8453" x="8796338" y="490538"/>
          <p14:tracePt t="8469" x="8804275" y="490538"/>
          <p14:tracePt t="9517" x="8823325" y="490538"/>
          <p14:tracePt t="9527" x="8848725" y="490538"/>
          <p14:tracePt t="9538" x="8867775" y="500063"/>
          <p14:tracePt t="9549" x="8902700" y="509588"/>
          <p14:tracePt t="9560" x="8939213" y="517525"/>
          <p14:tracePt t="9573" x="8974138" y="527050"/>
          <p14:tracePt t="9589" x="9001125" y="536575"/>
          <p14:tracePt t="9605" x="9063038" y="554038"/>
          <p14:tracePt t="9620" x="9082088" y="554038"/>
          <p14:tracePt t="9637" x="9126538" y="561975"/>
          <p14:tracePt t="9653" x="9144000" y="561975"/>
          <p14:tracePt t="9669" x="9188450" y="561975"/>
          <p14:tracePt t="9684" x="9215438" y="561975"/>
          <p14:tracePt t="9700" x="9269413" y="561975"/>
          <p14:tracePt t="9716" x="9304338" y="561975"/>
          <p14:tracePt t="9733" x="9394825" y="544513"/>
          <p14:tracePt t="9748" x="9429750" y="536575"/>
          <p14:tracePt t="9764" x="9483725" y="509588"/>
          <p14:tracePt t="9780" x="9501188" y="500063"/>
          <p14:tracePt t="9796" x="9518650" y="500063"/>
          <p14:tracePt t="9812" x="9528175" y="500063"/>
          <p14:tracePt t="10358" x="9518650" y="500063"/>
          <p14:tracePt t="10369" x="9510713" y="500063"/>
          <p14:tracePt t="10380" x="9491663" y="500063"/>
          <p14:tracePt t="10390" x="9474200" y="500063"/>
          <p14:tracePt t="10404" x="9439275" y="500063"/>
          <p14:tracePt t="10420" x="9402763" y="509588"/>
          <p14:tracePt t="10436" x="9348788" y="527050"/>
          <p14:tracePt t="10452" x="9304338" y="536575"/>
          <p14:tracePt t="10468" x="9188450" y="554038"/>
          <p14:tracePt t="10484" x="9153525" y="554038"/>
          <p14:tracePt t="10500" x="9055100" y="561975"/>
          <p14:tracePt t="10516" x="8947150" y="581025"/>
          <p14:tracePt t="10532" x="8902700" y="581025"/>
          <p14:tracePt t="10548" x="8769350" y="581025"/>
          <p14:tracePt t="10564" x="8715375" y="581025"/>
          <p14:tracePt t="10581" x="8653463" y="581025"/>
          <p14:tracePt t="10596" x="8626475" y="581025"/>
          <p14:tracePt t="10597" x="8609013" y="581025"/>
          <p14:tracePt t="10612" x="8572500" y="581025"/>
          <p14:tracePt t="10628" x="8518525" y="581025"/>
          <p14:tracePt t="10644" x="8491538" y="581025"/>
          <p14:tracePt t="10660" x="8429625" y="581025"/>
          <p14:tracePt t="10676" x="8412163" y="581025"/>
          <p14:tracePt t="10692" x="8358188" y="581025"/>
          <p14:tracePt t="10708" x="8323263" y="581025"/>
          <p14:tracePt t="10724" x="8304213" y="581025"/>
          <p14:tracePt t="10740" x="8259763" y="581025"/>
          <p14:tracePt t="10756" x="8251825" y="581025"/>
          <p14:tracePt t="10772" x="8232775" y="581025"/>
          <p14:tracePt t="10788" x="8224838" y="581025"/>
          <p14:tracePt t="10807" x="8215313" y="581025"/>
          <p14:tracePt t="10820" x="8205788" y="581025"/>
          <p14:tracePt t="10847" x="8197850" y="581025"/>
          <p14:tracePt t="11131" x="8205788" y="581025"/>
          <p14:tracePt t="11142" x="8215313" y="581025"/>
          <p14:tracePt t="11152" x="8224838" y="581025"/>
          <p14:tracePt t="11163" x="8242300" y="581025"/>
          <p14:tracePt t="11175" x="8259763" y="588963"/>
          <p14:tracePt t="11188" x="8277225" y="598488"/>
          <p14:tracePt t="11203" x="8296275" y="608013"/>
          <p14:tracePt t="11220" x="8340725" y="615950"/>
          <p14:tracePt t="11235" x="8358188" y="625475"/>
          <p14:tracePt t="11251" x="8402638" y="633413"/>
          <p14:tracePt t="11267" x="8420100" y="633413"/>
          <p14:tracePt t="11283" x="8466138" y="652463"/>
          <p14:tracePt t="11299" x="8491538" y="660400"/>
          <p14:tracePt t="11316" x="8545513" y="660400"/>
          <p14:tracePt t="11332" x="8555038" y="660400"/>
          <p14:tracePt t="11348" x="8589963" y="660400"/>
          <p14:tracePt t="11364" x="8609013" y="660400"/>
          <p14:tracePt t="11379" x="8634413" y="669925"/>
          <p14:tracePt t="11396" x="8643938" y="669925"/>
          <p14:tracePt t="11411" x="8653463" y="669925"/>
          <p14:tracePt t="11558" x="8643938" y="669925"/>
          <p14:tracePt t="11567" x="8609013" y="669925"/>
          <p14:tracePt t="11580" x="8545513" y="669925"/>
          <p14:tracePt t="11587" x="8483600" y="660400"/>
          <p14:tracePt t="11603" x="8402638" y="652463"/>
          <p14:tracePt t="11620" x="8304213" y="625475"/>
          <p14:tracePt t="11640" x="8232775" y="615950"/>
          <p14:tracePt t="11652" x="8205788" y="615950"/>
          <p14:tracePt t="11670" x="8180388" y="615950"/>
          <p14:tracePt t="11684" x="8116888" y="608013"/>
          <p14:tracePt t="11699" x="8099425" y="608013"/>
          <p14:tracePt t="11715" x="8081963" y="598488"/>
          <p14:tracePt t="11731" x="8062913" y="588963"/>
          <p14:tracePt t="11747" x="8054975" y="588963"/>
          <p14:tracePt t="11764" x="8037513" y="588963"/>
          <p14:tracePt t="11779" x="8027988" y="581025"/>
          <p14:tracePt t="11796" x="8018463" y="581025"/>
          <p14:tracePt t="12258" x="8027988" y="581025"/>
          <p14:tracePt t="12281" x="8037513" y="581025"/>
          <p14:tracePt t="12305" x="8045450" y="581025"/>
          <p14:tracePt t="12327" x="8054975" y="581025"/>
          <p14:tracePt t="12339" x="8062913" y="581025"/>
          <p14:tracePt t="12358" x="8081963" y="581025"/>
          <p14:tracePt t="12368" x="8099425" y="588963"/>
          <p14:tracePt t="12379" x="8116888" y="598488"/>
          <p14:tracePt t="12388" x="8126413" y="598488"/>
          <p14:tracePt t="12403" x="8134350" y="598488"/>
          <p14:tracePt t="12419" x="8161338" y="598488"/>
          <p14:tracePt t="12435" x="8170863" y="608013"/>
          <p14:tracePt t="12451" x="8180388" y="608013"/>
          <p14:tracePt t="12467" x="8188325" y="615950"/>
          <p14:tracePt t="12483" x="8197850" y="615950"/>
          <p14:tracePt t="12499" x="8205788" y="625475"/>
          <p14:tracePt t="12516" x="8224838" y="625475"/>
          <p14:tracePt t="12531" x="8242300" y="633413"/>
          <p14:tracePt t="12547" x="8259763" y="642938"/>
          <p14:tracePt t="12563" x="8277225" y="642938"/>
          <p14:tracePt t="12579" x="8304213" y="652463"/>
          <p14:tracePt t="12595" x="8313738" y="660400"/>
          <p14:tracePt t="12611" x="8348663" y="669925"/>
          <p14:tracePt t="12627" x="8367713" y="679450"/>
          <p14:tracePt t="12628" x="8375650" y="679450"/>
          <p14:tracePt t="12643" x="8385175" y="679450"/>
          <p14:tracePt t="12659" x="8402638" y="679450"/>
          <p14:tracePt t="12675" x="8420100" y="679450"/>
          <p14:tracePt t="12691" x="8439150" y="687388"/>
          <p14:tracePt t="12707" x="8474075" y="687388"/>
          <p14:tracePt t="12723" x="8491538" y="687388"/>
          <p14:tracePt t="12739" x="8537575" y="687388"/>
          <p14:tracePt t="12755" x="8545513" y="687388"/>
          <p14:tracePt t="12771" x="8582025" y="687388"/>
          <p14:tracePt t="12787" x="8589963" y="687388"/>
          <p14:tracePt t="12803" x="8599488" y="687388"/>
          <p14:tracePt t="12819" x="8609013" y="687388"/>
          <p14:tracePt t="12835" x="8616950" y="687388"/>
          <p14:tracePt t="12851" x="8626475" y="687388"/>
          <p14:tracePt t="12867" x="8634413" y="687388"/>
          <p14:tracePt t="12888" x="8643938" y="687388"/>
          <p14:tracePt t="13223" x="8643938" y="679450"/>
          <p14:tracePt t="13489" x="8643938" y="669925"/>
          <p14:tracePt t="13861" x="8661400" y="669925"/>
          <p14:tracePt t="13882" x="8670925" y="660400"/>
          <p14:tracePt t="13903" x="8680450" y="660400"/>
          <p14:tracePt t="13914" x="8688388" y="660400"/>
          <p14:tracePt t="13924" x="8697913" y="660400"/>
          <p14:tracePt t="13938" x="8715375" y="660400"/>
          <p14:tracePt t="13957" x="8732838" y="660400"/>
          <p14:tracePt t="13970" x="8742363" y="660400"/>
          <p14:tracePt t="13986" x="8751888" y="660400"/>
          <p14:tracePt t="14002" x="8769350" y="660400"/>
          <p14:tracePt t="14018" x="8777288" y="660400"/>
          <p14:tracePt t="14034" x="8804275" y="660400"/>
          <p14:tracePt t="14051" x="8823325" y="660400"/>
          <p14:tracePt t="14051" x="8831263" y="660400"/>
          <p14:tracePt t="14066" x="8840788" y="660400"/>
          <p14:tracePt t="14082" x="8848725" y="660400"/>
          <p14:tracePt t="14098" x="8867775" y="660400"/>
          <p14:tracePt t="14114" x="8875713" y="660400"/>
          <p14:tracePt t="14130" x="8894763" y="660400"/>
          <p14:tracePt t="14147" x="8902700" y="660400"/>
          <p14:tracePt t="14162" x="8912225" y="669925"/>
          <p14:tracePt t="14178" x="8920163" y="669925"/>
          <p14:tracePt t="14194" x="8929688" y="669925"/>
          <p14:tracePt t="14247" x="8939213" y="669925"/>
          <p14:tracePt t="14306" x="8947150" y="669925"/>
          <p14:tracePt t="14336" x="8956675" y="669925"/>
          <p14:tracePt t="14356" x="8966200" y="669925"/>
          <p14:tracePt t="14366" x="8974138" y="669925"/>
          <p14:tracePt t="14377" x="8983663" y="669925"/>
          <p14:tracePt t="14396" x="8991600" y="669925"/>
          <p14:tracePt t="14406" x="9001125" y="669925"/>
          <p14:tracePt t="14446" x="9010650" y="669925"/>
          <p14:tracePt t="14795" x="9018588" y="669925"/>
          <p14:tracePt t="14805" x="9055100" y="669925"/>
          <p14:tracePt t="14815" x="9090025" y="669925"/>
          <p14:tracePt t="14825" x="9126538" y="669925"/>
          <p14:tracePt t="14835" x="9161463" y="669925"/>
          <p14:tracePt t="14850" x="9188450" y="669925"/>
          <p14:tracePt t="14866" x="9232900" y="669925"/>
          <p14:tracePt t="14882" x="9259888" y="669925"/>
          <p14:tracePt t="14898" x="9286875" y="669925"/>
          <p14:tracePt t="14914" x="9296400" y="669925"/>
          <p14:tracePt t="14930" x="9313863" y="679450"/>
          <p14:tracePt t="14946" x="9331325" y="679450"/>
          <p14:tracePt t="14962" x="9340850" y="679450"/>
          <p14:tracePt t="14978" x="9358313" y="687388"/>
          <p14:tracePt t="14994" x="9367838" y="687388"/>
          <p14:tracePt t="15010" x="9375775" y="696913"/>
          <p14:tracePt t="15026" x="9402763" y="704850"/>
          <p14:tracePt t="15042" x="9412288" y="714375"/>
          <p14:tracePt t="15058" x="9420225" y="714375"/>
          <p14:tracePt t="15074" x="9429750" y="723900"/>
          <p14:tracePt t="15090" x="9439275" y="723900"/>
          <p14:tracePt t="15107" x="9447213" y="723900"/>
          <p14:tracePt t="15138" x="9456738" y="731838"/>
          <p14:tracePt t="15168" x="9466263" y="731838"/>
          <p14:tracePt t="15188" x="9474200" y="731838"/>
          <p14:tracePt t="15198" x="9483725" y="731838"/>
          <p14:tracePt t="15229" x="9491663" y="731838"/>
          <p14:tracePt t="15249" x="9501188" y="731838"/>
          <p14:tracePt t="15269" x="9510713" y="731838"/>
          <p14:tracePt t="15309" x="9518650" y="731838"/>
          <p14:tracePt t="15399" x="9528175" y="731838"/>
          <p14:tracePt t="15432" x="9528175" y="723900"/>
          <p14:tracePt t="15474" x="9528175" y="714375"/>
          <p14:tracePt t="15533" x="9528175" y="704850"/>
          <p14:tracePt t="15554" x="9528175" y="696913"/>
          <p14:tracePt t="15587" x="9528175" y="687388"/>
          <p14:tracePt t="15609" x="9528175" y="679450"/>
          <p14:tracePt t="15632" x="9528175" y="669925"/>
          <p14:tracePt t="15663" x="9518650" y="669925"/>
          <p14:tracePt t="15673" x="9518650" y="660400"/>
          <p14:tracePt t="15684" x="9501188" y="660400"/>
          <p14:tracePt t="15697" x="9491663" y="660400"/>
          <p14:tracePt t="15713" x="9483725" y="660400"/>
          <p14:tracePt t="15729" x="9466263" y="660400"/>
          <p14:tracePt t="15745" x="9456738" y="660400"/>
          <p14:tracePt t="15761" x="9447213" y="660400"/>
          <p14:tracePt t="15778" x="9420225" y="660400"/>
          <p14:tracePt t="15794" x="9402763" y="660400"/>
          <p14:tracePt t="15809" x="9394825" y="660400"/>
          <p14:tracePt t="15826" x="9358313" y="660400"/>
          <p14:tracePt t="15841" x="9348788" y="660400"/>
          <p14:tracePt t="15857" x="9331325" y="660400"/>
          <p14:tracePt t="15874" x="9286875" y="660400"/>
          <p14:tracePt t="15890" x="9269413" y="660400"/>
          <p14:tracePt t="15906" x="9232900" y="660400"/>
          <p14:tracePt t="15921" x="9215438" y="660400"/>
          <p14:tracePt t="15938" x="9197975" y="660400"/>
          <p14:tracePt t="15954" x="9170988" y="660400"/>
          <p14:tracePt t="15969" x="9161463" y="660400"/>
          <p14:tracePt t="15986" x="9144000" y="660400"/>
          <p14:tracePt t="16001" x="9126538" y="660400"/>
          <p14:tracePt t="16017" x="9109075" y="660400"/>
          <p14:tracePt t="16033" x="9099550" y="660400"/>
          <p14:tracePt t="16050" x="9082088" y="660400"/>
          <p14:tracePt t="16065" x="9072563" y="660400"/>
          <p14:tracePt t="16081" x="9055100" y="660400"/>
          <p14:tracePt t="16098" x="9045575" y="660400"/>
          <p14:tracePt t="16113" x="9037638" y="660400"/>
          <p14:tracePt t="16134" x="9028113" y="660400"/>
          <p14:tracePt t="16166" x="9018588" y="660400"/>
          <p14:tracePt t="16669" x="9018588" y="652463"/>
          <p14:tracePt t="16783" x="9028113" y="652463"/>
          <p14:tracePt t="16936" x="9037638" y="652463"/>
          <p14:tracePt t="17037" x="9045575" y="652463"/>
          <p14:tracePt t="17046" x="9055100" y="652463"/>
          <p14:tracePt t="17066" x="9063038" y="652463"/>
          <p14:tracePt t="17089" x="9072563" y="652463"/>
          <p14:tracePt t="17162" x="9082088" y="652463"/>
          <p14:tracePt t="17235" x="9090025" y="652463"/>
          <p14:tracePt t="17367" x="9099550" y="652463"/>
          <p14:tracePt t="17397" x="9109075" y="652463"/>
          <p14:tracePt t="17407" x="9117013" y="652463"/>
          <p14:tracePt t="17437" x="9126538" y="652463"/>
          <p14:tracePt t="17449" x="9126538" y="642938"/>
          <p14:tracePt t="17460" x="9144000" y="642938"/>
          <p14:tracePt t="17472" x="9161463" y="642938"/>
          <p14:tracePt t="17488" x="9170988" y="642938"/>
          <p14:tracePt t="17505" x="9215438" y="642938"/>
          <p14:tracePt t="17521" x="9251950" y="642938"/>
          <p14:tracePt t="17536" x="9259888" y="642938"/>
          <p14:tracePt t="17553" x="9277350" y="642938"/>
          <p14:tracePt t="17571" x="9286875" y="642938"/>
          <p14:tracePt t="17584" x="9296400" y="642938"/>
          <p14:tracePt t="17601" x="9304338" y="642938"/>
          <p14:tracePt t="17616" x="9313863" y="642938"/>
          <p14:tracePt t="17632" x="9331325" y="642938"/>
          <p14:tracePt t="17651" x="9348788" y="642938"/>
          <p14:tracePt t="17664" x="9358313" y="642938"/>
          <p14:tracePt t="17681" x="9367838" y="642938"/>
          <p14:tracePt t="17696" x="9375775" y="642938"/>
          <p14:tracePt t="17712" x="9385300" y="642938"/>
          <p14:tracePt t="17731" x="9402763" y="642938"/>
          <p14:tracePt t="17751" x="9412288" y="642938"/>
          <p14:tracePt t="17761" x="9420225" y="652463"/>
          <p14:tracePt t="17782" x="9429750" y="652463"/>
          <p14:tracePt t="17792" x="9439275" y="652463"/>
          <p14:tracePt t="17808" x="9447213" y="652463"/>
          <p14:tracePt t="17826" x="9456738" y="652463"/>
          <p14:tracePt t="17841" x="9474200" y="660400"/>
          <p14:tracePt t="17856" x="9483725" y="660400"/>
          <p14:tracePt t="17872" x="9491663" y="660400"/>
          <p14:tracePt t="17888" x="9501188" y="660400"/>
          <p14:tracePt t="17905" x="9510713" y="660400"/>
          <p14:tracePt t="17921" x="9518650" y="660400"/>
          <p14:tracePt t="17941" x="9528175" y="660400"/>
          <p14:tracePt t="18021" x="9537700" y="660400"/>
          <p14:tracePt t="18147" x="9545638" y="660400"/>
          <p14:tracePt t="18157" x="9555163" y="660400"/>
          <p14:tracePt t="18178" x="9563100" y="660400"/>
          <p14:tracePt t="18188" x="9572625" y="660400"/>
          <p14:tracePt t="18198" x="9582150" y="660400"/>
          <p14:tracePt t="18208" x="9582150" y="652463"/>
          <p14:tracePt t="18224" x="9590088" y="652463"/>
          <p14:tracePt t="18281" x="9590088" y="642938"/>
          <p14:tracePt t="18668" x="9572625" y="642938"/>
          <p14:tracePt t="18688" x="9555163" y="642938"/>
          <p14:tracePt t="18698" x="9537700" y="652463"/>
          <p14:tracePt t="18707" x="9528175" y="652463"/>
          <p14:tracePt t="18720" x="9518650" y="652463"/>
          <p14:tracePt t="18736" x="9510713" y="660400"/>
          <p14:tracePt t="18752" x="9491663" y="660400"/>
          <p14:tracePt t="18768" x="9466263" y="669925"/>
          <p14:tracePt t="18784" x="9447213" y="669925"/>
          <p14:tracePt t="18800" x="9385300" y="669925"/>
          <p14:tracePt t="18816" x="9340850" y="669925"/>
          <p14:tracePt t="18833" x="9269413" y="679450"/>
          <p14:tracePt t="18848" x="9224963" y="679450"/>
          <p14:tracePt t="18864" x="9197975" y="679450"/>
          <p14:tracePt t="18880" x="9161463" y="679450"/>
          <p14:tracePt t="18902" x="9126538" y="679450"/>
          <p14:tracePt t="18912" x="9099550" y="679450"/>
          <p14:tracePt t="18928" x="9072563" y="679450"/>
          <p14:tracePt t="18944" x="9063038" y="679450"/>
          <p14:tracePt t="18960" x="9045575" y="679450"/>
          <p14:tracePt t="18982" x="9037638" y="679450"/>
          <p14:tracePt t="20646" x="9045575" y="679450"/>
          <p14:tracePt t="20698" x="9055100" y="679450"/>
          <p14:tracePt t="20741" x="9055100" y="687388"/>
          <p14:tracePt t="20751" x="9063038" y="687388"/>
          <p14:tracePt t="20772" x="9072563" y="687388"/>
          <p14:tracePt t="20794" x="9082088" y="696913"/>
          <p14:tracePt t="20806" x="9090025" y="704850"/>
          <p14:tracePt t="20840" x="9099550" y="714375"/>
          <p14:tracePt t="20863" x="9109075" y="723900"/>
          <p14:tracePt t="20874" x="9117013" y="723900"/>
          <p14:tracePt t="20886" x="9126538" y="723900"/>
          <p14:tracePt t="20897" x="9134475" y="731838"/>
          <p14:tracePt t="20911" x="9144000" y="741363"/>
          <p14:tracePt t="20927" x="9153525" y="741363"/>
          <p14:tracePt t="20943" x="9170988" y="758825"/>
          <p14:tracePt t="20959" x="9180513" y="758825"/>
          <p14:tracePt t="20975" x="9188450" y="758825"/>
          <p14:tracePt t="20991" x="9197975" y="768350"/>
          <p14:tracePt t="21015" x="9205913" y="768350"/>
          <p14:tracePt t="21026" x="9215438" y="768350"/>
          <p14:tracePt t="21049" x="9224963" y="768350"/>
          <p14:tracePt t="21073" x="9232900" y="768350"/>
          <p14:tracePt t="21096" x="9242425" y="768350"/>
          <p14:tracePt t="21118" x="9251950" y="768350"/>
          <p14:tracePt t="21138" x="9259888" y="768350"/>
          <p14:tracePt t="21158" x="9269413" y="768350"/>
          <p14:tracePt t="21178" x="9277350" y="768350"/>
          <p14:tracePt t="21239" x="9286875" y="768350"/>
          <p14:tracePt t="21333" x="9286875" y="758825"/>
          <p14:tracePt t="21345" x="9296400" y="750888"/>
          <p14:tracePt t="21368" x="9304338" y="741363"/>
          <p14:tracePt t="21390" x="9304338" y="731838"/>
          <p14:tracePt t="21414" x="9304338" y="723900"/>
          <p14:tracePt t="21438" x="9304338" y="714375"/>
          <p14:tracePt t="21458" x="9304338" y="704850"/>
          <p14:tracePt t="21468" x="9304338" y="696913"/>
          <p14:tracePt t="21478" x="9304338" y="687388"/>
          <p14:tracePt t="21488" x="9304338" y="679450"/>
          <p14:tracePt t="21508" x="9304338" y="660400"/>
          <p14:tracePt t="21528" x="9304338" y="642938"/>
          <p14:tracePt t="21547" x="9304338" y="633413"/>
          <p14:tracePt t="21557" x="9304338" y="625475"/>
          <p14:tracePt t="21567" x="9304338" y="615950"/>
          <p14:tracePt t="21583" x="9304338" y="608013"/>
          <p14:tracePt t="21607" x="9304338" y="598488"/>
          <p14:tracePt t="21657" x="9304338" y="588963"/>
          <p14:tracePt t="21697" x="9296400" y="588963"/>
          <p14:tracePt t="21737" x="9286875" y="588963"/>
          <p14:tracePt t="21757" x="9277350" y="588963"/>
          <p14:tracePt t="21767" x="9269413" y="588963"/>
          <p14:tracePt t="21777" x="9251950" y="588963"/>
          <p14:tracePt t="21797" x="9242425" y="588963"/>
          <p14:tracePt t="21807" x="9232900" y="588963"/>
          <p14:tracePt t="21822" x="9224963" y="588963"/>
          <p14:tracePt t="21839" x="9197975" y="608013"/>
          <p14:tracePt t="21855" x="9188450" y="608013"/>
          <p14:tracePt t="21871" x="9170988" y="615950"/>
          <p14:tracePt t="21887" x="9161463" y="615950"/>
          <p14:tracePt t="21902" x="9153525" y="625475"/>
          <p14:tracePt t="21918" x="9144000" y="633413"/>
          <p14:tracePt t="21935" x="9134475" y="633413"/>
          <p14:tracePt t="21977" x="9126538" y="633413"/>
          <p14:tracePt t="22176" x="9126538" y="642938"/>
          <p14:tracePt t="22336" x="9144000" y="642938"/>
          <p14:tracePt t="22346" x="9153525" y="652463"/>
          <p14:tracePt t="22357" x="9170988" y="652463"/>
          <p14:tracePt t="22368" x="9180513" y="652463"/>
          <p14:tracePt t="22382" x="9197975" y="652463"/>
          <p14:tracePt t="22398" x="9205913" y="652463"/>
          <p14:tracePt t="22414" x="9242425" y="660400"/>
          <p14:tracePt t="22430" x="9251950" y="669925"/>
          <p14:tracePt t="22446" x="9296400" y="669925"/>
          <p14:tracePt t="22462" x="9313863" y="669925"/>
          <p14:tracePt t="22478" x="9323388" y="669925"/>
          <p14:tracePt t="22494" x="9340850" y="669925"/>
          <p14:tracePt t="22510" x="9348788" y="669925"/>
          <p14:tracePt t="22527" x="9367838" y="679450"/>
          <p14:tracePt t="22547" x="9375775" y="679450"/>
          <p14:tracePt t="22567" x="9385300" y="679450"/>
          <p14:tracePt t="22577" x="9394825" y="679450"/>
          <p14:tracePt t="22608" x="9402763" y="679450"/>
          <p14:tracePt t="22750" x="9412288" y="679450"/>
          <p14:tracePt t="22771" x="9420225" y="679450"/>
          <p14:tracePt t="22782" x="9429750" y="679450"/>
          <p14:tracePt t="22802" x="9439275" y="679450"/>
          <p14:tracePt t="22812" x="9447213" y="679450"/>
          <p14:tracePt t="22822" x="9456738" y="679450"/>
          <p14:tracePt t="22841" x="9466263" y="679450"/>
          <p14:tracePt t="22863" x="9474200" y="679450"/>
          <p14:tracePt t="22883" x="9483725" y="679450"/>
          <p14:tracePt t="22934" x="9491663" y="679450"/>
          <p14:tracePt t="22944" x="9501188" y="679450"/>
          <p14:tracePt t="22954" x="9510713" y="679450"/>
          <p14:tracePt t="22974" x="9518650" y="669925"/>
          <p14:tracePt t="22994" x="9537700" y="660400"/>
          <p14:tracePt t="23014" x="9537700" y="652463"/>
          <p14:tracePt t="23023" x="9545638" y="652463"/>
          <p14:tracePt t="23265" x="9545638" y="642938"/>
          <p14:tracePt t="23276" x="9537700" y="642938"/>
          <p14:tracePt t="23286" x="9528175" y="642938"/>
          <p14:tracePt t="23297" x="9510713" y="642938"/>
          <p14:tracePt t="23310" x="9501188" y="633413"/>
          <p14:tracePt t="23326" x="9474200" y="633413"/>
          <p14:tracePt t="23342" x="9456738" y="633413"/>
          <p14:tracePt t="23358" x="9429750" y="625475"/>
          <p14:tracePt t="23374" x="9402763" y="625475"/>
          <p14:tracePt t="23390" x="9358313" y="625475"/>
          <p14:tracePt t="23406" x="9331325" y="625475"/>
          <p14:tracePt t="23422" x="9259888" y="625475"/>
          <p14:tracePt t="23438" x="9215438" y="625475"/>
          <p14:tracePt t="23454" x="9197975" y="625475"/>
          <p14:tracePt t="23470" x="9188450" y="625475"/>
          <p14:tracePt t="23486" x="9153525" y="625475"/>
          <p14:tracePt t="23505" x="9144000" y="625475"/>
          <p14:tracePt t="23518" x="9126538" y="633413"/>
          <p14:tracePt t="23538" x="9117013" y="633413"/>
          <p14:tracePt t="23550" x="9117013" y="642938"/>
          <p14:tracePt t="23571" x="9109075" y="642938"/>
          <p14:tracePt t="24486" x="9117013" y="642938"/>
          <p14:tracePt t="24551" x="9126538" y="642938"/>
          <p14:tracePt t="24575" x="9134475" y="642938"/>
          <p14:tracePt t="24597" x="9153525" y="642938"/>
          <p14:tracePt t="24609" x="9153525" y="652463"/>
          <p14:tracePt t="24621" x="9170988" y="660400"/>
          <p14:tracePt t="24632" x="9180513" y="660400"/>
          <p14:tracePt t="24642" x="9188450" y="660400"/>
          <p14:tracePt t="24653" x="9197975" y="669925"/>
          <p14:tracePt t="24669" x="9205913" y="669925"/>
          <p14:tracePt t="24685" x="9215438" y="669925"/>
          <p14:tracePt t="24701" x="9224963" y="669925"/>
          <p14:tracePt t="25053" x="9232900" y="669925"/>
          <p14:tracePt t="25074" x="9232900" y="679450"/>
          <p14:tracePt t="25672" x="9232900" y="687388"/>
          <p14:tracePt t="25833" x="9224963" y="687388"/>
          <p14:tracePt t="25844" x="9197975" y="696913"/>
          <p14:tracePt t="25855" x="9153525" y="704850"/>
          <p14:tracePt t="25868" x="9109075" y="714375"/>
          <p14:tracePt t="25884" x="9028113" y="731838"/>
          <p14:tracePt t="25901" x="8867775" y="758825"/>
          <p14:tracePt t="25916" x="8796338" y="776288"/>
          <p14:tracePt t="25932" x="8661400" y="812800"/>
          <p14:tracePt t="25949" x="8609013" y="822325"/>
          <p14:tracePt t="25965" x="8555038" y="839788"/>
          <p14:tracePt t="25980" x="8537575" y="839788"/>
          <p14:tracePt t="25996" x="8518525" y="847725"/>
          <p14:tracePt t="26012" x="8510588" y="847725"/>
          <p14:tracePt t="26050" x="8501063" y="847725"/>
          <p14:tracePt t="26403" x="8483600" y="847725"/>
          <p14:tracePt t="26414" x="8456613" y="847725"/>
          <p14:tracePt t="26425" x="8402638" y="847725"/>
          <p14:tracePt t="26435" x="8340725" y="812800"/>
          <p14:tracePt t="26445" x="8259763" y="795338"/>
          <p14:tracePt t="26460" x="8161338" y="758825"/>
          <p14:tracePt t="26476" x="7974013" y="696913"/>
          <p14:tracePt t="26492" x="7894638" y="679450"/>
          <p14:tracePt t="26509" x="7705725" y="642938"/>
          <p14:tracePt t="26524" x="7634288" y="633413"/>
          <p14:tracePt t="26540" x="7483475" y="608013"/>
          <p14:tracePt t="26556" x="7412038" y="608013"/>
          <p14:tracePt t="26573" x="7232650" y="608013"/>
          <p14:tracePt t="26588" x="7143750" y="608013"/>
          <p14:tracePt t="26604" x="7018338" y="608013"/>
          <p14:tracePt t="26620" x="6973888" y="608013"/>
          <p14:tracePt t="26636" x="6884988" y="608013"/>
          <p14:tracePt t="26652" x="6831013" y="608013"/>
          <p14:tracePt t="26668" x="6769100" y="615950"/>
          <p14:tracePt t="26684" x="6724650" y="633413"/>
          <p14:tracePt t="26700" x="6697663" y="642938"/>
          <p14:tracePt t="26716" x="6643688" y="660400"/>
          <p14:tracePt t="26732" x="6626225" y="660400"/>
          <p14:tracePt t="26748" x="6608763" y="660400"/>
          <p14:tracePt t="26796" x="6608763" y="669925"/>
          <p14:tracePt t="26806" x="6608763" y="679450"/>
          <p14:tracePt t="27161" x="6599238" y="679450"/>
          <p14:tracePt t="27173" x="6572250" y="679450"/>
          <p14:tracePt t="27184" x="6527800" y="679450"/>
          <p14:tracePt t="27196" x="6446838" y="652463"/>
          <p14:tracePt t="27212" x="6367463" y="625475"/>
          <p14:tracePt t="27228" x="6286500" y="588963"/>
          <p14:tracePt t="27244" x="6108700" y="527050"/>
          <p14:tracePt t="27260" x="6000750" y="482600"/>
          <p14:tracePt t="27276" x="5911850" y="438150"/>
          <p14:tracePt t="27292" x="5670550" y="347663"/>
          <p14:tracePt t="27308" x="5500688" y="312738"/>
          <p14:tracePt t="27324" x="5411788" y="303213"/>
          <p14:tracePt t="27340" x="5348288" y="295275"/>
          <p14:tracePt t="27356" x="5241925" y="295275"/>
          <p14:tracePt t="27372" x="5180013" y="295275"/>
          <p14:tracePt t="27388" x="5081588" y="295275"/>
          <p14:tracePt t="27404" x="5037138" y="295275"/>
          <p14:tracePt t="27420" x="5000625" y="295275"/>
          <p14:tracePt t="27436" x="4991100" y="295275"/>
          <p14:tracePt t="27452" x="4973638" y="295275"/>
          <p14:tracePt t="27791" x="4965700" y="295275"/>
          <p14:tracePt t="27802" x="4938713" y="295275"/>
          <p14:tracePt t="27813" x="4875213" y="295275"/>
          <p14:tracePt t="27824" x="4803775" y="295275"/>
          <p14:tracePt t="27836" x="4697413" y="295275"/>
          <p14:tracePt t="27851" x="4589463" y="295275"/>
          <p14:tracePt t="27868" x="4357688" y="285750"/>
          <p14:tracePt t="27883" x="4259263" y="285750"/>
          <p14:tracePt t="27900" x="4027488" y="285750"/>
          <p14:tracePt t="27915" x="3956050" y="285750"/>
          <p14:tracePt t="27932" x="3822700" y="285750"/>
          <p14:tracePt t="27948" x="3768725" y="285750"/>
          <p14:tracePt t="27964" x="3660775" y="285750"/>
          <p14:tracePt t="27980" x="3554413" y="312738"/>
          <p14:tracePt t="27995" x="3500438" y="322263"/>
          <p14:tracePt t="28012" x="3446463" y="330200"/>
          <p14:tracePt t="28028" x="3330575" y="366713"/>
          <p14:tracePt t="28044" x="3286125" y="374650"/>
          <p14:tracePt t="28059" x="3241675" y="384175"/>
          <p14:tracePt t="28076" x="3160713" y="419100"/>
          <p14:tracePt t="28092" x="3133725" y="419100"/>
          <p14:tracePt t="28107" x="3108325" y="438150"/>
          <p14:tracePt t="28124" x="3089275" y="446088"/>
          <p14:tracePt t="28140" x="3062288" y="446088"/>
          <p14:tracePt t="28156" x="3054350" y="446088"/>
          <p14:tracePt t="28183" x="3054350" y="455613"/>
          <p14:tracePt t="28645" x="3062288" y="455613"/>
          <p14:tracePt t="28656" x="3081338" y="455613"/>
          <p14:tracePt t="28666" x="3089275" y="455613"/>
          <p14:tracePt t="28676" x="3108325" y="455613"/>
          <p14:tracePt t="28687" x="3133725" y="455613"/>
          <p14:tracePt t="28699" x="3143250" y="455613"/>
          <p14:tracePt t="28715" x="3160713" y="455613"/>
          <p14:tracePt t="28731" x="3187700" y="455613"/>
          <p14:tracePt t="28747" x="3205163" y="465138"/>
          <p14:tracePt t="28763" x="3224213" y="465138"/>
          <p14:tracePt t="28781" x="3241675" y="465138"/>
          <p14:tracePt t="28795" x="3251200" y="465138"/>
          <p14:tracePt t="28816" x="3268663" y="465138"/>
          <p14:tracePt t="28837" x="3276600" y="465138"/>
          <p14:tracePt t="28857" x="3303588" y="465138"/>
          <p14:tracePt t="28877" x="3348038" y="465138"/>
          <p14:tracePt t="28897" x="3394075" y="465138"/>
          <p14:tracePt t="28908" x="3411538" y="465138"/>
          <p14:tracePt t="28923" x="3429000" y="465138"/>
          <p14:tracePt t="28939" x="3482975" y="465138"/>
          <p14:tracePt t="28955" x="3517900" y="465138"/>
          <p14:tracePt t="28971" x="3562350" y="465138"/>
          <p14:tracePt t="28996" x="3608388" y="465138"/>
          <p14:tracePt t="29000" x="3625850" y="465138"/>
          <p14:tracePt t="29017" x="3652838" y="465138"/>
          <p14:tracePt t="29037" x="3687763" y="465138"/>
          <p14:tracePt t="29052" x="3751263" y="465138"/>
          <p14:tracePt t="29067" x="3776663" y="465138"/>
          <p14:tracePt t="29083" x="3830638" y="465138"/>
          <p14:tracePt t="29099" x="3867150" y="465138"/>
          <p14:tracePt t="29115" x="3929063" y="465138"/>
          <p14:tracePt t="29131" x="3946525" y="465138"/>
          <p14:tracePt t="29147" x="3973513" y="465138"/>
          <p14:tracePt t="29163" x="3990975" y="465138"/>
          <p14:tracePt t="29179" x="4017963" y="465138"/>
          <p14:tracePt t="29195" x="4054475" y="465138"/>
          <p14:tracePt t="29211" x="4081463" y="465138"/>
          <p14:tracePt t="29227" x="4089400" y="465138"/>
          <p14:tracePt t="29243" x="4116388" y="465138"/>
          <p14:tracePt t="29259" x="4125913" y="465138"/>
          <p14:tracePt t="29275" x="4133850" y="465138"/>
          <p14:tracePt t="29291" x="4143375" y="465138"/>
          <p14:tracePt t="29307" x="4152900" y="465138"/>
          <p14:tracePt t="29335" x="4160838" y="465138"/>
          <p14:tracePt t="30207" x="4170363" y="465138"/>
          <p14:tracePt t="30218" x="4197350" y="465138"/>
          <p14:tracePt t="30228" x="4232275" y="465138"/>
          <p14:tracePt t="30238" x="4276725" y="465138"/>
          <p14:tracePt t="30250" x="4330700" y="465138"/>
          <p14:tracePt t="30267" x="4394200" y="465138"/>
          <p14:tracePt t="30283" x="4483100" y="465138"/>
          <p14:tracePt t="30298" x="4518025" y="465138"/>
          <p14:tracePt t="30315" x="4554538" y="473075"/>
          <p14:tracePt t="30331" x="4625975" y="490538"/>
          <p14:tracePt t="30346" x="4652963" y="490538"/>
          <p14:tracePt t="30362" x="4679950" y="500063"/>
          <p14:tracePt t="30379" x="4732338" y="509588"/>
          <p14:tracePt t="30394" x="4751388" y="509588"/>
          <p14:tracePt t="30411" x="4786313" y="527050"/>
          <p14:tracePt t="30426" x="4803775" y="527050"/>
          <p14:tracePt t="30442" x="4822825" y="527050"/>
          <p14:tracePt t="30459" x="4848225" y="536575"/>
          <p14:tracePt t="30474" x="4867275" y="536575"/>
          <p14:tracePt t="30490" x="4884738" y="544513"/>
          <p14:tracePt t="30507" x="4911725" y="554038"/>
          <p14:tracePt t="30522" x="4929188" y="554038"/>
          <p14:tracePt t="30539" x="4946650" y="554038"/>
          <p14:tracePt t="30554" x="4965700" y="554038"/>
          <p14:tracePt t="30570" x="4973638" y="554038"/>
          <p14:tracePt t="30586" x="4983163" y="554038"/>
          <p14:tracePt t="30602" x="4991100" y="554038"/>
          <p14:tracePt t="31226" x="4983163" y="554038"/>
          <p14:tracePt t="31236" x="4965700" y="554038"/>
          <p14:tracePt t="31246" x="4956175" y="554038"/>
          <p14:tracePt t="31258" x="4929188" y="554038"/>
          <p14:tracePt t="31274" x="4894263" y="554038"/>
          <p14:tracePt t="31290" x="4822825" y="544513"/>
          <p14:tracePt t="31306" x="4776788" y="544513"/>
          <p14:tracePt t="31322" x="4660900" y="527050"/>
          <p14:tracePt t="31338" x="4510088" y="517525"/>
          <p14:tracePt t="31354" x="4446588" y="517525"/>
          <p14:tracePt t="31370" x="4303713" y="517525"/>
          <p14:tracePt t="31386" x="4241800" y="517525"/>
          <p14:tracePt t="31402" x="4143375" y="517525"/>
          <p14:tracePt t="31418" x="4044950" y="517525"/>
          <p14:tracePt t="31434" x="3990975" y="517525"/>
          <p14:tracePt t="31450" x="3911600" y="536575"/>
          <p14:tracePt t="31466" x="3875088" y="544513"/>
          <p14:tracePt t="31482" x="3813175" y="561975"/>
          <p14:tracePt t="31498" x="3795713" y="571500"/>
          <p14:tracePt t="31514" x="3751263" y="581025"/>
          <p14:tracePt t="31530" x="3741738" y="588963"/>
          <p14:tracePt t="31546" x="3705225" y="598488"/>
          <p14:tracePt t="31562" x="3687763" y="608013"/>
          <p14:tracePt t="31578" x="3660775" y="608013"/>
          <p14:tracePt t="31594" x="3633788" y="615950"/>
          <p14:tracePt t="31610" x="3616325" y="625475"/>
          <p14:tracePt t="31626" x="3598863" y="625475"/>
          <p14:tracePt t="31938" x="3589338" y="625475"/>
          <p14:tracePt t="32097" x="3581400" y="625475"/>
          <p14:tracePt t="32303" x="3589338" y="625475"/>
          <p14:tracePt t="32323" x="3598863" y="625475"/>
          <p14:tracePt t="32343" x="3608388" y="625475"/>
          <p14:tracePt t="32353" x="3616325" y="625475"/>
          <p14:tracePt t="32384" x="3625850" y="625475"/>
          <p14:tracePt t="32405" x="3633788" y="625475"/>
          <p14:tracePt t="32417" x="3643313" y="625475"/>
          <p14:tracePt t="32438" x="3652838" y="625475"/>
          <p14:tracePt t="32448" x="3652838" y="633413"/>
          <p14:tracePt t="32459" x="3660775" y="633413"/>
          <p14:tracePt t="32489" x="3670300" y="633413"/>
          <p14:tracePt t="32509" x="3679825" y="633413"/>
          <p14:tracePt t="32551" x="3687763" y="633413"/>
          <p14:tracePt t="32585" x="3697288" y="633413"/>
          <p14:tracePt t="32596" x="3705225" y="633413"/>
          <p14:tracePt t="32608" x="3714750" y="633413"/>
          <p14:tracePt t="32631" x="3724275" y="633413"/>
          <p14:tracePt t="32642" x="3732213" y="642938"/>
          <p14:tracePt t="32653" x="3751263" y="642938"/>
          <p14:tracePt t="32676" x="3759200" y="642938"/>
          <p14:tracePt t="32688" x="3776663" y="642938"/>
          <p14:tracePt t="32698" x="3795713" y="642938"/>
          <p14:tracePt t="32713" x="3813175" y="642938"/>
          <p14:tracePt t="32730" x="3840163" y="642938"/>
          <p14:tracePt t="32751" x="3857625" y="642938"/>
          <p14:tracePt t="32771" x="3867150" y="642938"/>
          <p14:tracePt t="32801" x="3875088" y="642938"/>
          <p14:tracePt t="32832" x="3884613" y="642938"/>
          <p14:tracePt t="32873" x="3894138" y="642938"/>
          <p14:tracePt t="33253" x="3902075" y="642938"/>
          <p14:tracePt t="33383" x="3911600" y="642938"/>
          <p14:tracePt t="33396" x="3919538" y="642938"/>
          <p14:tracePt t="33426" x="3929063" y="642938"/>
          <p14:tracePt t="33460" x="3938588" y="642938"/>
          <p14:tracePt t="33482" x="3956050" y="642938"/>
          <p14:tracePt t="33492" x="3965575" y="642938"/>
          <p14:tracePt t="33502" x="3973513" y="642938"/>
          <p14:tracePt t="33513" x="3990975" y="642938"/>
          <p14:tracePt t="33535" x="4000500" y="642938"/>
          <p14:tracePt t="33545" x="4010025" y="642938"/>
          <p14:tracePt t="33561" x="4017963" y="642938"/>
          <p14:tracePt t="33577" x="4044950" y="642938"/>
          <p14:tracePt t="33599" x="4054475" y="642938"/>
          <p14:tracePt t="33610" x="4062413" y="642938"/>
          <p14:tracePt t="33625" x="4071938" y="642938"/>
          <p14:tracePt t="33641" x="4081463" y="642938"/>
          <p14:tracePt t="33657" x="4089400" y="642938"/>
          <p14:tracePt t="33675" x="4098925" y="642938"/>
          <p14:tracePt t="33689" x="4116388" y="642938"/>
          <p14:tracePt t="33709" x="4133850" y="642938"/>
          <p14:tracePt t="33732" x="4143375" y="642938"/>
          <p14:tracePt t="33753" x="4160838" y="642938"/>
          <p14:tracePt t="33769" x="4179888" y="642938"/>
          <p14:tracePt t="33785" x="4187825" y="642938"/>
          <p14:tracePt t="33801" x="4197350" y="642938"/>
          <p14:tracePt t="33817" x="4205288" y="642938"/>
          <p14:tracePt t="33840" x="4214813" y="642938"/>
          <p14:tracePt t="33863" x="4224338" y="642938"/>
          <p14:tracePt t="33886" x="4232275" y="642938"/>
          <p14:tracePt t="33897" x="4241800" y="642938"/>
          <p14:tracePt t="33908" x="4259263" y="642938"/>
          <p14:tracePt t="33928" x="4276725" y="642938"/>
          <p14:tracePt t="33938" x="4295775" y="652463"/>
          <p14:tracePt t="33948" x="4303713" y="652463"/>
          <p14:tracePt t="33961" x="4313238" y="652463"/>
          <p14:tracePt t="33976" x="4322763" y="652463"/>
          <p14:tracePt t="33993" x="4357688" y="652463"/>
          <p14:tracePt t="34009" x="4367213" y="660400"/>
          <p14:tracePt t="34024" x="4402138" y="660400"/>
          <p14:tracePt t="34041" x="4429125" y="660400"/>
          <p14:tracePt t="34057" x="4438650" y="669925"/>
          <p14:tracePt t="34073" x="4465638" y="679450"/>
          <p14:tracePt t="34088" x="4473575" y="679450"/>
          <p14:tracePt t="34105" x="4500563" y="679450"/>
          <p14:tracePt t="34121" x="4537075" y="679450"/>
          <p14:tracePt t="34137" x="4545013" y="679450"/>
          <p14:tracePt t="34153" x="4554538" y="687388"/>
          <p14:tracePt t="34169" x="4572000" y="687388"/>
          <p14:tracePt t="34184" x="4589463" y="687388"/>
          <p14:tracePt t="34201" x="4598988" y="687388"/>
          <p14:tracePt t="34234" x="4608513" y="687388"/>
          <p14:tracePt t="34265" x="4616450" y="687388"/>
          <p14:tracePt t="34285" x="4625975" y="696913"/>
          <p14:tracePt t="34306" x="4633913" y="696913"/>
          <p14:tracePt t="34326" x="4643438" y="696913"/>
          <p14:tracePt t="34336" x="4652963" y="696913"/>
          <p14:tracePt t="34346" x="4660900" y="696913"/>
          <p14:tracePt t="34367" x="4670425" y="696913"/>
          <p14:tracePt t="34376" x="4679950" y="696913"/>
          <p14:tracePt t="34392" x="4687888" y="696913"/>
          <p14:tracePt t="34409" x="4697413" y="696913"/>
          <p14:tracePt t="34425" x="4705350" y="696913"/>
          <p14:tracePt t="34440" x="4714875" y="696913"/>
          <p14:tracePt t="34456" x="4724400" y="696913"/>
          <p14:tracePt t="34476" x="4732338" y="696913"/>
          <p14:tracePt t="34601" x="4741863" y="696913"/>
          <p14:tracePt t="36071" x="4741863" y="731838"/>
          <p14:tracePt t="36083" x="4751388" y="785813"/>
          <p14:tracePt t="36095" x="4759325" y="822325"/>
          <p14:tracePt t="36107" x="4759325" y="857250"/>
          <p14:tracePt t="36120" x="4759325" y="884238"/>
          <p14:tracePt t="36136" x="4768850" y="911225"/>
          <p14:tracePt t="36152" x="4768850" y="946150"/>
          <p14:tracePt t="36167" x="4768850" y="965200"/>
          <p14:tracePt t="36184" x="4768850" y="1017588"/>
          <p14:tracePt t="36200" x="4768850" y="1044575"/>
          <p14:tracePt t="36216" x="4768850" y="1081088"/>
          <p14:tracePt t="36232" x="4768850" y="1125538"/>
          <p14:tracePt t="36248" x="4768850" y="1160463"/>
          <p14:tracePt t="36263" x="4759325" y="1276350"/>
          <p14:tracePt t="36280" x="4759325" y="1285875"/>
          <p14:tracePt t="36295" x="4759325" y="1303338"/>
          <p14:tracePt t="36311" x="4759325" y="1312863"/>
          <p14:tracePt t="36353" x="4751388" y="1312863"/>
          <p14:tracePt t="36568" x="4751388" y="1322388"/>
          <p14:tracePt t="36578" x="4759325" y="1339850"/>
          <p14:tracePt t="36588" x="4786313" y="1374775"/>
          <p14:tracePt t="36600" x="4830763" y="1428750"/>
          <p14:tracePt t="36615" x="4919663" y="1517650"/>
          <p14:tracePt t="36632" x="5000625" y="1608138"/>
          <p14:tracePt t="36648" x="5241925" y="1928813"/>
          <p14:tracePt t="36664" x="5384800" y="2152650"/>
          <p14:tracePt t="36680" x="5510213" y="2393950"/>
          <p14:tracePt t="36696" x="5759450" y="2955925"/>
          <p14:tracePt t="36711" x="5875338" y="3295650"/>
          <p14:tracePt t="36727" x="5911850" y="3438525"/>
          <p14:tracePt t="36743" x="5919788" y="3554413"/>
          <p14:tracePt t="36759" x="5929313" y="3598863"/>
          <p14:tracePt t="36775" x="5929313" y="3660775"/>
          <p14:tracePt t="36812" x="5929313" y="3670300"/>
          <p14:tracePt t="37096" x="5929313" y="3679825"/>
          <p14:tracePt t="37105" x="5929313" y="3705225"/>
          <p14:tracePt t="37116" x="5929313" y="3759200"/>
          <p14:tracePt t="37127" x="5929313" y="3840163"/>
          <p14:tracePt t="37143" x="5929313" y="3929063"/>
          <p14:tracePt t="37160" x="5929313" y="4143375"/>
          <p14:tracePt t="37175" x="5929313" y="4268788"/>
          <p14:tracePt t="37191" x="5929313" y="4518025"/>
          <p14:tracePt t="37207" x="5929313" y="4679950"/>
          <p14:tracePt t="37223" x="5929313" y="4840288"/>
          <p14:tracePt t="37239" x="5929313" y="4884738"/>
          <p14:tracePt t="37255" x="5938838" y="4946650"/>
          <p14:tracePt t="37271" x="5946775" y="5037138"/>
          <p14:tracePt t="37287" x="5956300" y="5045075"/>
          <p14:tracePt t="37303" x="5965825" y="5089525"/>
          <p14:tracePt t="37319" x="5973763" y="5099050"/>
          <p14:tracePt t="37335" x="5973763" y="5116513"/>
          <p14:tracePt t="37351" x="5983288" y="5133975"/>
          <p14:tracePt t="37368" x="5983288" y="5143500"/>
          <p14:tracePt t="37383" x="5991225" y="5153025"/>
          <p14:tracePt t="37399" x="5991225" y="5160963"/>
          <p14:tracePt t="37415" x="5991225" y="5170488"/>
          <p14:tracePt t="37431" x="6010275" y="5197475"/>
          <p14:tracePt t="37447" x="6010275" y="5205413"/>
          <p14:tracePt t="37463" x="6018213" y="5241925"/>
          <p14:tracePt t="37479" x="6027738" y="5259388"/>
          <p14:tracePt t="37495" x="6045200" y="5286375"/>
          <p14:tracePt t="37511" x="6045200" y="5303838"/>
          <p14:tracePt t="37527" x="6054725" y="5330825"/>
          <p14:tracePt t="37543" x="6054725" y="5348288"/>
          <p14:tracePt t="37559" x="6054725" y="5367338"/>
          <p14:tracePt t="37575" x="6062663" y="5375275"/>
          <p14:tracePt t="37610" x="6062663" y="5384800"/>
          <p14:tracePt t="37851" x="6062663" y="5394325"/>
          <p14:tracePt t="37861" x="6062663" y="5411788"/>
          <p14:tracePt t="37871" x="6072188" y="5438775"/>
          <p14:tracePt t="37881" x="6089650" y="5491163"/>
          <p14:tracePt t="37895" x="6126163" y="5554663"/>
          <p14:tracePt t="37911" x="6153150" y="5608638"/>
          <p14:tracePt t="37931" x="6215063" y="5732463"/>
          <p14:tracePt t="37943" x="6251575" y="5848350"/>
          <p14:tracePt t="37961" x="6251575" y="5875338"/>
          <p14:tracePt t="37975" x="6259513" y="5929313"/>
          <p14:tracePt t="37991" x="6259513" y="5956300"/>
          <p14:tracePt t="38007" x="6259513" y="5983288"/>
          <p14:tracePt t="38023" x="6259513" y="6000750"/>
          <p14:tracePt t="38039" x="6259513" y="6045200"/>
          <p14:tracePt t="38055" x="6259513" y="6054725"/>
          <p14:tracePt t="38071" x="6259513" y="6089650"/>
          <p14:tracePt t="38087" x="6242050" y="6099175"/>
          <p14:tracePt t="38103" x="6232525" y="6116638"/>
          <p14:tracePt t="38119" x="6232525" y="6126163"/>
          <p14:tracePt t="38135" x="6215063" y="6134100"/>
          <p14:tracePt t="38151" x="6205538" y="6143625"/>
          <p14:tracePt t="38167" x="6180138" y="6170613"/>
          <p14:tracePt t="38183" x="6170613" y="6188075"/>
          <p14:tracePt t="38199" x="6116638" y="6224588"/>
          <p14:tracePt t="38215" x="6089650" y="6251575"/>
          <p14:tracePt t="38231" x="6081713" y="6259513"/>
          <p14:tracePt t="38247" x="6062663" y="6259513"/>
          <p14:tracePt t="38263" x="6062663" y="6269038"/>
          <p14:tracePt t="38279" x="6054725" y="6276975"/>
          <p14:tracePt t="38344" x="6045200" y="6276975"/>
          <p14:tracePt t="38354" x="6037263" y="6276975"/>
          <p14:tracePt t="38364" x="6027738" y="6276975"/>
          <p14:tracePt t="38375" x="6000750" y="6276975"/>
          <p14:tracePt t="38391" x="5983288" y="6276975"/>
          <p14:tracePt t="38406" x="5946775" y="6276975"/>
          <p14:tracePt t="38423" x="5911850" y="6276975"/>
          <p14:tracePt t="38438" x="5848350" y="6276975"/>
          <p14:tracePt t="38455" x="5786438" y="6269038"/>
          <p14:tracePt t="38471" x="5759450" y="6269038"/>
          <p14:tracePt t="38486" x="5705475" y="6259513"/>
          <p14:tracePt t="38503" x="5688013" y="6259513"/>
          <p14:tracePt t="38519" x="5643563" y="6251575"/>
          <p14:tracePt t="38535" x="5626100" y="6251575"/>
          <p14:tracePt t="38550" x="5581650" y="6251575"/>
          <p14:tracePt t="38566" x="5562600" y="6251575"/>
          <p14:tracePt t="38583" x="5518150" y="6251575"/>
          <p14:tracePt t="38598" x="5491163" y="6251575"/>
          <p14:tracePt t="38615" x="5446713" y="6251575"/>
          <p14:tracePt t="38631" x="5419725" y="6242050"/>
          <p14:tracePt t="38646" x="5384800" y="6242050"/>
          <p14:tracePt t="38663" x="5367338" y="6232525"/>
          <p14:tracePt t="38679" x="5348288" y="6224588"/>
          <p14:tracePt t="38992" x="5340350" y="6224588"/>
          <p14:tracePt t="39001" x="5322888" y="6224588"/>
          <p14:tracePt t="39012" x="5295900" y="6224588"/>
          <p14:tracePt t="39021" x="5251450" y="6224588"/>
          <p14:tracePt t="39033" x="5187950" y="6224588"/>
          <p14:tracePt t="39046" x="5116513" y="6224588"/>
          <p14:tracePt t="39062" x="5054600" y="6224588"/>
          <p14:tracePt t="39079" x="4919663" y="6224588"/>
          <p14:tracePt t="39094" x="4857750" y="6224588"/>
          <p14:tracePt t="39110" x="4751388" y="6224588"/>
          <p14:tracePt t="39127" x="4705350" y="6224588"/>
          <p14:tracePt t="39143" x="4572000" y="6224588"/>
          <p14:tracePt t="39158" x="4527550" y="6224588"/>
          <p14:tracePt t="39174" x="4500563" y="6224588"/>
          <p14:tracePt t="39190" x="4429125" y="6224588"/>
          <p14:tracePt t="39206" x="4411663" y="6224588"/>
          <p14:tracePt t="39222" x="4384675" y="6224588"/>
          <p14:tracePt t="39238" x="4348163" y="6224588"/>
          <p14:tracePt t="39254" x="4322763" y="6215063"/>
          <p14:tracePt t="39270" x="4303713" y="6205538"/>
          <p14:tracePt t="39286" x="4268788" y="6188075"/>
          <p14:tracePt t="39302" x="4251325" y="6188075"/>
          <p14:tracePt t="39318" x="4232275" y="6180138"/>
          <p14:tracePt t="39334" x="4197350" y="6161088"/>
          <p14:tracePt t="39350" x="4187825" y="6153150"/>
          <p14:tracePt t="39366" x="4179888" y="6153150"/>
          <p14:tracePt t="39382" x="4160838" y="6143625"/>
          <p14:tracePt t="39398" x="4143375" y="6134100"/>
          <p14:tracePt t="39414" x="4125913" y="6126163"/>
          <p14:tracePt t="39803" x="4116388" y="6126163"/>
          <p14:tracePt t="39813" x="4089400" y="6126163"/>
          <p14:tracePt t="39823" x="4037013" y="6126163"/>
          <p14:tracePt t="39834" x="3965575" y="6126163"/>
          <p14:tracePt t="39846" x="3884613" y="6126163"/>
          <p14:tracePt t="39862" x="3795713" y="6099175"/>
          <p14:tracePt t="39878" x="3633788" y="6072188"/>
          <p14:tracePt t="39894" x="3562350" y="6045200"/>
          <p14:tracePt t="39910" x="3465513" y="6010275"/>
          <p14:tracePt t="39926" x="3419475" y="5991225"/>
          <p14:tracePt t="39942" x="3348038" y="5946775"/>
          <p14:tracePt t="39958" x="3303588" y="5911850"/>
          <p14:tracePt t="39974" x="3276600" y="5894388"/>
          <p14:tracePt t="39990" x="3241675" y="5857875"/>
          <p14:tracePt t="40006" x="3224213" y="5848350"/>
          <p14:tracePt t="40022" x="3197225" y="5813425"/>
          <p14:tracePt t="40038" x="3179763" y="5776913"/>
          <p14:tracePt t="40054" x="3170238" y="5751513"/>
          <p14:tracePt t="40070" x="3143250" y="5715000"/>
          <p14:tracePt t="40086" x="3143250" y="5705475"/>
          <p14:tracePt t="40102" x="3125788" y="5653088"/>
          <p14:tracePt t="40118" x="3116263" y="5634038"/>
          <p14:tracePt t="40134" x="3098800" y="5581650"/>
          <p14:tracePt t="40150" x="3089275" y="5562600"/>
          <p14:tracePt t="40166" x="3081338" y="5527675"/>
          <p14:tracePt t="40182" x="3071813" y="5491163"/>
          <p14:tracePt t="40198" x="3054350" y="5456238"/>
          <p14:tracePt t="40214" x="3054350" y="5446713"/>
          <p14:tracePt t="40230" x="3036888" y="5419725"/>
          <p14:tracePt t="40246" x="3027363" y="5394325"/>
          <p14:tracePt t="40262" x="3027363" y="5384800"/>
          <p14:tracePt t="40277" x="3027363" y="5375275"/>
          <p14:tracePt t="40294" x="3017838" y="5375275"/>
          <p14:tracePt t="40310" x="3017838" y="5367338"/>
          <p14:tracePt t="40385" x="3017838" y="5357813"/>
          <p14:tracePt t="40395" x="3009900" y="5357813"/>
          <p14:tracePt t="40416" x="3009900" y="5348288"/>
          <p14:tracePt t="41866" x="3009900" y="5340350"/>
          <p14:tracePt t="41877" x="3009900" y="5330825"/>
          <p14:tracePt t="41886" x="3009900" y="5322888"/>
          <p14:tracePt t="41897" x="3009900" y="5313363"/>
          <p14:tracePt t="41909" x="3009900" y="5295900"/>
          <p14:tracePt t="41925" x="3009900" y="5276850"/>
          <p14:tracePt t="41941" x="3009900" y="5241925"/>
          <p14:tracePt t="41957" x="3009900" y="5214938"/>
          <p14:tracePt t="41973" x="3009900" y="5133975"/>
          <p14:tracePt t="41994" x="3009900" y="5072063"/>
          <p14:tracePt t="42005" x="3009900" y="5027613"/>
          <p14:tracePt t="42021" x="3009900" y="4973638"/>
          <p14:tracePt t="42037" x="3009900" y="4902200"/>
          <p14:tracePt t="42053" x="3009900" y="4857750"/>
          <p14:tracePt t="42069" x="3009900" y="4786313"/>
          <p14:tracePt t="42085" x="3009900" y="4732338"/>
          <p14:tracePt t="42101" x="3009900" y="4660900"/>
          <p14:tracePt t="42117" x="3009900" y="4598988"/>
          <p14:tracePt t="42133" x="3009900" y="4572000"/>
          <p14:tracePt t="42149" x="3009900" y="4527550"/>
          <p14:tracePt t="42165" x="3009900" y="4510088"/>
          <p14:tracePt t="42181" x="3009900" y="4473575"/>
          <p14:tracePt t="42201" x="3009900" y="4465638"/>
          <p14:tracePt t="42213" x="3009900" y="4456113"/>
          <p14:tracePt t="42232" x="3009900" y="4438650"/>
          <p14:tracePt t="42251" x="3009900" y="4429125"/>
          <p14:tracePt t="42282" x="3017838" y="4429125"/>
          <p14:tracePt t="42292" x="3017838" y="4419600"/>
          <p14:tracePt t="42303" x="3017838" y="4411663"/>
          <p14:tracePt t="42326" x="3017838" y="4402138"/>
          <p14:tracePt t="42349" x="3017838" y="4394200"/>
          <p14:tracePt t="42361" x="3017838" y="4384675"/>
          <p14:tracePt t="42384" x="3017838" y="4375150"/>
          <p14:tracePt t="42395" x="3017838" y="4367213"/>
          <p14:tracePt t="42406" x="3017838" y="4357688"/>
          <p14:tracePt t="42418" x="3017838" y="4348163"/>
          <p14:tracePt t="42430" x="3017838" y="4340225"/>
          <p14:tracePt t="42441" x="3017838" y="4330700"/>
          <p14:tracePt t="42454" x="3017838" y="4313238"/>
          <p14:tracePt t="42477" x="3017838" y="4303713"/>
          <p14:tracePt t="42497" x="3017838" y="4286250"/>
          <p14:tracePt t="42519" x="3017838" y="4276725"/>
          <p14:tracePt t="42578" x="3017838" y="4268788"/>
          <p14:tracePt t="43466" x="3017838" y="4259263"/>
          <p14:tracePt t="43476" x="3017838" y="4251325"/>
          <p14:tracePt t="43498" x="3009900" y="4241800"/>
          <p14:tracePt t="43508" x="3009900" y="4232275"/>
          <p14:tracePt t="43517" x="3000375" y="4214813"/>
          <p14:tracePt t="43527" x="2990850" y="4205288"/>
          <p14:tracePt t="43541" x="2990850" y="4187825"/>
          <p14:tracePt t="43556" x="2982913" y="4160838"/>
          <p14:tracePt t="43572" x="2955925" y="4098925"/>
          <p14:tracePt t="43588" x="2946400" y="4071938"/>
          <p14:tracePt t="43605" x="2928938" y="4000500"/>
          <p14:tracePt t="43620" x="2919413" y="3946525"/>
          <p14:tracePt t="43636" x="2911475" y="3902075"/>
          <p14:tracePt t="43652" x="2911475" y="3813175"/>
          <p14:tracePt t="43668" x="2901950" y="3751263"/>
          <p14:tracePt t="43684" x="2894013" y="3633788"/>
          <p14:tracePt t="43700" x="2894013" y="3616325"/>
          <p14:tracePt t="43716" x="2894013" y="3571875"/>
          <p14:tracePt t="43732" x="2894013" y="3554413"/>
          <p14:tracePt t="43748" x="2894013" y="3509963"/>
          <p14:tracePt t="43764" x="2894013" y="3465513"/>
          <p14:tracePt t="43780" x="2894013" y="3438525"/>
          <p14:tracePt t="43796" x="2894013" y="3394075"/>
          <p14:tracePt t="43812" x="2894013" y="3367088"/>
          <p14:tracePt t="43828" x="2894013" y="3330575"/>
          <p14:tracePt t="43844" x="2894013" y="3313113"/>
          <p14:tracePt t="43860" x="2894013" y="3268663"/>
          <p14:tracePt t="43876" x="2894013" y="3251200"/>
          <p14:tracePt t="43892" x="2901950" y="3224213"/>
          <p14:tracePt t="43908" x="2911475" y="3187700"/>
          <p14:tracePt t="43924" x="2911475" y="3179763"/>
          <p14:tracePt t="43940" x="2919413" y="3152775"/>
          <p14:tracePt t="43956" x="2919413" y="3143250"/>
          <p14:tracePt t="43972" x="2919413" y="3133725"/>
          <p14:tracePt t="44410" x="2919413" y="3125788"/>
          <p14:tracePt t="44422" x="2919413" y="3108325"/>
          <p14:tracePt t="44432" x="2919413" y="3071813"/>
          <p14:tracePt t="44442" x="2919413" y="3027363"/>
          <p14:tracePt t="44455" x="2919413" y="2990850"/>
          <p14:tracePt t="44468" x="2928938" y="2938463"/>
          <p14:tracePt t="44483" x="2928938" y="2894013"/>
          <p14:tracePt t="44499" x="2938463" y="2795588"/>
          <p14:tracePt t="44516" x="2946400" y="2724150"/>
          <p14:tracePt t="44531" x="2955925" y="2697163"/>
          <p14:tracePt t="44548" x="2973388" y="2660650"/>
          <p14:tracePt t="44564" x="2990850" y="2598738"/>
          <p14:tracePt t="44580" x="2990850" y="2571750"/>
          <p14:tracePt t="44596" x="3000375" y="2527300"/>
          <p14:tracePt t="44611" x="3009900" y="2509838"/>
          <p14:tracePt t="44628" x="3017838" y="2465388"/>
          <p14:tracePt t="44643" x="3027363" y="2438400"/>
          <p14:tracePt t="44660" x="3054350" y="2384425"/>
          <p14:tracePt t="44675" x="3062288" y="2357438"/>
          <p14:tracePt t="44692" x="3081338" y="2312988"/>
          <p14:tracePt t="44707" x="3081338" y="2295525"/>
          <p14:tracePt t="44724" x="3108325" y="2268538"/>
          <p14:tracePt t="44739" x="3108325" y="2259013"/>
          <p14:tracePt t="44756" x="3125788" y="2224088"/>
          <p14:tracePt t="44771" x="3125788" y="2205038"/>
          <p14:tracePt t="44788" x="3143250" y="2187575"/>
          <p14:tracePt t="44803" x="3152775" y="2170113"/>
          <p14:tracePt t="44820" x="3160713" y="2143125"/>
          <p14:tracePt t="44835" x="3170238" y="2143125"/>
          <p14:tracePt t="44851" x="3170238" y="2133600"/>
          <p14:tracePt t="44870" x="3179763" y="2133600"/>
          <p14:tracePt t="45145" x="3179763" y="2125663"/>
          <p14:tracePt t="45156" x="3179763" y="2108200"/>
          <p14:tracePt t="45166" x="3187700" y="2071688"/>
          <p14:tracePt t="45176" x="3205163" y="2027238"/>
          <p14:tracePt t="45187" x="3224213" y="1973263"/>
          <p14:tracePt t="45204" x="3241675" y="1919288"/>
          <p14:tracePt t="45219" x="3268663" y="1874838"/>
          <p14:tracePt t="45235" x="3276600" y="1857375"/>
          <p14:tracePt t="45251" x="3295650" y="1822450"/>
          <p14:tracePt t="45268" x="3313113" y="1812925"/>
          <p14:tracePt t="45284" x="3340100" y="1785938"/>
          <p14:tracePt t="45299" x="3348038" y="1768475"/>
          <p14:tracePt t="45316" x="3384550" y="1741488"/>
          <p14:tracePt t="45336" x="3429000" y="1704975"/>
          <p14:tracePt t="45347" x="3446463" y="1687513"/>
          <p14:tracePt t="45364" x="3490913" y="1660525"/>
          <p14:tracePt t="45379" x="3517900" y="1652588"/>
          <p14:tracePt t="45396" x="3562350" y="1625600"/>
          <p14:tracePt t="45411" x="3571875" y="1625600"/>
          <p14:tracePt t="45427" x="3608388" y="1608138"/>
          <p14:tracePt t="45443" x="3616325" y="1608138"/>
          <p14:tracePt t="45459" x="3625850" y="1608138"/>
          <p14:tracePt t="45475" x="3652838" y="1608138"/>
          <p14:tracePt t="45491" x="3670300" y="1608138"/>
          <p14:tracePt t="45507" x="3687763" y="1608138"/>
          <p14:tracePt t="45523" x="3697288" y="1598613"/>
          <p14:tracePt t="45539" x="3714750" y="1598613"/>
          <p14:tracePt t="45555" x="3741738" y="1598613"/>
          <p14:tracePt t="45571" x="3759200" y="1598613"/>
          <p14:tracePt t="45587" x="3786188" y="1598613"/>
          <p14:tracePt t="45603" x="3822700" y="1598613"/>
          <p14:tracePt t="45619" x="3840163" y="1598613"/>
          <p14:tracePt t="45636" x="3875088" y="1598613"/>
          <p14:tracePt t="45651" x="3902075" y="1598613"/>
          <p14:tracePt t="45667" x="3956050" y="1598613"/>
          <p14:tracePt t="45683" x="4000500" y="1598613"/>
          <p14:tracePt t="45699" x="4037013" y="1598613"/>
          <p14:tracePt t="45716" x="4071938" y="1598613"/>
          <p14:tracePt t="45731" x="4089400" y="1598613"/>
          <p14:tracePt t="45747" x="4133850" y="1598613"/>
          <p14:tracePt t="45763" x="4152900" y="1598613"/>
          <p14:tracePt t="45779" x="4179888" y="1598613"/>
          <p14:tracePt t="45795" x="4197350" y="1598613"/>
          <p14:tracePt t="46106" x="4224338" y="1598613"/>
          <p14:tracePt t="46116" x="4276725" y="1598613"/>
          <p14:tracePt t="46126" x="4375150" y="1581150"/>
          <p14:tracePt t="46136" x="4473575" y="1571625"/>
          <p14:tracePt t="46147" x="4589463" y="1562100"/>
          <p14:tracePt t="46163" x="4697413" y="1554163"/>
          <p14:tracePt t="46179" x="4894263" y="1554163"/>
          <p14:tracePt t="46195" x="4991100" y="1554163"/>
          <p14:tracePt t="46196" x="5108575" y="1554163"/>
          <p14:tracePt t="46211" x="5197475" y="1554163"/>
          <p14:tracePt t="46227" x="5357813" y="1589088"/>
          <p14:tracePt t="46243" x="5419725" y="1598613"/>
          <p14:tracePt t="46259" x="5545138" y="1625600"/>
          <p14:tracePt t="46275" x="5599113" y="1633538"/>
          <p14:tracePt t="46291" x="5688013" y="1633538"/>
          <p14:tracePt t="46307" x="5768975" y="1643063"/>
          <p14:tracePt t="46323" x="5795963" y="1643063"/>
          <p14:tracePt t="46339" x="5848350" y="1643063"/>
          <p14:tracePt t="46355" x="5867400" y="1643063"/>
          <p14:tracePt t="46370" x="5911850" y="1643063"/>
          <p14:tracePt t="46387" x="5965825" y="1643063"/>
          <p14:tracePt t="46403" x="5983288" y="1643063"/>
          <p14:tracePt t="46419" x="6000750" y="1633538"/>
          <p14:tracePt t="46435" x="6010275" y="1633538"/>
          <p14:tracePt t="46451" x="6018213" y="1633538"/>
          <p14:tracePt t="46467" x="6045200" y="1625600"/>
          <p14:tracePt t="46483" x="6072188" y="1625600"/>
          <p14:tracePt t="46503" x="6081713" y="1625600"/>
          <p14:tracePt t="46514" x="6089650" y="1625600"/>
          <p14:tracePt t="46530" x="6099175" y="1625600"/>
          <p14:tracePt t="46556" x="6108700" y="1625600"/>
          <p14:tracePt t="46647" x="6108700" y="1616075"/>
          <p14:tracePt t="46686" x="6116638" y="1616075"/>
          <p14:tracePt t="46696" x="6126163" y="1616075"/>
          <p14:tracePt t="46737" x="6134100" y="1625600"/>
          <p14:tracePt t="46756" x="6134100" y="1633538"/>
          <p14:tracePt t="46766" x="6143625" y="1643063"/>
          <p14:tracePt t="46776" x="6143625" y="1652588"/>
          <p14:tracePt t="46787" x="6153150" y="1660525"/>
          <p14:tracePt t="46802" x="6153150" y="1679575"/>
          <p14:tracePt t="46819" x="6161088" y="1704975"/>
          <p14:tracePt t="46834" x="6170613" y="1724025"/>
          <p14:tracePt t="46850" x="6180138" y="1758950"/>
          <p14:tracePt t="46867" x="6180138" y="1768475"/>
          <p14:tracePt t="46883" x="6188075" y="1795463"/>
          <p14:tracePt t="46898" x="6197600" y="1812925"/>
          <p14:tracePt t="46914" x="6197600" y="1822450"/>
          <p14:tracePt t="46941" x="6205538" y="1830388"/>
          <p14:tracePt t="46963" x="6215063" y="1847850"/>
          <p14:tracePt t="46973" x="6224588" y="1847850"/>
          <p14:tracePt t="46983" x="6251575" y="1866900"/>
          <p14:tracePt t="46994" x="6259513" y="1874838"/>
          <p14:tracePt t="47010" x="6276975" y="1893888"/>
          <p14:tracePt t="47027" x="6323013" y="1911350"/>
          <p14:tracePt t="47043" x="6340475" y="1919288"/>
          <p14:tracePt t="47059" x="6357938" y="1928813"/>
          <p14:tracePt t="47075" x="6375400" y="1938338"/>
          <p14:tracePt t="47090" x="6394450" y="1946275"/>
          <p14:tracePt t="47107" x="6402388" y="1955800"/>
          <p14:tracePt t="47402" x="6419850" y="1955800"/>
          <p14:tracePt t="47412" x="6473825" y="1955800"/>
          <p14:tracePt t="47423" x="6545263" y="1946275"/>
          <p14:tracePt t="47434" x="6643688" y="1938338"/>
          <p14:tracePt t="47444" x="6769100" y="1919288"/>
          <p14:tracePt t="47458" x="6875463" y="1919288"/>
          <p14:tracePt t="47475" x="7081838" y="1901825"/>
          <p14:tracePt t="47490" x="7170738" y="1901825"/>
          <p14:tracePt t="47506" x="7348538" y="1901825"/>
          <p14:tracePt t="47522" x="7412038" y="1901825"/>
          <p14:tracePt t="47538" x="7537450" y="1901825"/>
          <p14:tracePt t="47554" x="7572375" y="1901825"/>
          <p14:tracePt t="47570" x="7643813" y="1911350"/>
          <p14:tracePt t="47586" x="7670800" y="1919288"/>
          <p14:tracePt t="47602" x="7697788" y="1928813"/>
          <p14:tracePt t="47618" x="7759700" y="1965325"/>
          <p14:tracePt t="47637" x="7777163" y="1973263"/>
          <p14:tracePt t="47650" x="7823200" y="2017713"/>
          <p14:tracePt t="47667" x="7867650" y="2044700"/>
          <p14:tracePt t="47682" x="7939088" y="2125663"/>
          <p14:tracePt t="47698" x="7956550" y="2143125"/>
          <p14:tracePt t="47714" x="8001000" y="2214563"/>
          <p14:tracePt t="47737" x="8045450" y="2303463"/>
          <p14:tracePt t="47746" x="8062913" y="2339975"/>
          <p14:tracePt t="47762" x="8062913" y="2384425"/>
          <p14:tracePt t="47778" x="8099425" y="2465388"/>
          <p14:tracePt t="47797" x="8126413" y="2589213"/>
          <p14:tracePt t="47810" x="8134350" y="2652713"/>
          <p14:tracePt t="47826" x="8134350" y="2714625"/>
          <p14:tracePt t="47842" x="8134350" y="2840038"/>
          <p14:tracePt t="47867" x="8134350" y="3017838"/>
          <p14:tracePt t="47870" x="8134350" y="3108325"/>
          <p14:tracePt t="47890" x="8134350" y="3197225"/>
          <p14:tracePt t="47906" x="8126413" y="3330575"/>
          <p14:tracePt t="47922" x="8116888" y="3394075"/>
          <p14:tracePt t="47938" x="8089900" y="3517900"/>
          <p14:tracePt t="47954" x="8081963" y="3571875"/>
          <p14:tracePt t="47970" x="8062913" y="3616325"/>
          <p14:tracePt t="47986" x="8054975" y="3633788"/>
          <p14:tracePt t="48002" x="8045450" y="3670300"/>
          <p14:tracePt t="48018" x="8037513" y="367982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127" y="723427"/>
            <a:ext cx="10307782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vivax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ovale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may persist as dormant forms, or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hypnozoites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after the parasites have disappeared from the peripheral blood.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Resurgence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erythrocytic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infection (relapse) occurs when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merozoites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from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hypnozoites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the liver break out, are not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phagocytosed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the bloodstream, and succeed in reestablishing a red cell infection (clinical malaria).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26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30"/>
    </mc:Choice>
    <mc:Fallback xmlns="">
      <p:transition spd="slow" advTm="11243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593" x="8027988" y="3679825"/>
          <p14:tracePt t="1603" x="8001000" y="3679825"/>
          <p14:tracePt t="1613" x="7966075" y="3679825"/>
          <p14:tracePt t="1624" x="7912100" y="3643313"/>
          <p14:tracePt t="1640" x="7831138" y="3598863"/>
          <p14:tracePt t="1656" x="7661275" y="3473450"/>
          <p14:tracePt t="1672" x="7572375" y="3402013"/>
          <p14:tracePt t="1688" x="7331075" y="3197225"/>
          <p14:tracePt t="1704" x="7099300" y="3000375"/>
          <p14:tracePt t="1720" x="6840538" y="2822575"/>
          <p14:tracePt t="1736" x="6680200" y="2751138"/>
          <p14:tracePt t="1752" x="6491288" y="2625725"/>
          <p14:tracePt t="1768" x="6411913" y="2589213"/>
          <p14:tracePt t="1784" x="6348413" y="2571750"/>
          <p14:tracePt t="1800" x="6340475" y="2571750"/>
          <p14:tracePt t="1816" x="6340475" y="2562225"/>
          <p14:tracePt t="2218" x="6330950" y="2562225"/>
          <p14:tracePt t="2231" x="6323013" y="2562225"/>
          <p14:tracePt t="2241" x="6286500" y="2544763"/>
          <p14:tracePt t="2251" x="6215063" y="2517775"/>
          <p14:tracePt t="2267" x="6126163" y="2473325"/>
          <p14:tracePt t="2285" x="5867400" y="2347913"/>
          <p14:tracePt t="2295" x="5751513" y="2295525"/>
          <p14:tracePt t="2311" x="5626100" y="2241550"/>
          <p14:tracePt t="2328" x="5259388" y="2116138"/>
          <p14:tracePt t="2344" x="5062538" y="2027238"/>
          <p14:tracePt t="2360" x="4983163" y="1990725"/>
          <p14:tracePt t="2375" x="4822825" y="1946275"/>
          <p14:tracePt t="2391" x="4768850" y="1928813"/>
          <p14:tracePt t="2408" x="4714875" y="1919288"/>
          <p14:tracePt t="2424" x="4670425" y="1901825"/>
          <p14:tracePt t="2440" x="4660900" y="1893888"/>
          <p14:tracePt t="2757" x="4652963" y="1893888"/>
          <p14:tracePt t="2767" x="4608513" y="1874838"/>
          <p14:tracePt t="2779" x="4545013" y="1847850"/>
          <p14:tracePt t="2792" x="4456113" y="1803400"/>
          <p14:tracePt t="2807" x="4357688" y="1758950"/>
          <p14:tracePt t="2824" x="4027488" y="1625600"/>
          <p14:tracePt t="2840" x="3875088" y="1571625"/>
          <p14:tracePt t="2855" x="3589338" y="1446213"/>
          <p14:tracePt t="2871" x="3438525" y="1401763"/>
          <p14:tracePt t="2887" x="3384550" y="1374775"/>
          <p14:tracePt t="2904" x="3322638" y="1330325"/>
          <p14:tracePt t="2920" x="3286125" y="1330325"/>
          <p14:tracePt t="2935" x="3232150" y="1312863"/>
          <p14:tracePt t="2952" x="3197225" y="1303338"/>
          <p14:tracePt t="2967" x="3179763" y="1295400"/>
          <p14:tracePt t="2984" x="3143250" y="1285875"/>
          <p14:tracePt t="3000" x="3133725" y="1276350"/>
          <p14:tracePt t="3015" x="3125788" y="1276350"/>
          <p14:tracePt t="3031" x="3116263" y="1276350"/>
          <p14:tracePt t="3463" x="3116263" y="1285875"/>
          <p14:tracePt t="3483" x="3116263" y="1303338"/>
          <p14:tracePt t="3493" x="3125788" y="1303338"/>
          <p14:tracePt t="3503" x="3125788" y="1312863"/>
          <p14:tracePt t="3512" x="3133725" y="1322388"/>
          <p14:tracePt t="3527" x="3143250" y="1330325"/>
          <p14:tracePt t="3543" x="3143250" y="1347788"/>
          <p14:tracePt t="3559" x="3152775" y="1347788"/>
          <p14:tracePt t="3576" x="3160713" y="1366838"/>
          <p14:tracePt t="3591" x="3160713" y="1374775"/>
          <p14:tracePt t="3607" x="3170238" y="1384300"/>
          <p14:tracePt t="3623" x="3179763" y="1401763"/>
          <p14:tracePt t="3652" x="3179763" y="1411288"/>
          <p14:tracePt t="3662" x="3187700" y="1411288"/>
          <p14:tracePt t="3702" x="3187700" y="1419225"/>
          <p14:tracePt t="3722" x="3187700" y="1428750"/>
          <p14:tracePt t="3761" x="3197225" y="1428750"/>
          <p14:tracePt t="3861" x="3205163" y="1428750"/>
          <p14:tracePt t="3881" x="3214688" y="1428750"/>
          <p14:tracePt t="3902" x="3224213" y="1428750"/>
          <p14:tracePt t="3914" x="3241675" y="1428750"/>
          <p14:tracePt t="3924" x="3251200" y="1428750"/>
          <p14:tracePt t="3934" x="3268663" y="1428750"/>
          <p14:tracePt t="3943" x="3276600" y="1428750"/>
          <p14:tracePt t="3959" x="3286125" y="1428750"/>
          <p14:tracePt t="3975" x="3303588" y="1428750"/>
          <p14:tracePt t="3991" x="3313113" y="1428750"/>
          <p14:tracePt t="4007" x="3330575" y="1428750"/>
          <p14:tracePt t="4023" x="3340100" y="1428750"/>
          <p14:tracePt t="4039" x="3357563" y="1428750"/>
          <p14:tracePt t="4055" x="3384550" y="1428750"/>
          <p14:tracePt t="4071" x="3411538" y="1428750"/>
          <p14:tracePt t="4087" x="3419475" y="1428750"/>
          <p14:tracePt t="4103" x="3465513" y="1438275"/>
          <p14:tracePt t="4119" x="3517900" y="1438275"/>
          <p14:tracePt t="4135" x="3536950" y="1438275"/>
          <p14:tracePt t="4151" x="3581400" y="1438275"/>
          <p14:tracePt t="4167" x="3625850" y="1446213"/>
          <p14:tracePt t="4183" x="3652838" y="1446213"/>
          <p14:tracePt t="4199" x="3660775" y="1446213"/>
          <p14:tracePt t="4215" x="3697288" y="1446213"/>
          <p14:tracePt t="4230" x="3705225" y="1446213"/>
          <p14:tracePt t="4247" x="3732213" y="1455738"/>
          <p14:tracePt t="4263" x="3741738" y="1455738"/>
          <p14:tracePt t="4279" x="3759200" y="1455738"/>
          <p14:tracePt t="4295" x="3776663" y="1465263"/>
          <p14:tracePt t="4310" x="3786188" y="1465263"/>
          <p14:tracePt t="4327" x="3803650" y="1465263"/>
          <p14:tracePt t="4343" x="3822700" y="1465263"/>
          <p14:tracePt t="4359" x="3830638" y="1465263"/>
          <p14:tracePt t="4375" x="3848100" y="1465263"/>
          <p14:tracePt t="4394" x="3857625" y="1465263"/>
          <p14:tracePt t="4417" x="3875088" y="1465263"/>
          <p14:tracePt t="4447" x="3894138" y="1465263"/>
          <p14:tracePt t="4466" x="3902075" y="1465263"/>
          <p14:tracePt t="4487" x="3911600" y="1465263"/>
          <p14:tracePt t="4517" x="3919538" y="1465263"/>
          <p14:tracePt t="4526" x="3929063" y="1465263"/>
          <p14:tracePt t="4566" x="3938588" y="1465263"/>
          <p14:tracePt t="4636" x="3946525" y="1465263"/>
          <p14:tracePt t="4800" x="3946525" y="1473200"/>
          <p14:tracePt t="4810" x="3956050" y="1473200"/>
          <p14:tracePt t="4840" x="3965575" y="1473200"/>
          <p14:tracePt t="4874" x="3973513" y="1473200"/>
          <p14:tracePt t="4919" x="3983038" y="1473200"/>
          <p14:tracePt t="4941" x="3990975" y="1473200"/>
          <p14:tracePt t="5006" x="4000500" y="1473200"/>
          <p14:tracePt t="6583" x="4010025" y="1473200"/>
          <p14:tracePt t="6594" x="4037013" y="1473200"/>
          <p14:tracePt t="6604" x="4071938" y="1473200"/>
          <p14:tracePt t="6615" x="4133850" y="1482725"/>
          <p14:tracePt t="6629" x="4205288" y="1500188"/>
          <p14:tracePt t="6646" x="4295775" y="1517650"/>
          <p14:tracePt t="6662" x="4465638" y="1544638"/>
          <p14:tracePt t="6678" x="4554538" y="1562100"/>
          <p14:tracePt t="6694" x="4643438" y="1581150"/>
          <p14:tracePt t="6709" x="4840288" y="1625600"/>
          <p14:tracePt t="6726" x="4919663" y="1633538"/>
          <p14:tracePt t="6742" x="5027613" y="1660525"/>
          <p14:tracePt t="6758" x="5072063" y="1687513"/>
          <p14:tracePt t="6774" x="5143500" y="1704975"/>
          <p14:tracePt t="6789" x="5187950" y="1724025"/>
          <p14:tracePt t="6805" x="5232400" y="1751013"/>
          <p14:tracePt t="6821" x="5259388" y="1751013"/>
          <p14:tracePt t="6838" x="5295900" y="1768475"/>
          <p14:tracePt t="6853" x="5322888" y="1776413"/>
          <p14:tracePt t="6869" x="5357813" y="1785938"/>
          <p14:tracePt t="6885" x="5375275" y="1785938"/>
          <p14:tracePt t="6902" x="5394325" y="1785938"/>
          <p14:tracePt t="6903" x="5411788" y="1795463"/>
          <p14:tracePt t="6918" x="5438775" y="1795463"/>
          <p14:tracePt t="6933" x="5446713" y="1795463"/>
          <p14:tracePt t="6949" x="5473700" y="1795463"/>
          <p14:tracePt t="6966" x="5500688" y="1795463"/>
          <p14:tracePt t="6981" x="5518150" y="1795463"/>
          <p14:tracePt t="6997" x="5545138" y="1785938"/>
          <p14:tracePt t="7020" x="5554663" y="1785938"/>
          <p14:tracePt t="7032" x="5554663" y="1776413"/>
          <p14:tracePt t="7446" x="5572125" y="1776413"/>
          <p14:tracePt t="7456" x="5589588" y="1776413"/>
          <p14:tracePt t="7466" x="5616575" y="1758950"/>
          <p14:tracePt t="7477" x="5661025" y="1741488"/>
          <p14:tracePt t="7493" x="5697538" y="1731963"/>
          <p14:tracePt t="7510" x="5786438" y="1714500"/>
          <p14:tracePt t="7525" x="5830888" y="1704975"/>
          <p14:tracePt t="7541" x="5929313" y="1687513"/>
          <p14:tracePt t="7558" x="6000750" y="1679575"/>
          <p14:tracePt t="7573" x="6037263" y="1670050"/>
          <p14:tracePt t="7589" x="6062663" y="1660525"/>
          <p14:tracePt t="7605" x="6116638" y="1652588"/>
          <p14:tracePt t="7621" x="6161088" y="1652588"/>
          <p14:tracePt t="7638" x="6188075" y="1643063"/>
          <p14:tracePt t="7653" x="6232525" y="1633538"/>
          <p14:tracePt t="7669" x="6269038" y="1625600"/>
          <p14:tracePt t="7685" x="6303963" y="1616075"/>
          <p14:tracePt t="7701" x="6357938" y="1608138"/>
          <p14:tracePt t="7717" x="6375400" y="1598613"/>
          <p14:tracePt t="7733" x="6419850" y="1598613"/>
          <p14:tracePt t="7749" x="6446838" y="1598613"/>
          <p14:tracePt t="7765" x="6473825" y="1589088"/>
          <p14:tracePt t="7781" x="6491288" y="1589088"/>
          <p14:tracePt t="7797" x="6510338" y="1589088"/>
          <p14:tracePt t="7813" x="6545263" y="1589088"/>
          <p14:tracePt t="7829" x="6554788" y="1589088"/>
          <p14:tracePt t="7845" x="6589713" y="1589088"/>
          <p14:tracePt t="7861" x="6608763" y="1589088"/>
          <p14:tracePt t="7877" x="6643688" y="1581150"/>
          <p14:tracePt t="7893" x="6680200" y="1571625"/>
          <p14:tracePt t="7909" x="6688138" y="1562100"/>
          <p14:tracePt t="7925" x="6724650" y="1562100"/>
          <p14:tracePt t="7941" x="6732588" y="1562100"/>
          <p14:tracePt t="7957" x="6769100" y="1562100"/>
          <p14:tracePt t="7973" x="6786563" y="1562100"/>
          <p14:tracePt t="7989" x="6813550" y="1562100"/>
          <p14:tracePt t="8005" x="6840538" y="1562100"/>
          <p14:tracePt t="8021" x="6875463" y="1562100"/>
          <p14:tracePt t="8037" x="6911975" y="1562100"/>
          <p14:tracePt t="8053" x="6929438" y="1562100"/>
          <p14:tracePt t="8069" x="6938963" y="1562100"/>
          <p14:tracePt t="8085" x="6946900" y="1562100"/>
          <p14:tracePt t="8595" x="6956425" y="1562100"/>
          <p14:tracePt t="8605" x="6973888" y="1554163"/>
          <p14:tracePt t="8615" x="7010400" y="1544638"/>
          <p14:tracePt t="8629" x="7045325" y="1536700"/>
          <p14:tracePt t="8645" x="7081838" y="1527175"/>
          <p14:tracePt t="8661" x="7170738" y="1527175"/>
          <p14:tracePt t="8677" x="7224713" y="1517650"/>
          <p14:tracePt t="8693" x="7331075" y="1500188"/>
          <p14:tracePt t="8709" x="7385050" y="1482725"/>
          <p14:tracePt t="8725" x="7456488" y="1473200"/>
          <p14:tracePt t="8741" x="7518400" y="1455738"/>
          <p14:tracePt t="8757" x="7562850" y="1455738"/>
          <p14:tracePt t="8773" x="7634288" y="1419225"/>
          <p14:tracePt t="8789" x="7688263" y="1411288"/>
          <p14:tracePt t="8804" x="7715250" y="1411288"/>
          <p14:tracePt t="8821" x="7759700" y="1401763"/>
          <p14:tracePt t="8837" x="7796213" y="1401763"/>
          <p14:tracePt t="8852" x="7813675" y="1393825"/>
          <p14:tracePt t="8869" x="7848600" y="1393825"/>
          <p14:tracePt t="8884" x="7858125" y="1393825"/>
          <p14:tracePt t="8900" x="7894638" y="1393825"/>
          <p14:tracePt t="8916" x="7912100" y="1384300"/>
          <p14:tracePt t="8933" x="7939088" y="1384300"/>
          <p14:tracePt t="8948" x="7956550" y="1384300"/>
          <p14:tracePt t="8964" x="7974013" y="1374775"/>
          <p14:tracePt t="8981" x="8010525" y="1366838"/>
          <p14:tracePt t="8996" x="8037513" y="1357313"/>
          <p14:tracePt t="9012" x="8081963" y="1347788"/>
          <p14:tracePt t="9030" x="8099425" y="1339850"/>
          <p14:tracePt t="9944" x="8108950" y="1339850"/>
          <p14:tracePt t="10007" x="8116888" y="1347788"/>
          <p14:tracePt t="10018" x="8116888" y="1357313"/>
          <p14:tracePt t="10038" x="8126413" y="1374775"/>
          <p14:tracePt t="10048" x="8153400" y="1384300"/>
          <p14:tracePt t="10058" x="8170863" y="1401763"/>
          <p14:tracePt t="10069" x="8205788" y="1438275"/>
          <p14:tracePt t="10084" x="8232775" y="1465263"/>
          <p14:tracePt t="10100" x="8286750" y="1509713"/>
          <p14:tracePt t="10116" x="8304213" y="1517650"/>
          <p14:tracePt t="10132" x="8331200" y="1536700"/>
          <p14:tracePt t="10149" x="8348663" y="1554163"/>
          <p14:tracePt t="10164" x="8348663" y="1562100"/>
          <p14:tracePt t="10180" x="8367713" y="1562100"/>
          <p14:tracePt t="10455" x="8385175" y="1562100"/>
          <p14:tracePt t="10465" x="8412163" y="1562100"/>
          <p14:tracePt t="10475" x="8456613" y="1562100"/>
          <p14:tracePt t="10484" x="8537575" y="1562100"/>
          <p14:tracePt t="10509" x="8732838" y="1562100"/>
          <p14:tracePt t="10517" x="8840788" y="1562100"/>
          <p14:tracePt t="10531" x="8920163" y="1562100"/>
          <p14:tracePt t="10548" x="8991600" y="1562100"/>
          <p14:tracePt t="10564" x="9117013" y="1562100"/>
          <p14:tracePt t="10580" x="9144000" y="1562100"/>
          <p14:tracePt t="10596" x="9197975" y="1562100"/>
          <p14:tracePt t="10612" x="9215438" y="1562100"/>
          <p14:tracePt t="10628" x="9242425" y="1562100"/>
          <p14:tracePt t="10644" x="9259888" y="1562100"/>
          <p14:tracePt t="10660" x="9277350" y="1562100"/>
          <p14:tracePt t="10676" x="9286875" y="1562100"/>
          <p14:tracePt t="10692" x="9304338" y="1562100"/>
          <p14:tracePt t="10708" x="9313863" y="1562100"/>
          <p14:tracePt t="10724" x="9340850" y="1562100"/>
          <p14:tracePt t="10740" x="9358313" y="1562100"/>
          <p14:tracePt t="10756" x="9375775" y="1562100"/>
          <p14:tracePt t="10772" x="9394825" y="1562100"/>
          <p14:tracePt t="10787" x="9412288" y="1562100"/>
          <p14:tracePt t="10804" x="9420225" y="1562100"/>
          <p14:tracePt t="10819" x="9439275" y="1562100"/>
          <p14:tracePt t="10836" x="9456738" y="1562100"/>
          <p14:tracePt t="10851" x="9474200" y="1562100"/>
          <p14:tracePt t="10868" x="9501188" y="1544638"/>
          <p14:tracePt t="10884" x="9528175" y="1517650"/>
          <p14:tracePt t="10899" x="9555163" y="1509713"/>
          <p14:tracePt t="10916" x="9582150" y="1490663"/>
          <p14:tracePt t="10932" x="9609138" y="1482725"/>
          <p14:tracePt t="10948" x="9626600" y="1473200"/>
          <p14:tracePt t="10963" x="9644063" y="1455738"/>
          <p14:tracePt t="10979" x="9653588" y="1455738"/>
          <p14:tracePt t="10995" x="9661525" y="1446213"/>
          <p14:tracePt t="11012" x="9671050" y="1438275"/>
          <p14:tracePt t="11027" x="9680575" y="1438275"/>
          <p14:tracePt t="11044" x="9680575" y="1428750"/>
          <p14:tracePt t="11060" x="9688513" y="1428750"/>
          <p14:tracePt t="11093" x="9698038" y="1428750"/>
          <p14:tracePt t="14214" x="9715500" y="1428750"/>
          <p14:tracePt t="14226" x="9742488" y="1428750"/>
          <p14:tracePt t="14237" x="9777413" y="1428750"/>
          <p14:tracePt t="14250" x="9813925" y="1428750"/>
          <p14:tracePt t="14274" x="9902825" y="1455738"/>
          <p14:tracePt t="14290" x="9966325" y="1455738"/>
          <p14:tracePt t="14306" x="9991725" y="1465263"/>
          <p14:tracePt t="14322" x="10037763" y="1473200"/>
          <p14:tracePt t="14338" x="10063163" y="1473200"/>
          <p14:tracePt t="14354" x="10109200" y="1482725"/>
          <p14:tracePt t="14370" x="10134600" y="1482725"/>
          <p14:tracePt t="14386" x="10161588" y="1482725"/>
          <p14:tracePt t="14402" x="10225088" y="1482725"/>
          <p14:tracePt t="14418" x="10260013" y="1482725"/>
          <p14:tracePt t="14438" x="10358438" y="1446213"/>
          <p14:tracePt t="14450" x="10420350" y="1411288"/>
          <p14:tracePt t="14466" x="10429875" y="1401763"/>
          <p14:tracePt t="14482" x="10447338" y="1393825"/>
          <p14:tracePt t="14498" x="10456863" y="1393825"/>
          <p14:tracePt t="14514" x="10474325" y="1384300"/>
          <p14:tracePt t="14530" x="10491788" y="1357313"/>
          <p14:tracePt t="14546" x="10510838" y="1347788"/>
          <p14:tracePt t="14562" x="10555288" y="1322388"/>
          <p14:tracePt t="14578" x="10572750" y="1303338"/>
          <p14:tracePt t="14594" x="10599738" y="1285875"/>
          <p14:tracePt t="14610" x="10609263" y="1285875"/>
          <p14:tracePt t="14626" x="10609263" y="1276350"/>
          <p14:tracePt t="14649" x="10617200" y="1276350"/>
          <p14:tracePt t="14672" x="10617200" y="1268413"/>
          <p14:tracePt t="14707" x="10617200" y="1258888"/>
          <p14:tracePt t="14727" x="10617200" y="1241425"/>
          <p14:tracePt t="14751" x="10617200" y="1231900"/>
          <p14:tracePt t="14770" x="10617200" y="1214438"/>
          <p14:tracePt t="14791" x="10617200" y="1196975"/>
          <p14:tracePt t="14802" x="10609263" y="1179513"/>
          <p14:tracePt t="14811" x="10599738" y="1160463"/>
          <p14:tracePt t="14822" x="10582275" y="1152525"/>
          <p14:tracePt t="14833" x="10563225" y="1125538"/>
          <p14:tracePt t="14850" x="10545763" y="1116013"/>
          <p14:tracePt t="14866" x="10510838" y="1098550"/>
          <p14:tracePt t="14882" x="10429875" y="1062038"/>
          <p14:tracePt t="14898" x="10375900" y="1036638"/>
          <p14:tracePt t="14913" x="10269538" y="1000125"/>
          <p14:tracePt t="14930" x="10206038" y="990600"/>
          <p14:tracePt t="14945" x="10180638" y="990600"/>
          <p14:tracePt t="14961" x="10134600" y="990600"/>
          <p14:tracePt t="14977" x="10117138" y="990600"/>
          <p14:tracePt t="14993" x="10082213" y="990600"/>
          <p14:tracePt t="15009" x="10045700" y="990600"/>
          <p14:tracePt t="15026" x="9974263" y="990600"/>
          <p14:tracePt t="15041" x="9947275" y="990600"/>
          <p14:tracePt t="15058" x="9902825" y="1017588"/>
          <p14:tracePt t="15073" x="9875838" y="1027113"/>
          <p14:tracePt t="15089" x="9858375" y="1027113"/>
          <p14:tracePt t="15106" x="9813925" y="1054100"/>
          <p14:tracePt t="15122" x="9786938" y="1054100"/>
          <p14:tracePt t="15138" x="9715500" y="1089025"/>
          <p14:tracePt t="15153" x="9680575" y="1108075"/>
          <p14:tracePt t="15170" x="9609138" y="1133475"/>
          <p14:tracePt t="15185" x="9599613" y="1152525"/>
          <p14:tracePt t="15202" x="9590088" y="1160463"/>
          <p14:tracePt t="15218" x="9572625" y="1196975"/>
          <p14:tracePt t="15233" x="9563100" y="1204913"/>
          <p14:tracePt t="15249" x="9563100" y="1231900"/>
          <p14:tracePt t="15266" x="9563100" y="1276350"/>
          <p14:tracePt t="15282" x="9563100" y="1312863"/>
          <p14:tracePt t="15298" x="9572625" y="1374775"/>
          <p14:tracePt t="15313" x="9590088" y="1419225"/>
          <p14:tracePt t="15330" x="9626600" y="1465263"/>
          <p14:tracePt t="15345" x="9644063" y="1490663"/>
          <p14:tracePt t="15362" x="9688513" y="1544638"/>
          <p14:tracePt t="15378" x="9769475" y="1608138"/>
          <p14:tracePt t="15393" x="9786938" y="1625600"/>
          <p14:tracePt t="15410" x="9840913" y="1660525"/>
          <p14:tracePt t="15426" x="9867900" y="1679575"/>
          <p14:tracePt t="15442" x="9920288" y="1704975"/>
          <p14:tracePt t="15457" x="9974263" y="1714500"/>
          <p14:tracePt t="15473" x="9991725" y="1724025"/>
          <p14:tracePt t="15490" x="10045700" y="1724025"/>
          <p14:tracePt t="15506" x="10099675" y="1724025"/>
          <p14:tracePt t="15521" x="10117138" y="1724025"/>
          <p14:tracePt t="15538" x="10161588" y="1724025"/>
          <p14:tracePt t="15553" x="10188575" y="1724025"/>
          <p14:tracePt t="15569" x="10233025" y="1724025"/>
          <p14:tracePt t="15585" x="10287000" y="1704975"/>
          <p14:tracePt t="15601" x="10323513" y="1679575"/>
          <p14:tracePt t="15617" x="10429875" y="1616075"/>
          <p14:tracePt t="15633" x="10518775" y="1544638"/>
          <p14:tracePt t="15649" x="10617200" y="1465263"/>
          <p14:tracePt t="15666" x="10680700" y="1428750"/>
          <p14:tracePt t="15681" x="10698163" y="1411288"/>
          <p14:tracePt t="15697" x="10725150" y="1401763"/>
          <p14:tracePt t="15713" x="10725150" y="1393825"/>
          <p14:tracePt t="15729" x="10733088" y="1393825"/>
          <p14:tracePt t="15745" x="10742613" y="1384300"/>
          <p14:tracePt t="15761" x="10742613" y="1374775"/>
          <p14:tracePt t="15777" x="10752138" y="1366838"/>
          <p14:tracePt t="15795" x="10760075" y="1357313"/>
          <p14:tracePt t="15809" x="10760075" y="1347788"/>
          <p14:tracePt t="15826" x="10769600" y="1330325"/>
          <p14:tracePt t="15845" x="10769600" y="1322388"/>
          <p14:tracePt t="15858" x="10769600" y="1312863"/>
          <p14:tracePt t="15874" x="10769600" y="1303338"/>
          <p14:tracePt t="15889" x="10769600" y="1295400"/>
          <p14:tracePt t="15905" x="10769600" y="1258888"/>
          <p14:tracePt t="15921" x="10769600" y="1231900"/>
          <p14:tracePt t="15937" x="10769600" y="1204913"/>
          <p14:tracePt t="15953" x="10769600" y="1179513"/>
          <p14:tracePt t="15969" x="10733088" y="1116013"/>
          <p14:tracePt t="15985" x="10706100" y="1098550"/>
          <p14:tracePt t="16001" x="10671175" y="1071563"/>
          <p14:tracePt t="16017" x="10582275" y="1027113"/>
          <p14:tracePt t="16033" x="10466388" y="955675"/>
          <p14:tracePt t="16049" x="10412413" y="946150"/>
          <p14:tracePt t="16065" x="10313988" y="938213"/>
          <p14:tracePt t="16081" x="10277475" y="938213"/>
          <p14:tracePt t="16097" x="10188575" y="938213"/>
          <p14:tracePt t="16113" x="10153650" y="938213"/>
          <p14:tracePt t="16129" x="10082213" y="938213"/>
          <p14:tracePt t="16145" x="10063163" y="938213"/>
          <p14:tracePt t="16161" x="10018713" y="946150"/>
          <p14:tracePt t="16177" x="10001250" y="955675"/>
          <p14:tracePt t="16193" x="9956800" y="973138"/>
          <p14:tracePt t="16209" x="9929813" y="990600"/>
          <p14:tracePt t="16225" x="9858375" y="1017588"/>
          <p14:tracePt t="16241" x="9813925" y="1036638"/>
          <p14:tracePt t="16257" x="9759950" y="1062038"/>
          <p14:tracePt t="16273" x="9725025" y="1081088"/>
          <p14:tracePt t="16289" x="9680575" y="1108075"/>
          <p14:tracePt t="16313" x="9634538" y="1143000"/>
          <p14:tracePt t="16326" x="9609138" y="1160463"/>
          <p14:tracePt t="16337" x="9590088" y="1169988"/>
          <p14:tracePt t="16353" x="9582150" y="1187450"/>
          <p14:tracePt t="16369" x="9572625" y="1223963"/>
          <p14:tracePt t="16385" x="9563100" y="1241425"/>
          <p14:tracePt t="16401" x="9555163" y="1276350"/>
          <p14:tracePt t="16417" x="9555163" y="1295400"/>
          <p14:tracePt t="16433" x="9555163" y="1339850"/>
          <p14:tracePt t="16449" x="9555163" y="1357313"/>
          <p14:tracePt t="16465" x="9555163" y="1411288"/>
          <p14:tracePt t="16481" x="9555163" y="1428750"/>
          <p14:tracePt t="16497" x="9555163" y="1465263"/>
          <p14:tracePt t="16513" x="9555163" y="1473200"/>
          <p14:tracePt t="16529" x="9572625" y="1490663"/>
          <p14:tracePt t="16545" x="9590088" y="1500188"/>
          <p14:tracePt t="16561" x="9599613" y="1517650"/>
          <p14:tracePt t="16577" x="9626600" y="1536700"/>
          <p14:tracePt t="16593" x="9634538" y="1536700"/>
          <p14:tracePt t="16609" x="9688513" y="1544638"/>
          <p14:tracePt t="16625" x="9705975" y="1554163"/>
          <p14:tracePt t="16641" x="9742488" y="1554163"/>
          <p14:tracePt t="16657" x="9813925" y="1571625"/>
          <p14:tracePt t="16673" x="9894888" y="1589088"/>
          <p14:tracePt t="16689" x="9920288" y="1589088"/>
          <p14:tracePt t="16705" x="9983788" y="1589088"/>
          <p14:tracePt t="16721" x="10010775" y="1589088"/>
          <p14:tracePt t="16737" x="10055225" y="1589088"/>
          <p14:tracePt t="16753" x="10082213" y="1589088"/>
          <p14:tracePt t="16769" x="10109200" y="1589088"/>
          <p14:tracePt t="16785" x="10188575" y="1581150"/>
          <p14:tracePt t="16801" x="10269538" y="1517650"/>
          <p14:tracePt t="16817" x="10296525" y="1500188"/>
          <p14:tracePt t="16833" x="10340975" y="1482725"/>
          <p14:tracePt t="16849" x="10358438" y="1473200"/>
          <p14:tracePt t="16865" x="10394950" y="1446213"/>
          <p14:tracePt t="16881" x="10420350" y="1438275"/>
          <p14:tracePt t="16897" x="10456863" y="1419225"/>
          <p14:tracePt t="16912" x="10483850" y="1401763"/>
          <p14:tracePt t="16929" x="10510838" y="1384300"/>
          <p14:tracePt t="16945" x="10528300" y="1366838"/>
          <p14:tracePt t="16960" x="10537825" y="1366838"/>
          <p14:tracePt t="16977" x="10537825" y="1357313"/>
          <p14:tracePt t="40098" x="10501313" y="1357313"/>
          <p14:tracePt t="40109" x="10439400" y="1357313"/>
          <p14:tracePt t="40119" x="10340975" y="1357313"/>
          <p14:tracePt t="40133" x="10206038" y="1357313"/>
          <p14:tracePt t="40149" x="10037763" y="1357313"/>
          <p14:tracePt t="40166" x="9466263" y="1339850"/>
          <p14:tracePt t="40181" x="9090025" y="1339850"/>
          <p14:tracePt t="40197" x="8170863" y="1347788"/>
          <p14:tracePt t="40213" x="7956550" y="1401763"/>
          <p14:tracePt t="40230" x="7562850" y="1482725"/>
          <p14:tracePt t="40245" x="7375525" y="1517650"/>
          <p14:tracePt t="40262" x="7116763" y="1589088"/>
          <p14:tracePt t="40277" x="7018338" y="1633538"/>
          <p14:tracePt t="40293" x="6929438" y="1670050"/>
          <p14:tracePt t="40310" x="6831013" y="1724025"/>
          <p14:tracePt t="40599" x="6777038" y="1724025"/>
          <p14:tracePt t="40609" x="6643688" y="1714500"/>
          <p14:tracePt t="40621" x="6330950" y="1687513"/>
          <p14:tracePt t="40633" x="6010275" y="1687513"/>
          <p14:tracePt t="40646" x="5643563" y="1687513"/>
          <p14:tracePt t="40661" x="5214938" y="1687513"/>
          <p14:tracePt t="40677" x="4402138" y="1795463"/>
          <p14:tracePt t="40694" x="3768725" y="1901825"/>
          <p14:tracePt t="40709" x="3625850" y="1973263"/>
          <p14:tracePt t="40725" x="3455988" y="1982788"/>
          <p14:tracePt t="40741" x="3411538" y="2009775"/>
          <p14:tracePt t="40757" x="3384550" y="2027238"/>
          <p14:tracePt t="40773" x="3375025" y="2027238"/>
          <p14:tracePt t="41105" x="3384550" y="2027238"/>
          <p14:tracePt t="41125" x="3402013" y="2027238"/>
          <p14:tracePt t="41135" x="3411538" y="2027238"/>
          <p14:tracePt t="41145" x="3419475" y="2036763"/>
          <p14:tracePt t="41157" x="3438525" y="2044700"/>
          <p14:tracePt t="41173" x="3465513" y="2054225"/>
          <p14:tracePt t="41189" x="3517900" y="2062163"/>
          <p14:tracePt t="41205" x="3589338" y="2089150"/>
          <p14:tracePt t="41221" x="3616325" y="2098675"/>
          <p14:tracePt t="41237" x="3687763" y="2116138"/>
          <p14:tracePt t="41253" x="3714750" y="2133600"/>
          <p14:tracePt t="41269" x="3786188" y="2143125"/>
          <p14:tracePt t="41285" x="3813175" y="2152650"/>
          <p14:tracePt t="41301" x="3894138" y="2160588"/>
          <p14:tracePt t="41326" x="3983038" y="2179638"/>
          <p14:tracePt t="41329" x="4044950" y="2187575"/>
          <p14:tracePt t="41349" x="4133850" y="2187575"/>
          <p14:tracePt t="41365" x="4179888" y="2187575"/>
          <p14:tracePt t="41381" x="4259263" y="2187575"/>
          <p14:tracePt t="41406" x="4340225" y="2187575"/>
          <p14:tracePt t="41412" x="4367213" y="2187575"/>
          <p14:tracePt t="41429" x="4419600" y="2179638"/>
          <p14:tracePt t="41445" x="4500563" y="2179638"/>
          <p14:tracePt t="41467" x="4562475" y="2179638"/>
          <p14:tracePt t="41477" x="4589463" y="2179638"/>
          <p14:tracePt t="41493" x="4608513" y="2179638"/>
          <p14:tracePt t="41509" x="4625975" y="2170113"/>
          <p14:tracePt t="41525" x="4679950" y="2170113"/>
          <p14:tracePt t="41541" x="4697413" y="2170113"/>
          <p14:tracePt t="41557" x="4705350" y="2170113"/>
          <p14:tracePt t="41864" x="4714875" y="2170113"/>
          <p14:tracePt t="41875" x="4732338" y="2160588"/>
          <p14:tracePt t="41885" x="4768850" y="2152650"/>
          <p14:tracePt t="41895" x="4822825" y="2133600"/>
          <p14:tracePt t="41908" x="4875213" y="2116138"/>
          <p14:tracePt t="41925" x="4929188" y="2098675"/>
          <p14:tracePt t="41941" x="5000625" y="2089150"/>
          <p14:tracePt t="41957" x="5037138" y="2089150"/>
          <p14:tracePt t="41973" x="5126038" y="2089150"/>
          <p14:tracePt t="41989" x="5187950" y="2089150"/>
          <p14:tracePt t="42005" x="5303838" y="2089150"/>
          <p14:tracePt t="42021" x="5384800" y="2089150"/>
          <p14:tracePt t="42037" x="5510213" y="2089150"/>
          <p14:tracePt t="42053" x="5545138" y="2089150"/>
          <p14:tracePt t="42069" x="5572125" y="2089150"/>
          <p14:tracePt t="42084" x="5680075" y="2089150"/>
          <p14:tracePt t="42100" x="5732463" y="2089150"/>
          <p14:tracePt t="42117" x="5822950" y="2108200"/>
          <p14:tracePt t="42132" x="5867400" y="2108200"/>
          <p14:tracePt t="42149" x="5911850" y="2108200"/>
          <p14:tracePt t="42164" x="5919788" y="2108200"/>
          <p14:tracePt t="42181" x="5946775" y="2108200"/>
          <p14:tracePt t="42197" x="5965825" y="2116138"/>
          <p14:tracePt t="42213" x="5983288" y="2125663"/>
          <p14:tracePt t="42228" x="6000750" y="2125663"/>
          <p14:tracePt t="42245" x="6018213" y="2133600"/>
          <p14:tracePt t="42260" x="6027738" y="2133600"/>
          <p14:tracePt t="42277" x="6045200" y="2143125"/>
          <p14:tracePt t="42296" x="6054725" y="2143125"/>
          <p14:tracePt t="42371" x="6062663" y="2143125"/>
          <p14:tracePt t="43768" x="6062663" y="2133600"/>
          <p14:tracePt t="49617" x="6072188" y="2133600"/>
          <p14:tracePt t="49627" x="6089650" y="2133600"/>
          <p14:tracePt t="49638" x="6116638" y="2133600"/>
          <p14:tracePt t="49649" x="6126163" y="2133600"/>
          <p14:tracePt t="49665" x="6143625" y="2125663"/>
          <p14:tracePt t="49681" x="6180138" y="2116138"/>
          <p14:tracePt t="49697" x="6188075" y="2116138"/>
          <p14:tracePt t="49713" x="6215063" y="2116138"/>
          <p14:tracePt t="49729" x="6224588" y="2108200"/>
          <p14:tracePt t="49745" x="6242050" y="2108200"/>
          <p14:tracePt t="49761" x="6251575" y="2098675"/>
          <p14:tracePt t="49777" x="6259513" y="2098675"/>
          <p14:tracePt t="49797" x="6269038" y="2098675"/>
          <p14:tracePt t="49809" x="6276975" y="2098675"/>
          <p14:tracePt t="49827" x="6286500" y="2098675"/>
          <p14:tracePt t="49847" x="6296025" y="2098675"/>
          <p14:tracePt t="49857" x="6303963" y="2098675"/>
          <p14:tracePt t="49877" x="6313488" y="2098675"/>
          <p14:tracePt t="49917" x="6323013" y="2098675"/>
          <p14:tracePt t="49937" x="6323013" y="2089150"/>
          <p14:tracePt t="50076" x="6330950" y="2089150"/>
          <p14:tracePt t="50087" x="6340475" y="2089150"/>
          <p14:tracePt t="50100" x="6357938" y="2089150"/>
          <p14:tracePt t="50119" x="6367463" y="2089150"/>
          <p14:tracePt t="50129" x="6384925" y="2081213"/>
          <p14:tracePt t="50145" x="6402388" y="2081213"/>
          <p14:tracePt t="50161" x="6419850" y="2081213"/>
          <p14:tracePt t="50177" x="6429375" y="2081213"/>
          <p14:tracePt t="50193" x="6446838" y="2071688"/>
          <p14:tracePt t="50209" x="6456363" y="2071688"/>
          <p14:tracePt t="50225" x="6465888" y="2071688"/>
          <p14:tracePt t="50241" x="6473825" y="2062163"/>
          <p14:tracePt t="50257" x="6500813" y="2054225"/>
          <p14:tracePt t="50278" x="6518275" y="2054225"/>
          <p14:tracePt t="50289" x="6527800" y="2044700"/>
          <p14:tracePt t="50305" x="6537325" y="2044700"/>
          <p14:tracePt t="50321" x="6554788" y="2044700"/>
          <p14:tracePt t="50347" x="6562725" y="2044700"/>
          <p14:tracePt t="50356" x="6581775" y="2044700"/>
          <p14:tracePt t="50377" x="6589713" y="2044700"/>
          <p14:tracePt t="50392" x="6599238" y="2036763"/>
          <p14:tracePt t="50412" x="6608763" y="2036763"/>
          <p14:tracePt t="50435" x="6616700" y="2027238"/>
          <p14:tracePt t="50455" x="6626225" y="2027238"/>
          <p14:tracePt t="50465" x="6634163" y="2027238"/>
          <p14:tracePt t="50495" x="6643688" y="2027238"/>
          <p14:tracePt t="50525" x="6653213" y="2027238"/>
          <p14:tracePt t="50535" x="6653213" y="2017713"/>
          <p14:tracePt t="50586" x="6661150" y="2017713"/>
          <p14:tracePt t="51514" x="6670675" y="2017713"/>
          <p14:tracePt t="51547" x="6688138" y="2017713"/>
          <p14:tracePt t="51566" x="6697663" y="2017713"/>
          <p14:tracePt t="51596" x="6715125" y="2017713"/>
          <p14:tracePt t="51606" x="6724650" y="2017713"/>
          <p14:tracePt t="51616" x="6732588" y="2017713"/>
          <p14:tracePt t="51632" x="6742113" y="2017713"/>
          <p14:tracePt t="51648" x="6751638" y="2017713"/>
          <p14:tracePt t="51664" x="6759575" y="2017713"/>
          <p14:tracePt t="51680" x="6769100" y="2017713"/>
          <p14:tracePt t="51696" x="6777038" y="2017713"/>
          <p14:tracePt t="51712" x="6786563" y="2017713"/>
          <p14:tracePt t="51728" x="6804025" y="2017713"/>
          <p14:tracePt t="51748" x="6813550" y="2017713"/>
          <p14:tracePt t="51760" x="6823075" y="2017713"/>
          <p14:tracePt t="51879" x="6831013" y="2017713"/>
          <p14:tracePt t="51913" x="6840538" y="2017713"/>
          <p14:tracePt t="51946" x="6848475" y="2017713"/>
          <p14:tracePt t="51967" x="6848475" y="2027238"/>
          <p14:tracePt t="51976" x="6858000" y="2027238"/>
          <p14:tracePt t="51986" x="6867525" y="2027238"/>
          <p14:tracePt t="52000" x="6875463" y="2027238"/>
          <p14:tracePt t="52016" x="6884988" y="2036763"/>
          <p14:tracePt t="52032" x="6902450" y="2036763"/>
          <p14:tracePt t="52048" x="6911975" y="2036763"/>
          <p14:tracePt t="52064" x="6929438" y="2044700"/>
          <p14:tracePt t="52080" x="6956425" y="2054225"/>
          <p14:tracePt t="52096" x="6973888" y="2054225"/>
          <p14:tracePt t="52112" x="7000875" y="2054225"/>
          <p14:tracePt t="52128" x="7045325" y="2071688"/>
          <p14:tracePt t="52144" x="7072313" y="2081213"/>
          <p14:tracePt t="52160" x="7134225" y="2081213"/>
          <p14:tracePt t="52176" x="7161213" y="2081213"/>
          <p14:tracePt t="52192" x="7197725" y="2089150"/>
          <p14:tracePt t="52208" x="7242175" y="2089150"/>
          <p14:tracePt t="52224" x="7259638" y="2089150"/>
          <p14:tracePt t="52240" x="7296150" y="2089150"/>
          <p14:tracePt t="52256" x="7323138" y="2089150"/>
          <p14:tracePt t="52271" x="7331075" y="2089150"/>
          <p14:tracePt t="52288" x="7340600" y="2089150"/>
          <p14:tracePt t="52304" x="7348538" y="2089150"/>
          <p14:tracePt t="52319" x="7358063" y="2089150"/>
          <p14:tracePt t="52647" x="7367588" y="2089150"/>
          <p14:tracePt t="52657" x="7394575" y="2089150"/>
          <p14:tracePt t="52667" x="7439025" y="2089150"/>
          <p14:tracePt t="52677" x="7491413" y="2089150"/>
          <p14:tracePt t="52688" x="7537450" y="2089150"/>
          <p14:tracePt t="52703" x="7599363" y="2089150"/>
          <p14:tracePt t="52720" x="7759700" y="2081213"/>
          <p14:tracePt t="52736" x="7831138" y="2081213"/>
          <p14:tracePt t="52752" x="7947025" y="2071688"/>
          <p14:tracePt t="52767" x="8072438" y="2071688"/>
          <p14:tracePt t="52783" x="8153400" y="2062163"/>
          <p14:tracePt t="52800" x="8251825" y="2062163"/>
          <p14:tracePt t="52815" x="8313738" y="2062163"/>
          <p14:tracePt t="52832" x="8439150" y="2062163"/>
          <p14:tracePt t="52847" x="8501063" y="2062163"/>
          <p14:tracePt t="52864" x="8643938" y="2054225"/>
          <p14:tracePt t="52884" x="8796338" y="2027238"/>
          <p14:tracePt t="52895" x="8875713" y="2009775"/>
          <p14:tracePt t="52911" x="8947150" y="1990725"/>
          <p14:tracePt t="52927" x="9045575" y="1938338"/>
          <p14:tracePt t="52944" x="9153525" y="1911350"/>
          <p14:tracePt t="52959" x="9180513" y="1893888"/>
          <p14:tracePt t="52976" x="9224963" y="1874838"/>
          <p14:tracePt t="52994" x="9232900" y="1874838"/>
          <p14:tracePt t="53461" x="9251950" y="1874838"/>
          <p14:tracePt t="53471" x="9269413" y="1857375"/>
          <p14:tracePt t="53480" x="9304338" y="1847850"/>
          <p14:tracePt t="53490" x="9358313" y="1839913"/>
          <p14:tracePt t="53503" x="9412288" y="1830388"/>
          <p14:tracePt t="53519" x="9474200" y="1822450"/>
          <p14:tracePt t="53535" x="9582150" y="1785938"/>
          <p14:tracePt t="53554" x="9644063" y="1768475"/>
          <p14:tracePt t="53567" x="9732963" y="1724025"/>
          <p14:tracePt t="53584" x="9813925" y="1660525"/>
          <p14:tracePt t="53605" x="9929813" y="1571625"/>
          <p14:tracePt t="53615" x="9983788" y="1509713"/>
          <p14:tracePt t="53631" x="10037763" y="1465263"/>
          <p14:tracePt t="53654" x="10117138" y="1374775"/>
          <p14:tracePt t="53663" x="10134600" y="1366838"/>
          <p14:tracePt t="53679" x="10153650" y="1339850"/>
          <p14:tracePt t="53695" x="10171113" y="1303338"/>
          <p14:tracePt t="53711" x="10188575" y="1295400"/>
          <p14:tracePt t="53773" x="10188575" y="1285875"/>
          <p14:tracePt t="53795" x="10188575" y="1268413"/>
          <p14:tracePt t="53806" x="10188575" y="1250950"/>
          <p14:tracePt t="53818" x="10171113" y="1223963"/>
          <p14:tracePt t="53830" x="10126663" y="1179513"/>
          <p14:tracePt t="53842" x="10090150" y="1160463"/>
          <p14:tracePt t="53855" x="10045700" y="1133475"/>
          <p14:tracePt t="53871" x="10028238" y="1108075"/>
          <p14:tracePt t="53887" x="9991725" y="1108075"/>
          <p14:tracePt t="53903" x="9974263" y="1108075"/>
          <p14:tracePt t="53919" x="9939338" y="1108075"/>
          <p14:tracePt t="53935" x="9902825" y="1108075"/>
          <p14:tracePt t="53951" x="9831388" y="1143000"/>
          <p14:tracePt t="53974" x="9796463" y="1160463"/>
          <p14:tracePt t="53983" x="9769475" y="1179513"/>
          <p14:tracePt t="53999" x="9680575" y="1214438"/>
          <p14:tracePt t="54015" x="9653588" y="1231900"/>
          <p14:tracePt t="54034" x="9634538" y="1241425"/>
          <p14:tracePt t="54047" x="9599613" y="1258888"/>
          <p14:tracePt t="54063" x="9590088" y="1258888"/>
          <p14:tracePt t="54079" x="9582150" y="1258888"/>
          <p14:tracePt t="54184" x="9617075" y="1268413"/>
          <p14:tracePt t="54196" x="9661525" y="1276350"/>
          <p14:tracePt t="54208" x="9732963" y="1295400"/>
          <p14:tracePt t="54220" x="9786938" y="1322388"/>
          <p14:tracePt t="54232" x="9848850" y="1330325"/>
          <p14:tracePt t="54242" x="9885363" y="1330325"/>
          <p14:tracePt t="54255" x="9939338" y="1330325"/>
          <p14:tracePt t="54271" x="9983788" y="1330325"/>
          <p14:tracePt t="54287" x="10063163" y="1339850"/>
          <p14:tracePt t="54303" x="10090150" y="1339850"/>
          <p14:tracePt t="54319" x="10171113" y="1339850"/>
          <p14:tracePt t="54335" x="10198100" y="1339850"/>
          <p14:tracePt t="54351" x="10225088" y="1339850"/>
          <p14:tracePt t="54367" x="10269538" y="1339850"/>
          <p14:tracePt t="54383" x="10296525" y="1339850"/>
          <p14:tracePt t="54399" x="10340975" y="1330325"/>
          <p14:tracePt t="54415" x="10358438" y="1330325"/>
          <p14:tracePt t="54431" x="10375900" y="1330325"/>
          <p14:tracePt t="54548" x="10367963" y="1330325"/>
          <p14:tracePt t="54559" x="10331450" y="1330325"/>
          <p14:tracePt t="54568" x="10287000" y="1330325"/>
          <p14:tracePt t="54578" x="10233025" y="1330325"/>
          <p14:tracePt t="54590" x="10161588" y="1322388"/>
          <p14:tracePt t="54606" x="10090150" y="1312863"/>
          <p14:tracePt t="54623" x="9902825" y="1303338"/>
          <p14:tracePt t="54639" x="9831388" y="1295400"/>
          <p14:tracePt t="54655" x="9698038" y="1295400"/>
          <p14:tracePt t="54670" x="9644063" y="1295400"/>
          <p14:tracePt t="54686" x="9572625" y="1295400"/>
          <p14:tracePt t="54702" x="9555163" y="1303338"/>
          <p14:tracePt t="54718" x="9537700" y="1312863"/>
          <p14:tracePt t="54788" x="9537700" y="1322388"/>
          <p14:tracePt t="54847" x="9563100" y="1322388"/>
          <p14:tracePt t="54859" x="9590088" y="1330325"/>
          <p14:tracePt t="54869" x="9617075" y="1339850"/>
          <p14:tracePt t="54879" x="9644063" y="1339850"/>
          <p14:tracePt t="54894" x="9688513" y="1347788"/>
          <p14:tracePt t="54911" x="9725025" y="1347788"/>
          <p14:tracePt t="54934" x="9875838" y="1366838"/>
          <p14:tracePt t="54943" x="9920288" y="1366838"/>
          <p14:tracePt t="54958" x="9974263" y="1374775"/>
          <p14:tracePt t="54975" x="10055225" y="1393825"/>
          <p14:tracePt t="54994" x="10082213" y="1393825"/>
          <p14:tracePt t="55006" x="10161588" y="1401763"/>
          <p14:tracePt t="55022" x="10188575" y="1401763"/>
          <p14:tracePt t="55038" x="10233025" y="1401763"/>
          <p14:tracePt t="55054" x="10252075" y="1401763"/>
          <p14:tracePt t="55070" x="10287000" y="1401763"/>
          <p14:tracePt t="55086" x="10296525" y="1401763"/>
          <p14:tracePt t="55102" x="10313988" y="1401763"/>
          <p14:tracePt t="55228" x="10287000" y="1401763"/>
          <p14:tracePt t="55238" x="10260013" y="1401763"/>
          <p14:tracePt t="55248" x="10206038" y="1401763"/>
          <p14:tracePt t="55262" x="10161588" y="1401763"/>
          <p14:tracePt t="55279" x="10037763" y="1393825"/>
          <p14:tracePt t="55295" x="9939338" y="1393825"/>
          <p14:tracePt t="55310" x="9823450" y="1393825"/>
          <p14:tracePt t="55326" x="9777413" y="1393825"/>
          <p14:tracePt t="55342" x="9732963" y="1384300"/>
          <p14:tracePt t="55359" x="9671050" y="1384300"/>
          <p14:tracePt t="55375" x="9661525" y="1384300"/>
          <p14:tracePt t="55390" x="9653588" y="1384300"/>
          <p14:tracePt t="55518" x="9671050" y="1384300"/>
          <p14:tracePt t="55528" x="9688513" y="1384300"/>
          <p14:tracePt t="55539" x="9715500" y="1384300"/>
          <p14:tracePt t="55550" x="9752013" y="1384300"/>
          <p14:tracePt t="55566" x="9804400" y="1384300"/>
          <p14:tracePt t="55582" x="9885363" y="1384300"/>
          <p14:tracePt t="55605" x="10037763" y="1357313"/>
          <p14:tracePt t="55614" x="10090150" y="1357313"/>
          <p14:tracePt t="55630" x="10188575" y="1339850"/>
          <p14:tracePt t="55655" x="10269538" y="1330325"/>
          <p14:tracePt t="55664" x="10296525" y="1322388"/>
          <p14:tracePt t="55678" x="10313988" y="1312863"/>
          <p14:tracePt t="55694" x="10340975" y="1312863"/>
          <p14:tracePt t="55710" x="10358438" y="1312863"/>
          <p14:tracePt t="55735" x="10367963" y="1312863"/>
          <p14:tracePt t="55841" x="10358438" y="1312863"/>
          <p14:tracePt t="55851" x="10331450" y="1312863"/>
          <p14:tracePt t="55862" x="10296525" y="1312863"/>
          <p14:tracePt t="55872" x="10233025" y="1312863"/>
          <p14:tracePt t="55886" x="10180638" y="1312863"/>
          <p14:tracePt t="55902" x="10117138" y="1312863"/>
          <p14:tracePt t="55918" x="9966325" y="1312863"/>
          <p14:tracePt t="55935" x="9875838" y="1312863"/>
          <p14:tracePt t="55950" x="9840913" y="1312863"/>
          <p14:tracePt t="55966" x="9796463" y="1312863"/>
          <p14:tracePt t="55982" x="9705975" y="1322388"/>
          <p14:tracePt t="56006" x="9680575" y="1330325"/>
          <p14:tracePt t="56014" x="9661525" y="1330325"/>
          <p14:tracePt t="56030" x="9653588" y="1339850"/>
          <p14:tracePt t="56054" x="9644063" y="1347788"/>
          <p14:tracePt t="56066" x="9634538" y="1347788"/>
          <p14:tracePt t="56116" x="9634538" y="1357313"/>
          <p14:tracePt t="56197" x="9644063" y="1357313"/>
          <p14:tracePt t="56207" x="9661525" y="1357313"/>
          <p14:tracePt t="56217" x="9688513" y="1357313"/>
          <p14:tracePt t="56227" x="9725025" y="1366838"/>
          <p14:tracePt t="56238" x="9759950" y="1366838"/>
          <p14:tracePt t="56254" x="9804400" y="1374775"/>
          <p14:tracePt t="56275" x="9885363" y="1384300"/>
          <p14:tracePt t="56286" x="9912350" y="1384300"/>
          <p14:tracePt t="56302" x="9991725" y="1384300"/>
          <p14:tracePt t="56318" x="10028238" y="1384300"/>
          <p14:tracePt t="56335" x="10109200" y="1384300"/>
          <p14:tracePt t="56350" x="10144125" y="1384300"/>
          <p14:tracePt t="56366" x="10198100" y="1384300"/>
          <p14:tracePt t="56382" x="10252075" y="1366838"/>
          <p14:tracePt t="56406" x="10287000" y="1347788"/>
          <p14:tracePt t="56415" x="10296525" y="1339850"/>
          <p14:tracePt t="56430" x="10313988" y="1339850"/>
          <p14:tracePt t="56450" x="10323513" y="1330325"/>
          <p14:tracePt t="57435" x="10313988" y="1330325"/>
          <p14:tracePt t="57445" x="10304463" y="1330325"/>
          <p14:tracePt t="57466" x="10296525" y="1330325"/>
          <p14:tracePt t="57478" x="10287000" y="1330325"/>
          <p14:tracePt t="57489" x="10277475" y="1330325"/>
          <p14:tracePt t="57513" x="10269538" y="1339850"/>
          <p14:tracePt t="57536" x="10260013" y="1339850"/>
          <p14:tracePt t="57547" x="10252075" y="1339850"/>
          <p14:tracePt t="57570" x="10252075" y="1347788"/>
          <p14:tracePt t="57580" x="10242550" y="1347788"/>
          <p14:tracePt t="57600" x="10233025" y="1347788"/>
          <p14:tracePt t="57620" x="10225088" y="1347788"/>
          <p14:tracePt t="57630" x="10215563" y="1347788"/>
          <p14:tracePt t="57640" x="10206038" y="1347788"/>
          <p14:tracePt t="57650" x="10198100" y="1347788"/>
          <p14:tracePt t="57661" x="10180638" y="1347788"/>
          <p14:tracePt t="57677" x="10171113" y="1347788"/>
          <p14:tracePt t="57693" x="10144125" y="1347788"/>
          <p14:tracePt t="57709" x="10126663" y="1347788"/>
          <p14:tracePt t="57726" x="10090150" y="1347788"/>
          <p14:tracePt t="57741" x="10072688" y="1347788"/>
          <p14:tracePt t="57757" x="10018713" y="1347788"/>
          <p14:tracePt t="57773" x="9974263" y="1347788"/>
          <p14:tracePt t="57789" x="9894888" y="1347788"/>
          <p14:tracePt t="57805" x="9831388" y="1347788"/>
          <p14:tracePt t="57821" x="9769475" y="1347788"/>
          <p14:tracePt t="57837" x="9732963" y="1347788"/>
          <p14:tracePt t="57853" x="9661525" y="1357313"/>
          <p14:tracePt t="57869" x="9609138" y="1357313"/>
          <p14:tracePt t="57886" x="9501188" y="1357313"/>
          <p14:tracePt t="57901" x="9466263" y="1366838"/>
          <p14:tracePt t="57917" x="9429750" y="1374775"/>
          <p14:tracePt t="57933" x="9412288" y="1374775"/>
          <p14:tracePt t="57949" x="9375775" y="1374775"/>
          <p14:tracePt t="57965" x="9367838" y="1374775"/>
          <p14:tracePt t="58106" x="9367838" y="1384300"/>
          <p14:tracePt t="58165" x="9367838" y="1393825"/>
          <p14:tracePt t="58175" x="9375775" y="1393825"/>
          <p14:tracePt t="58187" x="9385300" y="1401763"/>
          <p14:tracePt t="58198" x="9412288" y="1411288"/>
          <p14:tracePt t="58210" x="9439275" y="1411288"/>
          <p14:tracePt t="58222" x="9466263" y="1411288"/>
          <p14:tracePt t="58237" x="9491663" y="1419225"/>
          <p14:tracePt t="58253" x="9518650" y="1419225"/>
          <p14:tracePt t="58269" x="9563100" y="1438275"/>
          <p14:tracePt t="58286" x="9582150" y="1446213"/>
          <p14:tracePt t="58301" x="9617075" y="1455738"/>
          <p14:tracePt t="58326" x="9653588" y="1465263"/>
          <p14:tracePt t="58331" x="9671050" y="1465263"/>
          <p14:tracePt t="58346" x="9688513" y="1465263"/>
          <p14:tracePt t="58367" x="9715500" y="1465263"/>
          <p14:tracePt t="58387" x="9742488" y="1473200"/>
          <p14:tracePt t="58397" x="9759950" y="1473200"/>
          <p14:tracePt t="58413" x="9777413" y="1482725"/>
          <p14:tracePt t="58429" x="9823450" y="1482725"/>
          <p14:tracePt t="58447" x="9867900" y="1482725"/>
          <p14:tracePt t="58461" x="9902825" y="1482725"/>
          <p14:tracePt t="58477" x="9956800" y="1482725"/>
          <p14:tracePt t="58493" x="9983788" y="1473200"/>
          <p14:tracePt t="58509" x="10018713" y="1473200"/>
          <p14:tracePt t="58527" x="10055225" y="1473200"/>
          <p14:tracePt t="58541" x="10063163" y="1473200"/>
          <p14:tracePt t="58557" x="10090150" y="1465263"/>
          <p14:tracePt t="58573" x="10109200" y="1465263"/>
          <p14:tracePt t="58589" x="10126663" y="1465263"/>
          <p14:tracePt t="58607" x="10134600" y="1455738"/>
          <p14:tracePt t="58621" x="10161588" y="1455738"/>
          <p14:tracePt t="58646" x="10180638" y="1446213"/>
          <p14:tracePt t="58649" x="10198100" y="1446213"/>
          <p14:tracePt t="58667" x="10215563" y="1438275"/>
          <p14:tracePt t="58687" x="10233025" y="1428750"/>
          <p14:tracePt t="58701" x="10252075" y="1428750"/>
          <p14:tracePt t="58717" x="10260013" y="1428750"/>
          <p14:tracePt t="58733" x="10277475" y="1428750"/>
          <p14:tracePt t="58757" x="10287000" y="1428750"/>
          <p14:tracePt t="58787" x="10296525" y="1428750"/>
          <p14:tracePt t="58818" x="10304463" y="1428750"/>
          <p14:tracePt t="58870" x="10304463" y="1419225"/>
          <p14:tracePt t="59641" x="10313988" y="1419225"/>
          <p14:tracePt t="59650" x="10331450" y="1419225"/>
          <p14:tracePt t="59661" x="10358438" y="1419225"/>
          <p14:tracePt t="59676" x="10394950" y="1419225"/>
          <p14:tracePt t="59693" x="10447338" y="1419225"/>
          <p14:tracePt t="59708" x="10466388" y="1419225"/>
          <p14:tracePt t="59725" x="10518775" y="1419225"/>
          <p14:tracePt t="59740" x="10528300" y="1419225"/>
          <p14:tracePt t="59756" x="10563225" y="1419225"/>
          <p14:tracePt t="59777" x="10590213" y="1419225"/>
          <p14:tracePt t="59788" x="10599738" y="1419225"/>
          <p14:tracePt t="59804" x="10626725" y="1419225"/>
          <p14:tracePt t="59820" x="10634663" y="1419225"/>
          <p14:tracePt t="59836" x="10653713" y="1419225"/>
          <p14:tracePt t="59852" x="10661650" y="1419225"/>
          <p14:tracePt t="59872" x="10671175" y="1419225"/>
          <p14:tracePt t="59901" x="10680700" y="1419225"/>
          <p14:tracePt t="61055" x="10680700" y="1411288"/>
          <p14:tracePt t="61194" x="10680700" y="1401763"/>
          <p14:tracePt t="63728" x="10671175" y="1401763"/>
          <p14:tracePt t="63750" x="10653713" y="1401763"/>
          <p14:tracePt t="63769" x="10644188" y="1401763"/>
          <p14:tracePt t="63790" x="10634663" y="1401763"/>
          <p14:tracePt t="63810" x="10626725" y="1401763"/>
          <p14:tracePt t="63821" x="10617200" y="1411288"/>
          <p14:tracePt t="63833" x="10617200" y="1419225"/>
          <p14:tracePt t="63843" x="10609263" y="1419225"/>
          <p14:tracePt t="63916" x="10609263" y="1428750"/>
          <p14:tracePt t="64082" x="10599738" y="1428750"/>
          <p14:tracePt t="64117" x="10590213" y="1438275"/>
          <p14:tracePt t="64170" x="10590213" y="1446213"/>
          <p14:tracePt t="64222" x="10582275" y="1446213"/>
          <p14:tracePt t="64232" x="10582275" y="1455738"/>
          <p14:tracePt t="64303" x="10572750" y="1465263"/>
          <p14:tracePt t="64353" x="10563225" y="1465263"/>
          <p14:tracePt t="64373" x="10563225" y="1473200"/>
          <p14:tracePt t="64403" x="10555288" y="1482725"/>
          <p14:tracePt t="64834" x="10555288" y="1490663"/>
          <p14:tracePt t="65410" x="10545763" y="1490663"/>
          <p14:tracePt t="66764" x="10545763" y="1500188"/>
          <p14:tracePt t="66787" x="10545763" y="1509713"/>
          <p14:tracePt t="66798" x="10545763" y="1517650"/>
          <p14:tracePt t="66809" x="10545763" y="1527175"/>
          <p14:tracePt t="66818" x="10545763" y="1536700"/>
          <p14:tracePt t="66829" x="10545763" y="1554163"/>
          <p14:tracePt t="66841" x="10545763" y="1562100"/>
          <p14:tracePt t="66858" x="10545763" y="1571625"/>
          <p14:tracePt t="66873" x="10545763" y="1581150"/>
          <p14:tracePt t="66889" x="10528300" y="1589088"/>
          <p14:tracePt t="66905" x="10402888" y="1598613"/>
          <p14:tracePt t="66921" x="10296525" y="1608138"/>
          <p14:tracePt t="66937" x="10117138" y="1608138"/>
          <p14:tracePt t="66953" x="10001250" y="1608138"/>
          <p14:tracePt t="66969" x="9796463" y="1625600"/>
          <p14:tracePt t="66985" x="9661525" y="1625600"/>
          <p14:tracePt t="67001" x="9510713" y="1652588"/>
          <p14:tracePt t="67017" x="9439275" y="1660525"/>
          <p14:tracePt t="67033" x="9313863" y="1679575"/>
          <p14:tracePt t="67049" x="9259888" y="1697038"/>
          <p14:tracePt t="67064" x="9153525" y="1714500"/>
          <p14:tracePt t="67362" x="9126538" y="1714500"/>
          <p14:tracePt t="67371" x="9063038" y="1704975"/>
          <p14:tracePt t="67384" x="8939213" y="1670050"/>
          <p14:tracePt t="67395" x="8715375" y="1625600"/>
          <p14:tracePt t="67406" x="8456613" y="1581150"/>
          <p14:tracePt t="67417" x="8045450" y="1517650"/>
          <p14:tracePt t="67433" x="7562850" y="1482725"/>
          <p14:tracePt t="67448" x="7045325" y="1465263"/>
          <p14:tracePt t="67464" x="6599238" y="1465263"/>
          <p14:tracePt t="67481" x="5313363" y="1473200"/>
          <p14:tracePt t="67497" x="4724400" y="1562100"/>
          <p14:tracePt t="67513" x="3822700" y="1776413"/>
          <p14:tracePt t="67528" x="3517900" y="1893888"/>
          <p14:tracePt t="67545" x="2901950" y="2152650"/>
          <p14:tracePt t="67560" x="2714625" y="2241550"/>
          <p14:tracePt t="67577" x="2500313" y="2374900"/>
          <p14:tracePt t="67592" x="2446338" y="2446338"/>
          <p14:tracePt t="67609" x="2428875" y="2500313"/>
          <p14:tracePt t="67624" x="2428875" y="2517775"/>
          <p14:tracePt t="67873" x="2419350" y="2517775"/>
          <p14:tracePt t="67883" x="2393950" y="2517775"/>
          <p14:tracePt t="67894" x="2347913" y="2527300"/>
          <p14:tracePt t="67904" x="2286000" y="2554288"/>
          <p14:tracePt t="67914" x="2187575" y="2589213"/>
          <p14:tracePt t="67928" x="2081213" y="2625725"/>
          <p14:tracePt t="67944" x="1874838" y="2751138"/>
          <p14:tracePt t="67960" x="1803400" y="2795588"/>
          <p14:tracePt t="67976" x="1741488" y="2847975"/>
          <p14:tracePt t="67993" x="1643063" y="2955925"/>
          <p14:tracePt t="68008" x="1608138" y="2990850"/>
          <p14:tracePt t="68024" x="1562100" y="3054350"/>
          <p14:tracePt t="68040" x="1544638" y="3071813"/>
          <p14:tracePt t="68056" x="1509713" y="3125788"/>
          <p14:tracePt t="68073" x="1500188" y="3143250"/>
          <p14:tracePt t="68088" x="1490663" y="3187700"/>
          <p14:tracePt t="68105" x="1482725" y="3197225"/>
          <p14:tracePt t="68120" x="1473200" y="3241675"/>
          <p14:tracePt t="68136" x="1455738" y="3259138"/>
          <p14:tracePt t="68153" x="1455738" y="3286125"/>
          <p14:tracePt t="68168" x="1455738" y="3295650"/>
          <p14:tracePt t="68184" x="1446213" y="3295650"/>
          <p14:tracePt t="68200" x="1446213" y="3303588"/>
          <p14:tracePt t="68216" x="1446213" y="3313113"/>
          <p14:tracePt t="68233" x="1438275" y="3322638"/>
          <p14:tracePt t="68253" x="1438275" y="3340100"/>
          <p14:tracePt t="68284" x="1438275" y="3348038"/>
          <p14:tracePt t="68303" x="1446213" y="3348038"/>
          <p14:tracePt t="68313" x="1446213" y="3357563"/>
          <p14:tracePt t="68323" x="1455738" y="3357563"/>
          <p14:tracePt t="68333" x="1455738" y="3375025"/>
          <p14:tracePt t="68344" x="1465263" y="3375025"/>
          <p14:tracePt t="68360" x="1473200" y="3375025"/>
          <p14:tracePt t="68376" x="1473200" y="3384550"/>
          <p14:tracePt t="68419" x="1473200" y="3394075"/>
          <p14:tracePt t="68547" x="1482725" y="3394075"/>
          <p14:tracePt t="70842" x="1500188" y="3394075"/>
          <p14:tracePt t="70851" x="1527175" y="3394075"/>
          <p14:tracePt t="70861" x="1554163" y="3394075"/>
          <p14:tracePt t="70872" x="1581150" y="3394075"/>
          <p14:tracePt t="70887" x="1625600" y="3394075"/>
          <p14:tracePt t="70903" x="1679575" y="3394075"/>
          <p14:tracePt t="70919" x="1714500" y="3394075"/>
          <p14:tracePt t="70935" x="1768475" y="3394075"/>
          <p14:tracePt t="70951" x="1812925" y="3411538"/>
          <p14:tracePt t="70967" x="1839913" y="3419475"/>
          <p14:tracePt t="70983" x="1874838" y="3419475"/>
          <p14:tracePt t="70999" x="1893888" y="3419475"/>
          <p14:tracePt t="71015" x="1911350" y="3419475"/>
          <p14:tracePt t="71031" x="1965325" y="3419475"/>
          <p14:tracePt t="71047" x="1990725" y="3429000"/>
          <p14:tracePt t="71063" x="2044700" y="3429000"/>
          <p14:tracePt t="71079" x="2098675" y="3429000"/>
          <p14:tracePt t="71095" x="2116138" y="3438525"/>
          <p14:tracePt t="71111" x="2170113" y="3438525"/>
          <p14:tracePt t="71127" x="2197100" y="3438525"/>
          <p14:tracePt t="71143" x="2232025" y="3438525"/>
          <p14:tracePt t="71159" x="2286000" y="3446463"/>
          <p14:tracePt t="71175" x="2303463" y="3446463"/>
          <p14:tracePt t="71191" x="2366963" y="3446463"/>
          <p14:tracePt t="71207" x="2411413" y="3446463"/>
          <p14:tracePt t="71222" x="2438400" y="3446463"/>
          <p14:tracePt t="71239" x="2490788" y="3446463"/>
          <p14:tracePt t="71255" x="2517775" y="3438525"/>
          <p14:tracePt t="71271" x="2608263" y="3402013"/>
          <p14:tracePt t="71286" x="2643188" y="3384550"/>
          <p14:tracePt t="71302" x="2679700" y="3375025"/>
          <p14:tracePt t="71319" x="2724150" y="3357563"/>
          <p14:tracePt t="71335" x="2751138" y="3348038"/>
          <p14:tracePt t="71351" x="2795588" y="3330575"/>
          <p14:tracePt t="71366" x="2813050" y="3322638"/>
          <p14:tracePt t="71383" x="2847975" y="3303588"/>
          <p14:tracePt t="71399" x="2857500" y="3303588"/>
          <p14:tracePt t="71415" x="2867025" y="3286125"/>
          <p14:tracePt t="71431" x="2874963" y="3276600"/>
          <p14:tracePt t="71455" x="2874963" y="3259138"/>
          <p14:tracePt t="71479" x="2894013" y="3232150"/>
          <p14:tracePt t="71494" x="2901950" y="3187700"/>
          <p14:tracePt t="71511" x="2901950" y="3170238"/>
          <p14:tracePt t="71511" x="2911475" y="3160713"/>
          <p14:tracePt t="71526" x="2919413" y="3143250"/>
          <p14:tracePt t="71542" x="2919413" y="3125788"/>
          <p14:tracePt t="71559" x="2919413" y="3089275"/>
          <p14:tracePt t="71574" x="2919413" y="3071813"/>
          <p14:tracePt t="71591" x="2901950" y="3000375"/>
          <p14:tracePt t="71606" x="2857500" y="2955925"/>
          <p14:tracePt t="71623" x="2759075" y="2857500"/>
          <p14:tracePt t="71639" x="2625725" y="2776538"/>
          <p14:tracePt t="71655" x="2571750" y="2751138"/>
          <p14:tracePt t="71670" x="2465388" y="2697163"/>
          <p14:tracePt t="71686" x="2419350" y="2670175"/>
          <p14:tracePt t="71703" x="2312988" y="2616200"/>
          <p14:tracePt t="71719" x="2205038" y="2581275"/>
          <p14:tracePt t="71735" x="2152650" y="2562225"/>
          <p14:tracePt t="71751" x="2036763" y="2544763"/>
          <p14:tracePt t="71766" x="1982788" y="2536825"/>
          <p14:tracePt t="71783" x="1874838" y="2527300"/>
          <p14:tracePt t="71799" x="1758950" y="2527300"/>
          <p14:tracePt t="71815" x="1714500" y="2527300"/>
          <p14:tracePt t="71831" x="1589088" y="2527300"/>
          <p14:tracePt t="71854" x="1465263" y="2527300"/>
          <p14:tracePt t="71857" x="1401763" y="2536825"/>
          <p14:tracePt t="71878" x="1258888" y="2581275"/>
          <p14:tracePt t="71895" x="1187450" y="2598738"/>
          <p14:tracePt t="71911" x="1054100" y="2652713"/>
          <p14:tracePt t="71926" x="990600" y="2670175"/>
          <p14:tracePt t="71943" x="847725" y="2751138"/>
          <p14:tracePt t="71958" x="714375" y="2822575"/>
          <p14:tracePt t="71974" x="669925" y="2867025"/>
          <p14:tracePt t="71991" x="571500" y="2973388"/>
          <p14:tracePt t="72006" x="536575" y="3027363"/>
          <p14:tracePt t="72023" x="473075" y="3108325"/>
          <p14:tracePt t="72038" x="455613" y="3170238"/>
          <p14:tracePt t="72055" x="446088" y="3197225"/>
          <p14:tracePt t="72071" x="446088" y="3259138"/>
          <p14:tracePt t="72086" x="446088" y="3276600"/>
          <p14:tracePt t="72103" x="446088" y="3330575"/>
          <p14:tracePt t="72119" x="455613" y="3384550"/>
          <p14:tracePt t="72134" x="465138" y="3402013"/>
          <p14:tracePt t="72151" x="544513" y="3455988"/>
          <p14:tracePt t="72166" x="625475" y="3490913"/>
          <p14:tracePt t="72182" x="679450" y="3509963"/>
          <p14:tracePt t="72199" x="803275" y="3536950"/>
          <p14:tracePt t="72214" x="866775" y="3554413"/>
          <p14:tracePt t="72230" x="1009650" y="3589338"/>
          <p14:tracePt t="72246" x="1204913" y="3616325"/>
          <p14:tracePt t="72262" x="1276350" y="3633788"/>
          <p14:tracePt t="72278" x="1446213" y="3670300"/>
          <p14:tracePt t="72294" x="1517650" y="3679825"/>
          <p14:tracePt t="72310" x="1581150" y="3697288"/>
          <p14:tracePt t="72326" x="1724025" y="3714750"/>
          <p14:tracePt t="72342" x="1785938" y="3724275"/>
          <p14:tracePt t="72358" x="1857375" y="3732213"/>
          <p14:tracePt t="72375" x="2009775" y="3732213"/>
          <p14:tracePt t="72391" x="2170113" y="3697288"/>
          <p14:tracePt t="72406" x="2232025" y="3679825"/>
          <p14:tracePt t="72422" x="2339975" y="3633788"/>
          <p14:tracePt t="72438" x="2384425" y="3608388"/>
          <p14:tracePt t="72454" x="2419350" y="3598863"/>
          <p14:tracePt t="72470" x="2482850" y="3598863"/>
          <p14:tracePt t="72486" x="2509838" y="3598863"/>
          <p14:tracePt t="72502" x="2571750" y="3571875"/>
          <p14:tracePt t="72518" x="2598738" y="3562350"/>
          <p14:tracePt t="72534" x="2652713" y="3544888"/>
          <p14:tracePt t="72550" x="2670175" y="3544888"/>
          <p14:tracePt t="72566" x="2714625" y="3517900"/>
          <p14:tracePt t="72582" x="2741613" y="3500438"/>
          <p14:tracePt t="72598" x="2813050" y="3438525"/>
          <p14:tracePt t="72614" x="2847975" y="3419475"/>
          <p14:tracePt t="72630" x="2867025" y="3411538"/>
          <p14:tracePt t="72646" x="2884488" y="3394075"/>
          <p14:tracePt t="72662" x="2894013" y="3384550"/>
          <p14:tracePt t="72678" x="2919413" y="3357563"/>
          <p14:tracePt t="72806" x="2928938" y="3357563"/>
          <p14:tracePt t="75141" x="2946400" y="3357563"/>
          <p14:tracePt t="75164" x="2955925" y="3357563"/>
          <p14:tracePt t="75174" x="2973388" y="3357563"/>
          <p14:tracePt t="75185" x="2982913" y="3357563"/>
          <p14:tracePt t="75196" x="2990850" y="3357563"/>
          <p14:tracePt t="75206" x="3009900" y="3357563"/>
          <p14:tracePt t="75221" x="3027363" y="3357563"/>
          <p14:tracePt t="75237" x="3054350" y="3357563"/>
          <p14:tracePt t="75253" x="3071813" y="3357563"/>
          <p14:tracePt t="75269" x="3089275" y="3357563"/>
          <p14:tracePt t="75287" x="3098800" y="3357563"/>
          <p14:tracePt t="75307" x="3108325" y="3357563"/>
          <p14:tracePt t="75479" x="3116263" y="3357563"/>
          <p14:tracePt t="75499" x="3125788" y="3357563"/>
          <p14:tracePt t="75519" x="3133725" y="3357563"/>
          <p14:tracePt t="75549" x="3143250" y="3357563"/>
          <p14:tracePt t="75559" x="3152775" y="3357563"/>
          <p14:tracePt t="75579" x="3160713" y="3367088"/>
          <p14:tracePt t="75589" x="3170238" y="3367088"/>
          <p14:tracePt t="75599" x="3179763" y="3367088"/>
          <p14:tracePt t="75619" x="3187700" y="3367088"/>
          <p14:tracePt t="75639" x="3197225" y="3375025"/>
          <p14:tracePt t="75649" x="3205163" y="3384550"/>
          <p14:tracePt t="75659" x="3214688" y="3384550"/>
          <p14:tracePt t="75682" x="3224213" y="3384550"/>
          <p14:tracePt t="75689" x="3232150" y="3394075"/>
          <p14:tracePt t="75718" x="3241675" y="3394075"/>
          <p14:tracePt t="75738" x="3251200" y="3402013"/>
          <p14:tracePt t="75758" x="3251200" y="3411538"/>
          <p14:tracePt t="75768" x="3268663" y="3411538"/>
          <p14:tracePt t="75789" x="3286125" y="3419475"/>
          <p14:tracePt t="75801" x="3295650" y="3419475"/>
          <p14:tracePt t="75812" x="3313113" y="3429000"/>
          <p14:tracePt t="75823" x="3330575" y="3446463"/>
          <p14:tracePt t="75834" x="3357563" y="3455988"/>
          <p14:tracePt t="75845" x="3384550" y="3465513"/>
          <p14:tracePt t="75860" x="3402013" y="3482975"/>
          <p14:tracePt t="75877" x="3419475" y="3482975"/>
          <p14:tracePt t="75897" x="3473450" y="3490913"/>
          <p14:tracePt t="75908" x="3509963" y="3500438"/>
          <p14:tracePt t="75924" x="3527425" y="3500438"/>
          <p14:tracePt t="75941" x="3562350" y="3509963"/>
          <p14:tracePt t="75957" x="3571875" y="3509963"/>
          <p14:tracePt t="75972" x="3581400" y="3509963"/>
          <p14:tracePt t="76268" x="3608388" y="3509963"/>
          <p14:tracePt t="76280" x="3660775" y="3490913"/>
          <p14:tracePt t="76292" x="3724275" y="3482975"/>
          <p14:tracePt t="76303" x="3795713" y="3473450"/>
          <p14:tracePt t="76314" x="3875088" y="3465513"/>
          <p14:tracePt t="76324" x="3956050" y="3465513"/>
          <p14:tracePt t="76340" x="4037013" y="3455988"/>
          <p14:tracePt t="76356" x="4143375" y="3455988"/>
          <p14:tracePt t="76372" x="4197350" y="3455988"/>
          <p14:tracePt t="76389" x="4259263" y="3455988"/>
          <p14:tracePt t="76405" x="4322763" y="3446463"/>
          <p14:tracePt t="76420" x="4340225" y="3446463"/>
          <p14:tracePt t="76436" x="4384675" y="3446463"/>
          <p14:tracePt t="76452" x="4402138" y="3446463"/>
          <p14:tracePt t="76468" x="4456113" y="3446463"/>
          <p14:tracePt t="76484" x="4473575" y="3446463"/>
          <p14:tracePt t="76500" x="4527550" y="3446463"/>
          <p14:tracePt t="76516" x="4554538" y="3446463"/>
          <p14:tracePt t="76532" x="4608513" y="3446463"/>
          <p14:tracePt t="76548" x="4633913" y="3446463"/>
          <p14:tracePt t="76564" x="4687888" y="3446463"/>
          <p14:tracePt t="76580" x="4714875" y="3446463"/>
          <p14:tracePt t="76596" x="4776788" y="3446463"/>
          <p14:tracePt t="76612" x="4795838" y="3446463"/>
          <p14:tracePt t="76628" x="4848225" y="3446463"/>
          <p14:tracePt t="76644" x="4875213" y="3446463"/>
          <p14:tracePt t="76660" x="4929188" y="3446463"/>
          <p14:tracePt t="76676" x="4946650" y="3438525"/>
          <p14:tracePt t="76692" x="4973638" y="3438525"/>
          <p14:tracePt t="76708" x="5037138" y="3419475"/>
          <p14:tracePt t="76724" x="5072063" y="3402013"/>
          <p14:tracePt t="76740" x="5116513" y="3394075"/>
          <p14:tracePt t="76756" x="5143500" y="3384550"/>
          <p14:tracePt t="76772" x="5170488" y="3367088"/>
          <p14:tracePt t="76789" x="5180013" y="3367088"/>
          <p14:tracePt t="76804" x="5187950" y="3367088"/>
          <p14:tracePt t="77122" x="5197475" y="3367088"/>
          <p14:tracePt t="77132" x="5224463" y="3367088"/>
          <p14:tracePt t="77142" x="5276850" y="3367088"/>
          <p14:tracePt t="77156" x="5322888" y="3367088"/>
          <p14:tracePt t="77172" x="5384800" y="3367088"/>
          <p14:tracePt t="77188" x="5473700" y="3367088"/>
          <p14:tracePt t="77204" x="5491163" y="3375025"/>
          <p14:tracePt t="77220" x="5545138" y="3384550"/>
          <p14:tracePt t="77236" x="5581650" y="3384550"/>
          <p14:tracePt t="77252" x="5626100" y="3402013"/>
          <p14:tracePt t="77268" x="5643563" y="3402013"/>
          <p14:tracePt t="77284" x="5680075" y="3411538"/>
          <p14:tracePt t="77300" x="5697538" y="3419475"/>
          <p14:tracePt t="77316" x="5705475" y="3419475"/>
          <p14:tracePt t="77332" x="5741988" y="3429000"/>
          <p14:tracePt t="77348" x="5768975" y="3438525"/>
          <p14:tracePt t="77364" x="5803900" y="3438525"/>
          <p14:tracePt t="77380" x="5840413" y="3446463"/>
          <p14:tracePt t="77396" x="5857875" y="3446463"/>
          <p14:tracePt t="77412" x="5902325" y="3446463"/>
          <p14:tracePt t="77428" x="5919788" y="3446463"/>
          <p14:tracePt t="77444" x="5973763" y="3455988"/>
          <p14:tracePt t="77460" x="6037263" y="3455988"/>
          <p14:tracePt t="77475" x="6062663" y="3455988"/>
          <p14:tracePt t="77492" x="6126163" y="3455988"/>
          <p14:tracePt t="77508" x="6153150" y="3455988"/>
          <p14:tracePt t="77524" x="6215063" y="3455988"/>
          <p14:tracePt t="77540" x="6276975" y="3438525"/>
          <p14:tracePt t="77555" x="6296025" y="3419475"/>
          <p14:tracePt t="77571" x="6313488" y="3411538"/>
          <p14:tracePt t="77588" x="6348413" y="3411538"/>
          <p14:tracePt t="77604" x="6375400" y="3402013"/>
          <p14:tracePt t="77620" x="6384925" y="3402013"/>
          <p14:tracePt t="77636" x="6402388" y="3402013"/>
          <p14:tracePt t="77651" x="6411913" y="3402013"/>
          <p14:tracePt t="77668" x="6438900" y="3394075"/>
          <p14:tracePt t="77684" x="6446838" y="3394075"/>
          <p14:tracePt t="77700" x="6456363" y="3394075"/>
          <p14:tracePt t="77716" x="6465888" y="3394075"/>
          <p14:tracePt t="77732" x="6491288" y="3394075"/>
          <p14:tracePt t="77748" x="6500813" y="3394075"/>
          <p14:tracePt t="77748" x="6518275" y="3394075"/>
          <p14:tracePt t="77764" x="6527800" y="3394075"/>
          <p14:tracePt t="77780" x="6537325" y="3394075"/>
          <p14:tracePt t="77796" x="6554788" y="3394075"/>
          <p14:tracePt t="77812" x="6562725" y="3394075"/>
          <p14:tracePt t="77828" x="6581775" y="3394075"/>
          <p14:tracePt t="77844" x="6599238" y="3394075"/>
          <p14:tracePt t="77860" x="6634163" y="3394075"/>
          <p14:tracePt t="77875" x="6643688" y="3394075"/>
          <p14:tracePt t="77891" x="6661150" y="3394075"/>
          <p14:tracePt t="77907" x="6680200" y="3394075"/>
          <p14:tracePt t="77923" x="6688138" y="3394075"/>
          <p14:tracePt t="77940" x="6697663" y="3394075"/>
          <p14:tracePt t="77955" x="6705600" y="3384550"/>
          <p14:tracePt t="77971" x="6724650" y="3384550"/>
          <p14:tracePt t="78000" x="6732588" y="3384550"/>
          <p14:tracePt t="78042" x="6742113" y="3384550"/>
          <p14:tracePt t="78119" x="6751638" y="3384550"/>
          <p14:tracePt t="78515" x="6777038" y="3384550"/>
          <p14:tracePt t="78525" x="6823075" y="3384550"/>
          <p14:tracePt t="78535" x="6875463" y="3384550"/>
          <p14:tracePt t="78547" x="6946900" y="3384550"/>
          <p14:tracePt t="78563" x="7037388" y="3384550"/>
          <p14:tracePt t="78579" x="7205663" y="3411538"/>
          <p14:tracePt t="78595" x="7286625" y="3438525"/>
          <p14:tracePt t="78611" x="7473950" y="3482975"/>
          <p14:tracePt t="78627" x="7537450" y="3509963"/>
          <p14:tracePt t="78643" x="7643813" y="3554413"/>
          <p14:tracePt t="78659" x="7759700" y="3581400"/>
          <p14:tracePt t="78675" x="7796213" y="3598863"/>
          <p14:tracePt t="78691" x="7848600" y="3608388"/>
          <p14:tracePt t="78707" x="7939088" y="3633788"/>
          <p14:tracePt t="78723" x="7983538" y="3643313"/>
          <p14:tracePt t="78739" x="8027988" y="3652838"/>
          <p14:tracePt t="78755" x="8062913" y="3660775"/>
          <p14:tracePt t="78771" x="8099425" y="3670300"/>
          <p14:tracePt t="78787" x="8116888" y="3670300"/>
          <p14:tracePt t="78803" x="8153400" y="3670300"/>
          <p14:tracePt t="78819" x="8180388" y="3670300"/>
          <p14:tracePt t="78835" x="8215313" y="3660775"/>
          <p14:tracePt t="78858" x="8296275" y="3616325"/>
          <p14:tracePt t="78867" x="8331200" y="3581400"/>
          <p14:tracePt t="78883" x="8375650" y="3544888"/>
          <p14:tracePt t="78899" x="8412163" y="3517900"/>
          <p14:tracePt t="78915" x="8501063" y="3465513"/>
          <p14:tracePt t="78938" x="8545513" y="3438525"/>
          <p14:tracePt t="78947" x="8562975" y="3429000"/>
          <p14:tracePt t="78963" x="8582025" y="3419475"/>
          <p14:tracePt t="78983" x="8599488" y="3411538"/>
          <p14:tracePt t="78998" x="8609013" y="3402013"/>
          <p14:tracePt t="79011" x="8626475" y="3394075"/>
          <p14:tracePt t="79028" x="8661400" y="3394075"/>
          <p14:tracePt t="79049" x="8697913" y="3384550"/>
          <p14:tracePt t="79060" x="8705850" y="3375025"/>
          <p14:tracePt t="79075" x="8724900" y="3375025"/>
          <p14:tracePt t="79091" x="8742363" y="3367088"/>
          <p14:tracePt t="79107" x="8769350" y="3357563"/>
          <p14:tracePt t="79123" x="8777288" y="3348038"/>
          <p14:tracePt t="79139" x="8786813" y="3340100"/>
          <p14:tracePt t="79155" x="8804275" y="3313113"/>
          <p14:tracePt t="79171" x="8813800" y="3313113"/>
          <p14:tracePt t="79187" x="8813800" y="3295650"/>
          <p14:tracePt t="79203" x="8858250" y="3224213"/>
          <p14:tracePt t="79219" x="8867775" y="3170238"/>
          <p14:tracePt t="79235" x="8902700" y="3089275"/>
          <p14:tracePt t="79251" x="8912225" y="3062288"/>
          <p14:tracePt t="79267" x="8920163" y="3017838"/>
          <p14:tracePt t="79283" x="8920163" y="3009900"/>
          <p14:tracePt t="79299" x="8920163" y="2973388"/>
          <p14:tracePt t="79315" x="8902700" y="2955925"/>
          <p14:tracePt t="79331" x="8875713" y="2919413"/>
          <p14:tracePt t="79347" x="8804275" y="2867025"/>
          <p14:tracePt t="79363" x="8769350" y="2857500"/>
          <p14:tracePt t="79379" x="8705850" y="2840038"/>
          <p14:tracePt t="79395" x="8680450" y="2822575"/>
          <p14:tracePt t="79411" x="8634413" y="2803525"/>
          <p14:tracePt t="79427" x="8599488" y="2803525"/>
          <p14:tracePt t="79443" x="8572500" y="2795588"/>
          <p14:tracePt t="79459" x="8545513" y="2795588"/>
          <p14:tracePt t="79475" x="8466138" y="2786063"/>
          <p14:tracePt t="79491" x="8402638" y="2786063"/>
          <p14:tracePt t="79507" x="8286750" y="2786063"/>
          <p14:tracePt t="79523" x="8197850" y="2776538"/>
          <p14:tracePt t="79539" x="8153400" y="2776538"/>
          <p14:tracePt t="79555" x="8045450" y="2776538"/>
          <p14:tracePt t="79571" x="7983538" y="2786063"/>
          <p14:tracePt t="79587" x="7929563" y="2786063"/>
          <p14:tracePt t="79603" x="7777163" y="2813050"/>
          <p14:tracePt t="79619" x="7661275" y="2847975"/>
          <p14:tracePt t="79635" x="7626350" y="2857500"/>
          <p14:tracePt t="79650" x="7545388" y="2894013"/>
          <p14:tracePt t="79667" x="7510463" y="2911475"/>
          <p14:tracePt t="79683" x="7446963" y="2955925"/>
          <p14:tracePt t="79699" x="7402513" y="2990850"/>
          <p14:tracePt t="79715" x="7367588" y="3017838"/>
          <p14:tracePt t="79730" x="7313613" y="3071813"/>
          <p14:tracePt t="79747" x="7296150" y="3098800"/>
          <p14:tracePt t="79763" x="7269163" y="3160713"/>
          <p14:tracePt t="79779" x="7259638" y="3179763"/>
          <p14:tracePt t="79795" x="7259638" y="3197225"/>
          <p14:tracePt t="79810" x="7251700" y="3214688"/>
          <p14:tracePt t="79827" x="7251700" y="3259138"/>
          <p14:tracePt t="79842" x="7269163" y="3286125"/>
          <p14:tracePt t="79859" x="7348538" y="3322638"/>
          <p14:tracePt t="79874" x="7402513" y="3348038"/>
          <p14:tracePt t="79891" x="7510463" y="3402013"/>
          <p14:tracePt t="79906" x="7562850" y="3429000"/>
          <p14:tracePt t="79923" x="7661275" y="3473450"/>
          <p14:tracePt t="79938" x="7697788" y="3490913"/>
          <p14:tracePt t="79955" x="7804150" y="3527425"/>
          <p14:tracePt t="79979" x="7894638" y="3562350"/>
          <p14:tracePt t="80003" x="7983538" y="3581400"/>
          <p14:tracePt t="80018" x="8054975" y="3589338"/>
          <p14:tracePt t="80034" x="8081963" y="3589338"/>
          <p14:tracePt t="80050" x="8161338" y="3589338"/>
          <p14:tracePt t="80067" x="8197850" y="3589338"/>
          <p14:tracePt t="80082" x="8296275" y="3581400"/>
          <p14:tracePt t="80099" x="8340725" y="3562350"/>
          <p14:tracePt t="80115" x="8439150" y="3517900"/>
          <p14:tracePt t="80130" x="8491538" y="3490913"/>
          <p14:tracePt t="80147" x="8582025" y="3446463"/>
          <p14:tracePt t="80162" x="8626475" y="3429000"/>
          <p14:tracePt t="80179" x="8661400" y="3419475"/>
          <p14:tracePt t="80194" x="8680450" y="3402013"/>
          <p14:tracePt t="80210" x="8688388" y="3402013"/>
          <p14:tracePt t="80227" x="8705850" y="3384550"/>
          <p14:tracePt t="80246" x="8724900" y="3384550"/>
          <p14:tracePt t="80259" x="8751888" y="3384550"/>
          <p14:tracePt t="80275" x="8751888" y="3375025"/>
          <p14:tracePt t="80290" x="8769350" y="3375025"/>
          <p14:tracePt t="80306" x="8777288" y="3367088"/>
          <p14:tracePt t="80322" x="8786813" y="3357563"/>
          <p14:tracePt t="80796" x="8796338" y="3357563"/>
          <p14:tracePt t="81138" x="8804275" y="3357563"/>
          <p14:tracePt t="81148" x="8831263" y="3357563"/>
          <p14:tracePt t="81158" x="8875713" y="3357563"/>
          <p14:tracePt t="81170" x="8939213" y="3357563"/>
          <p14:tracePt t="81186" x="9018588" y="3367088"/>
          <p14:tracePt t="81202" x="9161463" y="3375025"/>
          <p14:tracePt t="81218" x="9232900" y="3384550"/>
          <p14:tracePt t="81234" x="9323388" y="3411538"/>
          <p14:tracePt t="81250" x="9439275" y="3429000"/>
          <p14:tracePt t="81266" x="9491663" y="3438525"/>
          <p14:tracePt t="81282" x="9582150" y="3446463"/>
          <p14:tracePt t="81298" x="9609138" y="3446463"/>
          <p14:tracePt t="81314" x="9634538" y="3455988"/>
          <p14:tracePt t="81330" x="9671050" y="3465513"/>
          <p14:tracePt t="81346" x="9698038" y="3465513"/>
          <p14:tracePt t="81362" x="9715500" y="3473450"/>
          <p14:tracePt t="81378" x="9752013" y="3473450"/>
          <p14:tracePt t="81394" x="9759950" y="3473450"/>
          <p14:tracePt t="81410" x="9804400" y="3473450"/>
          <p14:tracePt t="81426" x="9823450" y="3473450"/>
          <p14:tracePt t="81442" x="9840913" y="3473450"/>
          <p14:tracePt t="81458" x="9858375" y="3473450"/>
          <p14:tracePt t="81478" x="9875838" y="3473450"/>
          <p14:tracePt t="81500" x="9894888" y="3473450"/>
          <p14:tracePt t="81510" x="9902825" y="3473450"/>
          <p14:tracePt t="81522" x="9920288" y="3473450"/>
          <p14:tracePt t="81538" x="9939338" y="3473450"/>
          <p14:tracePt t="81554" x="9956800" y="3473450"/>
          <p14:tracePt t="81572" x="9966325" y="3473450"/>
          <p14:tracePt t="81586" x="9974263" y="3473450"/>
          <p14:tracePt t="81612" x="9974263" y="3465513"/>
          <p14:tracePt t="81662" x="9983788" y="3465513"/>
          <p14:tracePt t="81682" x="9991725" y="3455988"/>
          <p14:tracePt t="81702" x="10001250" y="3455988"/>
          <p14:tracePt t="81713" x="10010775" y="3455988"/>
          <p14:tracePt t="81722" x="10018713" y="3455988"/>
          <p14:tracePt t="81744" x="10028238" y="3455988"/>
          <p14:tracePt t="81755" x="10037763" y="3455988"/>
          <p14:tracePt t="81789" x="10045700" y="3455988"/>
          <p14:tracePt t="81988" x="10045700" y="3446463"/>
          <p14:tracePt t="81998" x="10045700" y="3438525"/>
          <p14:tracePt t="82010" x="10010775" y="3429000"/>
          <p14:tracePt t="82020" x="9939338" y="3402013"/>
          <p14:tracePt t="82033" x="9840913" y="3367088"/>
          <p14:tracePt t="82050" x="9590088" y="3313113"/>
          <p14:tracePt t="82065" x="9447213" y="3295650"/>
          <p14:tracePt t="82082" x="9109075" y="3268663"/>
          <p14:tracePt t="82097" x="8902700" y="3259138"/>
          <p14:tracePt t="82114" x="8429625" y="3259138"/>
          <p14:tracePt t="82130" x="8205788" y="3259138"/>
          <p14:tracePt t="82146" x="8037513" y="3259138"/>
          <p14:tracePt t="82162" x="7545388" y="3276600"/>
          <p14:tracePt t="82178" x="7089775" y="3357563"/>
          <p14:tracePt t="82193" x="6983413" y="3394075"/>
          <p14:tracePt t="82210" x="6848475" y="3455988"/>
          <p14:tracePt t="82225" x="6823075" y="3465513"/>
          <p14:tracePt t="82242" x="6813550" y="3465513"/>
          <p14:tracePt t="82565" x="6796088" y="3465513"/>
          <p14:tracePt t="82576" x="6759575" y="3465513"/>
          <p14:tracePt t="82586" x="6680200" y="3429000"/>
          <p14:tracePt t="82596" x="6562725" y="3384550"/>
          <p14:tracePt t="82610" x="6384925" y="3295650"/>
          <p14:tracePt t="82626" x="6099175" y="3187700"/>
          <p14:tracePt t="82642" x="5500688" y="2990850"/>
          <p14:tracePt t="82658" x="5205413" y="2938463"/>
          <p14:tracePt t="82674" x="4465638" y="2847975"/>
          <p14:tracePt t="82690" x="4197350" y="2847975"/>
          <p14:tracePt t="82706" x="3724275" y="2847975"/>
          <p14:tracePt t="82721" x="3295650" y="2847975"/>
          <p14:tracePt t="82737" x="3062288" y="2867025"/>
          <p14:tracePt t="82753" x="2894013" y="2901950"/>
          <p14:tracePt t="82769" x="2660650" y="2965450"/>
          <p14:tracePt t="82785" x="2527300" y="3017838"/>
          <p14:tracePt t="82801" x="2411413" y="3062288"/>
          <p14:tracePt t="82817" x="2268538" y="3133725"/>
          <p14:tracePt t="82833" x="2241550" y="3152775"/>
          <p14:tracePt t="83185" x="2232025" y="3160713"/>
          <p14:tracePt t="83195" x="2224088" y="3179763"/>
          <p14:tracePt t="83205" x="2205038" y="3205163"/>
          <p14:tracePt t="83217" x="2187575" y="3232150"/>
          <p14:tracePt t="83233" x="2160588" y="3286125"/>
          <p14:tracePt t="83249" x="2089150" y="3419475"/>
          <p14:tracePt t="83265" x="2044700" y="3536950"/>
          <p14:tracePt t="83281" x="2017713" y="3589338"/>
          <p14:tracePt t="83297" x="2009775" y="3660775"/>
          <p14:tracePt t="83313" x="2000250" y="3687763"/>
          <p14:tracePt t="83329" x="2000250" y="3768725"/>
          <p14:tracePt t="83345" x="2000250" y="3776663"/>
          <p14:tracePt t="83361" x="2000250" y="3830638"/>
          <p14:tracePt t="83377" x="2000250" y="3857625"/>
          <p14:tracePt t="83396" x="2000250" y="3867150"/>
          <p14:tracePt t="83410" x="2000250" y="3911600"/>
          <p14:tracePt t="83428" x="2000250" y="3929063"/>
          <p14:tracePt t="83441" x="2000250" y="3938588"/>
          <p14:tracePt t="83457" x="2000250" y="3946525"/>
          <p14:tracePt t="83473" x="2000250" y="3956050"/>
          <p14:tracePt t="83489" x="2009775" y="3956050"/>
          <p14:tracePt t="83508" x="2017713" y="3965575"/>
          <p14:tracePt t="83521" x="2017713" y="3973513"/>
          <p14:tracePt t="83537" x="2027238" y="3973513"/>
          <p14:tracePt t="83553" x="2054225" y="3990975"/>
          <p14:tracePt t="83569" x="2071688" y="4010025"/>
          <p14:tracePt t="83585" x="2081213" y="4010025"/>
          <p14:tracePt t="83601" x="2089150" y="4010025"/>
          <p14:tracePt t="83617" x="2098675" y="4010025"/>
          <p14:tracePt t="83664" x="2108200" y="4010025"/>
          <p14:tracePt t="83674" x="2125663" y="4010025"/>
          <p14:tracePt t="83684" x="2133600" y="4010025"/>
          <p14:tracePt t="83697" x="2160588" y="4010025"/>
          <p14:tracePt t="83713" x="2187575" y="4010025"/>
          <p14:tracePt t="83729" x="2251075" y="4010025"/>
          <p14:tracePt t="83745" x="2303463" y="4010025"/>
          <p14:tracePt t="83761" x="2384425" y="3990975"/>
          <p14:tracePt t="83777" x="2411413" y="3983038"/>
          <p14:tracePt t="83793" x="2482850" y="3973513"/>
          <p14:tracePt t="83809" x="2500313" y="3973513"/>
          <p14:tracePt t="84088" x="2509838" y="3973513"/>
          <p14:tracePt t="84098" x="2536825" y="3973513"/>
          <p14:tracePt t="84108" x="2598738" y="3973513"/>
          <p14:tracePt t="84118" x="2670175" y="3973513"/>
          <p14:tracePt t="84129" x="2751138" y="3973513"/>
          <p14:tracePt t="84144" x="2847975" y="3983038"/>
          <p14:tracePt t="84161" x="3054350" y="4037013"/>
          <p14:tracePt t="84176" x="3143250" y="4062413"/>
          <p14:tracePt t="84193" x="3340100" y="4108450"/>
          <p14:tracePt t="84208" x="3375025" y="4108450"/>
          <p14:tracePt t="84225" x="3509963" y="4152900"/>
          <p14:tracePt t="84240" x="3544888" y="4152900"/>
          <p14:tracePt t="84256" x="3589338" y="4170363"/>
          <p14:tracePt t="84273" x="3616325" y="4179888"/>
          <p14:tracePt t="84289" x="3633788" y="4179888"/>
          <p14:tracePt t="84304" x="3652838" y="4187825"/>
          <p14:tracePt t="84320" x="3660775" y="4187825"/>
          <p14:tracePt t="84336" x="3670300" y="4187825"/>
          <p14:tracePt t="84430" x="3679825" y="4187825"/>
          <p14:tracePt t="84460" x="3687763" y="4187825"/>
          <p14:tracePt t="84470" x="3697288" y="4187825"/>
          <p14:tracePt t="84481" x="3705225" y="4187825"/>
          <p14:tracePt t="84500" x="3714750" y="4187825"/>
          <p14:tracePt t="84521" x="3724275" y="4187825"/>
          <p14:tracePt t="84531" x="3732213" y="4187825"/>
          <p14:tracePt t="84544" x="3751263" y="4187825"/>
          <p14:tracePt t="84560" x="3776663" y="4187825"/>
          <p14:tracePt t="84577" x="3813175" y="4187825"/>
          <p14:tracePt t="84592" x="3830638" y="4187825"/>
          <p14:tracePt t="84609" x="3902075" y="4179888"/>
          <p14:tracePt t="84625" x="3956050" y="4160838"/>
          <p14:tracePt t="84641" x="4027488" y="4152900"/>
          <p14:tracePt t="84656" x="4081463" y="4143375"/>
          <p14:tracePt t="84673" x="4179888" y="4143375"/>
          <p14:tracePt t="84689" x="4214813" y="4143375"/>
          <p14:tracePt t="84705" x="4268788" y="4143375"/>
          <p14:tracePt t="84721" x="4286250" y="4143375"/>
          <p14:tracePt t="84736" x="4303713" y="4143375"/>
          <p14:tracePt t="84974" x="4313238" y="4143375"/>
          <p14:tracePt t="84983" x="4340225" y="4143375"/>
          <p14:tracePt t="84993" x="4384675" y="4143375"/>
          <p14:tracePt t="85008" x="4465638" y="4133850"/>
          <p14:tracePt t="85040" x="4705350" y="4133850"/>
          <p14:tracePt t="85044" x="4768850" y="4133850"/>
          <p14:tracePt t="85056" x="4813300" y="4133850"/>
          <p14:tracePt t="85072" x="4875213" y="4125913"/>
          <p14:tracePt t="85088" x="4946650" y="4125913"/>
          <p14:tracePt t="85104" x="4991100" y="4116388"/>
          <p14:tracePt t="85120" x="5000625" y="4116388"/>
          <p14:tracePt t="85136" x="5045075" y="4108450"/>
          <p14:tracePt t="85152" x="5062538" y="4108450"/>
          <p14:tracePt t="85168" x="5099050" y="4108450"/>
          <p14:tracePt t="85184" x="5116513" y="4108450"/>
          <p14:tracePt t="85200" x="5133975" y="4108450"/>
          <p14:tracePt t="85216" x="5143500" y="4098925"/>
          <p14:tracePt t="85232" x="5160963" y="4098925"/>
          <p14:tracePt t="85249" x="5170488" y="4098925"/>
          <p14:tracePt t="85264" x="5170488" y="4089400"/>
          <p14:tracePt t="85280" x="5180013" y="4089400"/>
          <p14:tracePt t="85296" x="5197475" y="4081463"/>
          <p14:tracePt t="85319" x="5214938" y="4081463"/>
          <p14:tracePt t="85328" x="5224463" y="4081463"/>
          <p14:tracePt t="85344" x="5232400" y="4081463"/>
          <p14:tracePt t="85360" x="5251450" y="4071938"/>
          <p14:tracePt t="85376" x="5259388" y="4062413"/>
          <p14:tracePt t="85416" x="5268913" y="4062413"/>
          <p14:tracePt t="85477" x="5286375" y="4062413"/>
          <p14:tracePt t="85489" x="5295900" y="4062413"/>
          <p14:tracePt t="85499" x="5303838" y="4062413"/>
          <p14:tracePt t="85509" x="5322888" y="4054475"/>
          <p14:tracePt t="85520" x="5340350" y="4054475"/>
          <p14:tracePt t="85536" x="5367338" y="4054475"/>
          <p14:tracePt t="85552" x="5402263" y="4054475"/>
          <p14:tracePt t="85568" x="5419725" y="4054475"/>
          <p14:tracePt t="85584" x="5429250" y="4054475"/>
          <p14:tracePt t="85600" x="5456238" y="4054475"/>
          <p14:tracePt t="85616" x="5473700" y="4054475"/>
          <p14:tracePt t="85888" x="5491163" y="4054475"/>
          <p14:tracePt t="85899" x="5527675" y="4054475"/>
          <p14:tracePt t="85910" x="5608638" y="4054475"/>
          <p14:tracePt t="85920" x="5705475" y="4054475"/>
          <p14:tracePt t="85935" x="5813425" y="4054475"/>
          <p14:tracePt t="85952" x="6018213" y="4054475"/>
          <p14:tracePt t="85967" x="6116638" y="4054475"/>
          <p14:tracePt t="85984" x="6303963" y="4054475"/>
          <p14:tracePt t="85999" x="6402388" y="4081463"/>
          <p14:tracePt t="86016" x="6537325" y="4098925"/>
          <p14:tracePt t="86032" x="6581775" y="4116388"/>
          <p14:tracePt t="86048" x="6697663" y="4133850"/>
          <p14:tracePt t="86063" x="6751638" y="4143375"/>
          <p14:tracePt t="86080" x="6840538" y="4170363"/>
          <p14:tracePt t="86095" x="6894513" y="4179888"/>
          <p14:tracePt t="86112" x="6983413" y="4187825"/>
          <p14:tracePt t="86127" x="7010400" y="4197350"/>
          <p14:tracePt t="86144" x="7062788" y="4205288"/>
          <p14:tracePt t="86159" x="7081838" y="4205288"/>
          <p14:tracePt t="86175" x="7143750" y="4205288"/>
          <p14:tracePt t="86192" x="7170738" y="4205288"/>
          <p14:tracePt t="86208" x="7251700" y="4205288"/>
          <p14:tracePt t="86224" x="7296150" y="4197350"/>
          <p14:tracePt t="86240" x="7394575" y="4160838"/>
          <p14:tracePt t="86255" x="7439025" y="4152900"/>
          <p14:tracePt t="86272" x="7510463" y="4143375"/>
          <p14:tracePt t="86288" x="7518400" y="4143375"/>
          <p14:tracePt t="86303" x="7545388" y="4133850"/>
          <p14:tracePt t="86319" x="7562850" y="4125913"/>
          <p14:tracePt t="86335" x="7572375" y="4125913"/>
          <p14:tracePt t="86352" x="7589838" y="4125913"/>
          <p14:tracePt t="86367" x="7599363" y="4125913"/>
          <p14:tracePt t="86383" x="7608888" y="4116388"/>
          <p14:tracePt t="86399" x="7616825" y="4116388"/>
          <p14:tracePt t="86415" x="7626350" y="4116388"/>
          <p14:tracePt t="86432" x="7643813" y="4116388"/>
          <p14:tracePt t="86447" x="7643813" y="4108450"/>
          <p14:tracePt t="86463" x="7653338" y="4108450"/>
          <p14:tracePt t="86826" x="7661275" y="4108450"/>
          <p14:tracePt t="86838" x="7688263" y="4108450"/>
          <p14:tracePt t="86849" x="7742238" y="4108450"/>
          <p14:tracePt t="86861" x="7796213" y="4108450"/>
          <p14:tracePt t="86879" x="7894638" y="4108450"/>
          <p14:tracePt t="86895" x="8116888" y="4108450"/>
          <p14:tracePt t="86911" x="8224838" y="4108450"/>
          <p14:tracePt t="86927" x="8420100" y="4108450"/>
          <p14:tracePt t="86943" x="8555038" y="4116388"/>
          <p14:tracePt t="86959" x="8705850" y="4133850"/>
          <p14:tracePt t="86975" x="8823325" y="4143375"/>
          <p14:tracePt t="86991" x="8885238" y="4143375"/>
          <p14:tracePt t="87007" x="8974138" y="4152900"/>
          <p14:tracePt t="87023" x="9018588" y="4152900"/>
          <p14:tracePt t="87039" x="9099550" y="4152900"/>
          <p14:tracePt t="87055" x="9144000" y="4152900"/>
          <p14:tracePt t="87072" x="9205913" y="4152900"/>
          <p14:tracePt t="87087" x="9242425" y="4152900"/>
          <p14:tracePt t="87103" x="9340850" y="4133850"/>
          <p14:tracePt t="87119" x="9358313" y="4133850"/>
          <p14:tracePt t="87135" x="9385300" y="4125913"/>
          <p14:tracePt t="87151" x="9474200" y="4116388"/>
          <p14:tracePt t="87167" x="9510713" y="4098925"/>
          <p14:tracePt t="87183" x="9572625" y="4081463"/>
          <p14:tracePt t="87199" x="9617075" y="4071938"/>
          <p14:tracePt t="87215" x="9705975" y="4071938"/>
          <p14:tracePt t="87231" x="9752013" y="4062413"/>
          <p14:tracePt t="87247" x="9777413" y="4044950"/>
          <p14:tracePt t="87263" x="9813925" y="4037013"/>
          <p14:tracePt t="87279" x="9823450" y="4037013"/>
          <p14:tracePt t="87295" x="9831388" y="4027488"/>
          <p14:tracePt t="87311" x="9840913" y="4027488"/>
          <p14:tracePt t="87327" x="9848850" y="4027488"/>
          <p14:tracePt t="87345" x="9858375" y="4027488"/>
          <p14:tracePt t="87368" x="9867900" y="4027488"/>
          <p14:tracePt t="87380" x="9875838" y="4027488"/>
          <p14:tracePt t="87404" x="9885363" y="4027488"/>
          <p14:tracePt t="87428" x="9902825" y="4017963"/>
          <p14:tracePt t="87439" x="9902825" y="4010025"/>
          <p14:tracePt t="87451" x="9912350" y="4010025"/>
          <p14:tracePt t="87462" x="9920288" y="4010025"/>
          <p14:tracePt t="87474" x="9929813" y="4010025"/>
          <p14:tracePt t="87487" x="9947275" y="4010025"/>
          <p14:tracePt t="87503" x="9947275" y="4000500"/>
          <p14:tracePt t="87519" x="9966325" y="4000500"/>
          <p14:tracePt t="87535" x="9974263" y="4000500"/>
          <p14:tracePt t="87555" x="9991725" y="4000500"/>
          <p14:tracePt t="87567" x="10001250" y="4000500"/>
          <p14:tracePt t="87588" x="10018713" y="4000500"/>
          <p14:tracePt t="87611" x="10037763" y="4000500"/>
          <p14:tracePt t="87633" x="10045700" y="4000500"/>
          <p14:tracePt t="87669" x="10055225" y="4000500"/>
          <p14:tracePt t="87711" x="10055225" y="3990975"/>
          <p14:tracePt t="87948" x="10055225" y="3983038"/>
          <p14:tracePt t="88018" x="10063163" y="3983038"/>
          <p14:tracePt t="88028" x="10072688" y="3983038"/>
          <p14:tracePt t="88038" x="10082213" y="3983038"/>
          <p14:tracePt t="88048" x="10099675" y="3983038"/>
          <p14:tracePt t="88063" x="10109200" y="3983038"/>
          <p14:tracePt t="88079" x="10134600" y="3983038"/>
          <p14:tracePt t="88094" x="10171113" y="3983038"/>
          <p14:tracePt t="88111" x="10206038" y="3983038"/>
          <p14:tracePt t="88126" x="10233025" y="3973513"/>
          <p14:tracePt t="88143" x="10260013" y="3965575"/>
          <p14:tracePt t="88158" x="10269538" y="3965575"/>
          <p14:tracePt t="88174" x="10287000" y="3965575"/>
          <p14:tracePt t="88191" x="10296525" y="3965575"/>
          <p14:tracePt t="88247" x="10296525" y="3956050"/>
          <p14:tracePt t="88796" x="10287000" y="3956050"/>
          <p14:tracePt t="88806" x="10269538" y="3965575"/>
          <p14:tracePt t="88816" x="10242550" y="3973513"/>
          <p14:tracePt t="88831" x="10206038" y="3983038"/>
          <p14:tracePt t="88847" x="10090150" y="3983038"/>
          <p14:tracePt t="88862" x="10028238" y="3983038"/>
          <p14:tracePt t="88879" x="9840913" y="3983038"/>
          <p14:tracePt t="88894" x="9705975" y="3983038"/>
          <p14:tracePt t="88911" x="9340850" y="3938588"/>
          <p14:tracePt t="88926" x="8947150" y="3857625"/>
          <p14:tracePt t="88942" x="8331200" y="3795713"/>
          <p14:tracePt t="88958" x="8054975" y="3776663"/>
          <p14:tracePt t="88974" x="7385050" y="3776663"/>
          <p14:tracePt t="88990" x="7062788" y="3776663"/>
          <p14:tracePt t="89006" x="6608763" y="3776663"/>
          <p14:tracePt t="89023" x="6419850" y="3813175"/>
          <p14:tracePt t="89038" x="6197600" y="3857625"/>
          <p14:tracePt t="89054" x="6108700" y="3875088"/>
          <p14:tracePt t="89070" x="6081713" y="3884613"/>
          <p14:tracePt t="89406" x="6072188" y="3884613"/>
          <p14:tracePt t="89418" x="6054725" y="3884613"/>
          <p14:tracePt t="89430" x="5983288" y="3875088"/>
          <p14:tracePt t="89440" x="5857875" y="3822700"/>
          <p14:tracePt t="89454" x="5581650" y="3732213"/>
          <p14:tracePt t="89470" x="4724400" y="3554413"/>
          <p14:tracePt t="89486" x="4340225" y="3509963"/>
          <p14:tracePt t="89502" x="3633788" y="3455988"/>
          <p14:tracePt t="89518" x="3187700" y="3455988"/>
          <p14:tracePt t="89534" x="2741613" y="3455988"/>
          <p14:tracePt t="89550" x="2554288" y="3465513"/>
          <p14:tracePt t="89566" x="2232025" y="3544888"/>
          <p14:tracePt t="89582" x="2108200" y="3589338"/>
          <p14:tracePt t="89598" x="1884363" y="3670300"/>
          <p14:tracePt t="89614" x="1803400" y="3732213"/>
          <p14:tracePt t="89630" x="1704975" y="3795713"/>
          <p14:tracePt t="89646" x="1687513" y="3803650"/>
          <p14:tracePt t="89662" x="1652588" y="3830638"/>
          <p14:tracePt t="89678" x="1633538" y="3867150"/>
          <p14:tracePt t="89694" x="1633538" y="3875088"/>
          <p14:tracePt t="89710" x="1625600" y="3894138"/>
          <p14:tracePt t="89726" x="1616075" y="3911600"/>
          <p14:tracePt t="89742" x="1616075" y="3929063"/>
          <p14:tracePt t="89762" x="1616075" y="3938588"/>
          <p14:tracePt t="89783" x="1616075" y="3946525"/>
          <p14:tracePt t="89804" x="1616075" y="3956050"/>
          <p14:tracePt t="89815" x="1608138" y="3965575"/>
          <p14:tracePt t="90108" x="1608138" y="3973513"/>
          <p14:tracePt t="90118" x="1598613" y="3990975"/>
          <p14:tracePt t="90128" x="1598613" y="4017963"/>
          <p14:tracePt t="90141" x="1589088" y="4081463"/>
          <p14:tracePt t="90158" x="1562100" y="4143375"/>
          <p14:tracePt t="90174" x="1536700" y="4295775"/>
          <p14:tracePt t="90189" x="1517650" y="4375150"/>
          <p14:tracePt t="90206" x="1473200" y="4510088"/>
          <p14:tracePt t="90221" x="1455738" y="4589463"/>
          <p14:tracePt t="90238" x="1438275" y="4633913"/>
          <p14:tracePt t="90254" x="1438275" y="4660900"/>
          <p14:tracePt t="90270" x="1438275" y="4697413"/>
          <p14:tracePt t="90285" x="1428750" y="4714875"/>
          <p14:tracePt t="90302" x="1428750" y="4751388"/>
          <p14:tracePt t="90322" x="1428750" y="4768850"/>
          <p14:tracePt t="90334" x="1428750" y="4776788"/>
          <p14:tracePt t="90358" x="1428750" y="4786313"/>
          <p14:tracePt t="90370" x="1428750" y="4795838"/>
          <p14:tracePt t="90416" x="1428750" y="4803775"/>
          <p14:tracePt t="90518" x="1438275" y="4803775"/>
          <p14:tracePt t="90528" x="1455738" y="4803775"/>
          <p14:tracePt t="90548" x="1465263" y="4803775"/>
          <p14:tracePt t="90558" x="1473200" y="4803775"/>
          <p14:tracePt t="90568" x="1482725" y="4803775"/>
          <p14:tracePt t="90578" x="1490663" y="4803775"/>
          <p14:tracePt t="90598" x="1500188" y="4803775"/>
          <p14:tracePt t="90608" x="1509713" y="4803775"/>
          <p14:tracePt t="90622" x="1517650" y="4803775"/>
          <p14:tracePt t="90882" x="1544638" y="4803775"/>
          <p14:tracePt t="90893" x="1589088" y="4795838"/>
          <p14:tracePt t="90903" x="1652588" y="4786313"/>
          <p14:tracePt t="90915" x="1741488" y="4776788"/>
          <p14:tracePt t="90927" x="1822450" y="4768850"/>
          <p14:tracePt t="90941" x="1901825" y="4768850"/>
          <p14:tracePt t="90957" x="1990725" y="4768850"/>
          <p14:tracePt t="90974" x="2143125" y="4768850"/>
          <p14:tracePt t="90990" x="2268538" y="4768850"/>
          <p14:tracePt t="91006" x="2401888" y="4759325"/>
          <p14:tracePt t="91021" x="2500313" y="4751388"/>
          <p14:tracePt t="91037" x="2544763" y="4741863"/>
          <p14:tracePt t="91054" x="2608263" y="4741863"/>
          <p14:tracePt t="91069" x="2625725" y="4741863"/>
          <p14:tracePt t="91085" x="2687638" y="4741863"/>
          <p14:tracePt t="91101" x="2714625" y="4741863"/>
          <p14:tracePt t="91117" x="2751138" y="4741863"/>
          <p14:tracePt t="91133" x="2759075" y="4741863"/>
          <p14:tracePt t="91149" x="2803525" y="4741863"/>
          <p14:tracePt t="91165" x="2830513" y="4741863"/>
          <p14:tracePt t="91181" x="2874963" y="4741863"/>
          <p14:tracePt t="91197" x="2894013" y="4741863"/>
          <p14:tracePt t="91214" x="2938463" y="4741863"/>
          <p14:tracePt t="91229" x="2965450" y="4741863"/>
          <p14:tracePt t="91245" x="3009900" y="4741863"/>
          <p14:tracePt t="91261" x="3036888" y="4741863"/>
          <p14:tracePt t="91277" x="3108325" y="4741863"/>
          <p14:tracePt t="91293" x="3133725" y="4741863"/>
          <p14:tracePt t="91309" x="3160713" y="4741863"/>
          <p14:tracePt t="91325" x="3214688" y="4724400"/>
          <p14:tracePt t="91341" x="3251200" y="4724400"/>
          <p14:tracePt t="91357" x="3268663" y="4724400"/>
          <p14:tracePt t="91373" x="3295650" y="4714875"/>
          <p14:tracePt t="91389" x="3303588" y="4714875"/>
          <p14:tracePt t="91405" x="3330575" y="4714875"/>
          <p14:tracePt t="91421" x="3357563" y="4714875"/>
          <p14:tracePt t="91437" x="3375025" y="4714875"/>
          <p14:tracePt t="91454" x="3411538" y="4714875"/>
          <p14:tracePt t="91469" x="3419475" y="4714875"/>
          <p14:tracePt t="91485" x="3455988" y="4714875"/>
          <p14:tracePt t="91501" x="3465513" y="4714875"/>
          <p14:tracePt t="91517" x="3490913" y="4714875"/>
          <p14:tracePt t="91534" x="3500438" y="4714875"/>
          <p14:tracePt t="91834" x="3517900" y="4714875"/>
          <p14:tracePt t="91845" x="3589338" y="4714875"/>
          <p14:tracePt t="91856" x="3670300" y="4705350"/>
          <p14:tracePt t="91869" x="3786188" y="4697413"/>
          <p14:tracePt t="91885" x="3902075" y="4687888"/>
          <p14:tracePt t="91901" x="4054475" y="4670425"/>
          <p14:tracePt t="91917" x="4295775" y="4670425"/>
          <p14:tracePt t="91933" x="4384675" y="4670425"/>
          <p14:tracePt t="91949" x="4545013" y="4670425"/>
          <p14:tracePt t="91965" x="4616450" y="4670425"/>
          <p14:tracePt t="91981" x="4670425" y="4670425"/>
          <p14:tracePt t="91997" x="4732338" y="4679950"/>
          <p14:tracePt t="92013" x="4795838" y="4697413"/>
          <p14:tracePt t="92029" x="4875213" y="4705350"/>
          <p14:tracePt t="92045" x="4902200" y="4705350"/>
          <p14:tracePt t="92061" x="5000625" y="4705350"/>
          <p14:tracePt t="92077" x="5027613" y="4705350"/>
          <p14:tracePt t="92093" x="5072063" y="4705350"/>
          <p14:tracePt t="92109" x="5108575" y="4705350"/>
          <p14:tracePt t="92124" x="5133975" y="4705350"/>
          <p14:tracePt t="92141" x="5187950" y="4705350"/>
          <p14:tracePt t="92156" x="5224463" y="4705350"/>
          <p14:tracePt t="92173" x="5330825" y="4670425"/>
          <p14:tracePt t="92189" x="5375275" y="4660900"/>
          <p14:tracePt t="92205" x="5419725" y="4652963"/>
          <p14:tracePt t="92220" x="5429250" y="4652963"/>
          <p14:tracePt t="92237" x="5473700" y="4643438"/>
          <p14:tracePt t="92252" x="5491163" y="4643438"/>
          <p14:tracePt t="92269" x="5510213" y="4643438"/>
          <p14:tracePt t="92286" x="5518150" y="4643438"/>
          <p14:tracePt t="92417" x="5527675" y="4643438"/>
          <p14:tracePt t="93125" x="5527675" y="4633913"/>
          <p14:tracePt t="93287" x="5527675" y="4625975"/>
          <p14:tracePt t="100384" x="5537200" y="4625975"/>
          <p14:tracePt t="100394" x="5562600" y="4625975"/>
          <p14:tracePt t="100404" x="5608638" y="4625975"/>
          <p14:tracePt t="100414" x="5643563" y="4633913"/>
          <p14:tracePt t="100424" x="5705475" y="4633913"/>
          <p14:tracePt t="100441" x="5768975" y="4643438"/>
          <p14:tracePt t="100457" x="5894388" y="4643438"/>
          <p14:tracePt t="100473" x="6000750" y="4643438"/>
          <p14:tracePt t="100489" x="6054725" y="4643438"/>
          <p14:tracePt t="100505" x="6134100" y="4643438"/>
          <p14:tracePt t="100521" x="6161088" y="4643438"/>
          <p14:tracePt t="100537" x="6215063" y="4643438"/>
          <p14:tracePt t="100553" x="6232525" y="4643438"/>
          <p14:tracePt t="100569" x="6276975" y="4643438"/>
          <p14:tracePt t="100584" x="6296025" y="4643438"/>
          <p14:tracePt t="100601" x="6330950" y="4643438"/>
          <p14:tracePt t="100617" x="6340475" y="4643438"/>
          <p14:tracePt t="100633" x="6375400" y="4643438"/>
          <p14:tracePt t="100654" x="6394450" y="4643438"/>
          <p14:tracePt t="100665" x="6402388" y="4652963"/>
          <p14:tracePt t="100681" x="6411913" y="4652963"/>
          <p14:tracePt t="100697" x="6419850" y="4652963"/>
          <p14:tracePt t="100713" x="6438900" y="4660900"/>
          <p14:tracePt t="100729" x="6438900" y="4670425"/>
          <p14:tracePt t="100745" x="6456363" y="4670425"/>
          <p14:tracePt t="100761" x="6473825" y="4679950"/>
          <p14:tracePt t="100777" x="6537325" y="4697413"/>
          <p14:tracePt t="100793" x="6554788" y="4697413"/>
          <p14:tracePt t="100809" x="6599238" y="4714875"/>
          <p14:tracePt t="100825" x="6616700" y="4724400"/>
          <p14:tracePt t="100841" x="6661150" y="4724400"/>
          <p14:tracePt t="100857" x="6732588" y="4705350"/>
          <p14:tracePt t="100872" x="6813550" y="4652963"/>
          <p14:tracePt t="100889" x="6831013" y="4633913"/>
          <p14:tracePt t="100904" x="6867525" y="4625975"/>
          <p14:tracePt t="100921" x="6884988" y="4608513"/>
          <p14:tracePt t="100936" x="6884988" y="4598988"/>
          <p14:tracePt t="100952" x="6894513" y="4598988"/>
          <p14:tracePt t="101046" x="6902450" y="4598988"/>
          <p14:tracePt t="101056" x="6911975" y="4598988"/>
          <p14:tracePt t="101511" x="6929438" y="4598988"/>
          <p14:tracePt t="101521" x="6965950" y="4598988"/>
          <p14:tracePt t="101531" x="7000875" y="4598988"/>
          <p14:tracePt t="101544" x="7072313" y="4608513"/>
          <p14:tracePt t="101561" x="7126288" y="4625975"/>
          <p14:tracePt t="101561" x="7170738" y="4633913"/>
          <p14:tracePt t="101576" x="7224713" y="4652963"/>
          <p14:tracePt t="101592" x="7251700" y="4660900"/>
          <p14:tracePt t="101608" x="7296150" y="4670425"/>
          <p14:tracePt t="101624" x="7313613" y="4679950"/>
          <p14:tracePt t="101640" x="7358063" y="4687888"/>
          <p14:tracePt t="101656" x="7367588" y="4687888"/>
          <p14:tracePt t="101672" x="7375525" y="4687888"/>
          <p14:tracePt t="101688" x="7375525" y="4697413"/>
          <p14:tracePt t="101720" x="7375525" y="4705350"/>
          <p14:tracePt t="101879" x="7375525" y="4714875"/>
          <p14:tracePt t="102959" x="7385050" y="4714875"/>
          <p14:tracePt t="102979" x="7394575" y="4714875"/>
          <p14:tracePt t="102999" x="7402513" y="4714875"/>
          <p14:tracePt t="103030" x="7412038" y="4714875"/>
          <p14:tracePt t="103129" x="7419975" y="4714875"/>
          <p14:tracePt t="103450" x="7429500" y="4714875"/>
          <p14:tracePt t="103460" x="7439025" y="4714875"/>
          <p14:tracePt t="103480" x="7446963" y="4714875"/>
          <p14:tracePt t="103500" x="7446963" y="4724400"/>
          <p14:tracePt t="103509" x="7456488" y="4724400"/>
          <p14:tracePt t="103529" x="7466013" y="4732338"/>
          <p14:tracePt t="103549" x="7473950" y="4732338"/>
          <p14:tracePt t="103569" x="7473950" y="4741863"/>
          <p14:tracePt t="103620" x="7483475" y="4741863"/>
          <p14:tracePt t="103819" x="7491413" y="4741863"/>
          <p14:tracePt t="104125" x="7500938" y="4741863"/>
          <p14:tracePt t="104135" x="7518400" y="4741863"/>
          <p14:tracePt t="104146" x="7554913" y="4741863"/>
          <p14:tracePt t="104157" x="7589838" y="4741863"/>
          <p14:tracePt t="104167" x="7626350" y="4741863"/>
          <p14:tracePt t="104183" x="7661275" y="4741863"/>
          <p14:tracePt t="104199" x="7715250" y="4751388"/>
          <p14:tracePt t="104215" x="7813675" y="4768850"/>
          <p14:tracePt t="104231" x="7902575" y="4776788"/>
          <p14:tracePt t="104247" x="7947025" y="4776788"/>
          <p14:tracePt t="104263" x="8018463" y="4786313"/>
          <p14:tracePt t="104279" x="8062913" y="4786313"/>
          <p14:tracePt t="104295" x="8116888" y="4786313"/>
          <p14:tracePt t="104311" x="8153400" y="4786313"/>
          <p14:tracePt t="104327" x="8205788" y="4803775"/>
          <p14:tracePt t="104343" x="8242300" y="4803775"/>
          <p14:tracePt t="104359" x="8259763" y="4803775"/>
          <p14:tracePt t="104375" x="8277225" y="4803775"/>
          <p14:tracePt t="104391" x="8304213" y="4803775"/>
          <p14:tracePt t="104407" x="8340725" y="4803775"/>
          <p14:tracePt t="104423" x="8358188" y="4803775"/>
          <p14:tracePt t="104439" x="8375650" y="4813300"/>
          <p14:tracePt t="104455" x="8385175" y="4813300"/>
          <p14:tracePt t="104471" x="8394700" y="4813300"/>
          <p14:tracePt t="104487" x="8402638" y="4813300"/>
          <p14:tracePt t="104503" x="8412163" y="4813300"/>
          <p14:tracePt t="104709" x="8420100" y="4822825"/>
          <p14:tracePt t="104739" x="8429625" y="4822825"/>
          <p14:tracePt t="104748" x="8439150" y="4822825"/>
          <p14:tracePt t="104775" x="8447088" y="4830763"/>
          <p14:tracePt t="104791" x="8474075" y="4848225"/>
          <p14:tracePt t="104806" x="8491538" y="4848225"/>
          <p14:tracePt t="104823" x="8501063" y="4867275"/>
          <p14:tracePt t="104838" x="8518525" y="4867275"/>
          <p14:tracePt t="104855" x="8537575" y="4875213"/>
          <p14:tracePt t="104870" x="8555038" y="4884738"/>
          <p14:tracePt t="104887" x="8582025" y="4894263"/>
          <p14:tracePt t="104908" x="8589963" y="4894263"/>
          <p14:tracePt t="104919" x="8609013" y="4894263"/>
          <p14:tracePt t="104934" x="8616950" y="4894263"/>
          <p14:tracePt t="104951" x="8626475" y="4902200"/>
          <p14:tracePt t="104967" x="8661400" y="4902200"/>
          <p14:tracePt t="104983" x="8688388" y="4902200"/>
          <p14:tracePt t="104998" x="8697913" y="4902200"/>
          <p14:tracePt t="105015" x="8724900" y="4902200"/>
          <p14:tracePt t="105030" x="8742363" y="4902200"/>
          <p14:tracePt t="105046" x="8769350" y="4902200"/>
          <p14:tracePt t="105063" x="8777288" y="4902200"/>
          <p14:tracePt t="105079" x="8796338" y="4902200"/>
          <p14:tracePt t="105100" x="8804275" y="4902200"/>
          <p14:tracePt t="105111" x="8813800" y="4894263"/>
          <p14:tracePt t="105126" x="8831263" y="4884738"/>
          <p14:tracePt t="105142" x="8848725" y="4875213"/>
          <p14:tracePt t="105159" x="8894763" y="4857750"/>
          <p14:tracePt t="105174" x="8912225" y="4857750"/>
          <p14:tracePt t="105191" x="8929688" y="4840288"/>
          <p14:tracePt t="105206" x="8956675" y="4830763"/>
          <p14:tracePt t="105223" x="8966200" y="4822825"/>
          <p14:tracePt t="105239" x="8983663" y="4813300"/>
          <p14:tracePt t="105255" x="8991600" y="4803775"/>
          <p14:tracePt t="105270" x="9001125" y="4803775"/>
          <p14:tracePt t="105295" x="9010650" y="4803775"/>
          <p14:tracePt t="105376" x="9010650" y="4795838"/>
          <p14:tracePt t="105496" x="9018588" y="4795838"/>
          <p14:tracePt t="105506" x="9028113" y="4795838"/>
          <p14:tracePt t="105526" x="9037638" y="4795838"/>
          <p14:tracePt t="105536" x="9045575" y="4795838"/>
          <p14:tracePt t="105558" x="9055100" y="4795838"/>
          <p14:tracePt t="105575" x="9063038" y="4795838"/>
          <p14:tracePt t="105591" x="9072563" y="4786313"/>
          <p14:tracePt t="105616" x="9090025" y="4786313"/>
          <p14:tracePt t="105636" x="9099550" y="4786313"/>
          <p14:tracePt t="105656" x="9109075" y="4786313"/>
          <p14:tracePt t="105676" x="9117013" y="4786313"/>
          <p14:tracePt t="105760" x="9126538" y="4786313"/>
          <p14:tracePt t="105969" x="9117013" y="4786313"/>
          <p14:tracePt t="105979" x="9109075" y="4786313"/>
          <p14:tracePt t="105990" x="9099550" y="4786313"/>
          <p14:tracePt t="106000" x="9090025" y="4786313"/>
          <p14:tracePt t="106011" x="9072563" y="4786313"/>
          <p14:tracePt t="106022" x="9063038" y="4786313"/>
          <p14:tracePt t="106038" x="9045575" y="4786313"/>
          <p14:tracePt t="106054" x="9010650" y="4786313"/>
          <p14:tracePt t="106070" x="8929688" y="4786313"/>
          <p14:tracePt t="106086" x="8875713" y="4786313"/>
          <p14:tracePt t="106102" x="8813800" y="4786313"/>
          <p14:tracePt t="106118" x="8751888" y="4786313"/>
          <p14:tracePt t="106134" x="8724900" y="4786313"/>
          <p14:tracePt t="106150" x="8661400" y="4786313"/>
          <p14:tracePt t="106166" x="8626475" y="4786313"/>
          <p14:tracePt t="106182" x="8491538" y="4786313"/>
          <p14:tracePt t="106198" x="8420100" y="4776788"/>
          <p14:tracePt t="106214" x="8259763" y="4759325"/>
          <p14:tracePt t="106230" x="8161338" y="4751388"/>
          <p14:tracePt t="106246" x="8062913" y="4741863"/>
          <p14:tracePt t="106262" x="7840663" y="4714875"/>
          <p14:tracePt t="106278" x="7680325" y="4652963"/>
          <p14:tracePt t="106294" x="7143750" y="4545013"/>
          <p14:tracePt t="106310" x="6831013" y="4483100"/>
          <p14:tracePt t="106326" x="6251575" y="4456113"/>
          <p14:tracePt t="106342" x="5973763" y="4456113"/>
          <p14:tracePt t="106358" x="5456238" y="4491038"/>
          <p14:tracePt t="106374" x="5276850" y="4554538"/>
          <p14:tracePt t="106390" x="5062538" y="4633913"/>
          <p14:tracePt t="106406" x="5018088" y="4652963"/>
          <p14:tracePt t="106422" x="4983163" y="4687888"/>
          <p14:tracePt t="106701" x="4973638" y="4687888"/>
          <p14:tracePt t="106712" x="4929188" y="4687888"/>
          <p14:tracePt t="106722" x="4830763" y="4687888"/>
          <p14:tracePt t="106731" x="4679950" y="4687888"/>
          <p14:tracePt t="106758" x="4089400" y="4687888"/>
          <p14:tracePt t="106774" x="3394075" y="4687888"/>
          <p14:tracePt t="106790" x="3044825" y="4687888"/>
          <p14:tracePt t="106806" x="2322513" y="4803775"/>
          <p14:tracePt t="106822" x="2170113" y="4840288"/>
          <p14:tracePt t="106838" x="1911350" y="4911725"/>
          <p14:tracePt t="106854" x="1812925" y="4956175"/>
          <p14:tracePt t="106870" x="1652588" y="5010150"/>
          <p14:tracePt t="106886" x="1589088" y="5045075"/>
          <p14:tracePt t="106902" x="1473200" y="5099050"/>
          <p14:tracePt t="106917" x="1446213" y="5108575"/>
          <p14:tracePt t="106934" x="1411288" y="5126038"/>
          <p14:tracePt t="106950" x="1393825" y="5143500"/>
          <p14:tracePt t="106971" x="1374775" y="5153025"/>
          <p14:tracePt t="106983" x="1366838" y="5160963"/>
          <p14:tracePt t="106997" x="1347788" y="5180013"/>
          <p14:tracePt t="107013" x="1322388" y="5187950"/>
          <p14:tracePt t="107030" x="1295400" y="5232400"/>
          <p14:tracePt t="107046" x="1276350" y="5232400"/>
          <p14:tracePt t="107062" x="1268413" y="5241925"/>
          <p14:tracePt t="107077" x="1258888" y="5251450"/>
          <p14:tracePt t="107184" x="1258888" y="5259388"/>
          <p14:tracePt t="107194" x="1268413" y="5259388"/>
          <p14:tracePt t="107204" x="1295400" y="5259388"/>
          <p14:tracePt t="107215" x="1339850" y="5268913"/>
          <p14:tracePt t="107226" x="1393825" y="5276850"/>
          <p14:tracePt t="107237" x="1438275" y="5276850"/>
          <p14:tracePt t="107254" x="1482725" y="5276850"/>
          <p14:tracePt t="107270" x="1554163" y="5295900"/>
          <p14:tracePt t="107286" x="1598613" y="5295900"/>
          <p14:tracePt t="107302" x="1704975" y="5295900"/>
          <p14:tracePt t="107317" x="1751013" y="5295900"/>
          <p14:tracePt t="107334" x="1830388" y="5303838"/>
          <p14:tracePt t="107350" x="2000250" y="5322888"/>
          <p14:tracePt t="107366" x="2071688" y="5322888"/>
          <p14:tracePt t="107381" x="2214563" y="5340350"/>
          <p14:tracePt t="107398" x="2312988" y="5348288"/>
          <p14:tracePt t="107414" x="2339975" y="5348288"/>
          <p14:tracePt t="107430" x="2384425" y="5348288"/>
          <p14:tracePt t="107445" x="2419350" y="5348288"/>
          <p14:tracePt t="107462" x="2490788" y="5348288"/>
          <p14:tracePt t="107477" x="2527300" y="5348288"/>
          <p14:tracePt t="107493" x="2536825" y="5348288"/>
          <p14:tracePt t="107510" x="2571750" y="5348288"/>
          <p14:tracePt t="107525" x="2589213" y="5348288"/>
          <p14:tracePt t="107541" x="2598738" y="5348288"/>
          <p14:tracePt t="107557" x="2633663" y="5348288"/>
          <p14:tracePt t="107573" x="2643188" y="5348288"/>
          <p14:tracePt t="107590" x="2660650" y="5348288"/>
          <p14:tracePt t="107606" x="2670175" y="5348288"/>
          <p14:tracePt t="107621" x="2679700" y="5348288"/>
          <p14:tracePt t="107639" x="2687638" y="5348288"/>
          <p14:tracePt t="107653" x="2697163" y="5348288"/>
          <p14:tracePt t="107670" x="2705100" y="5348288"/>
          <p14:tracePt t="108170" x="2714625" y="5348288"/>
          <p14:tracePt t="108180" x="2724150" y="5348288"/>
          <p14:tracePt t="108191" x="2741613" y="5348288"/>
          <p14:tracePt t="108201" x="2768600" y="5340350"/>
          <p14:tracePt t="108213" x="2795588" y="5330825"/>
          <p14:tracePt t="108229" x="2813050" y="5322888"/>
          <p14:tracePt t="108245" x="2874963" y="5313363"/>
          <p14:tracePt t="108261" x="2928938" y="5313363"/>
          <p14:tracePt t="108277" x="3009900" y="5295900"/>
          <p14:tracePt t="108293" x="3062288" y="5286375"/>
          <p14:tracePt t="108309" x="3081338" y="5286375"/>
          <p14:tracePt t="108325" x="3125788" y="5276850"/>
          <p14:tracePt t="108629" x="3133725" y="5276850"/>
          <p14:tracePt t="108638" x="3160713" y="5276850"/>
          <p14:tracePt t="108648" x="3214688" y="5276850"/>
          <p14:tracePt t="108661" x="3295650" y="5276850"/>
          <p14:tracePt t="108693" x="3562350" y="5286375"/>
          <p14:tracePt t="108699" x="3633788" y="5295900"/>
          <p14:tracePt t="108709" x="3714750" y="5313363"/>
          <p14:tracePt t="108732" x="3894138" y="5357813"/>
          <p14:tracePt t="108741" x="3946525" y="5367338"/>
          <p14:tracePt t="108757" x="4000500" y="5375275"/>
          <p14:tracePt t="108783" x="4108450" y="5402263"/>
          <p14:tracePt t="108788" x="4143375" y="5411788"/>
          <p14:tracePt t="108805" x="4197350" y="5429250"/>
          <p14:tracePt t="108833" x="4313238" y="5446713"/>
          <p14:tracePt t="108844" x="4394200" y="5465763"/>
          <p14:tracePt t="108856" x="4456113" y="5465763"/>
          <p14:tracePt t="108883" x="4572000" y="5465763"/>
          <p14:tracePt t="108892" x="4633913" y="5465763"/>
          <p14:tracePt t="108903" x="4714875" y="5465763"/>
          <p14:tracePt t="108933" x="4884738" y="5438775"/>
          <p14:tracePt t="108939" x="4965700" y="5419725"/>
          <p14:tracePt t="108949" x="5037138" y="5394325"/>
          <p14:tracePt t="108973" x="5143500" y="5357813"/>
          <p14:tracePt t="108984" x="5187950" y="5340350"/>
          <p14:tracePt t="108996" x="5205413" y="5340350"/>
          <p14:tracePt t="109023" x="5214938" y="5340350"/>
          <p14:tracePt t="109039" x="5224463" y="5330825"/>
          <p14:tracePt t="109214" x="5214938" y="5330825"/>
          <p14:tracePt t="109226" x="5197475" y="5330825"/>
          <p14:tracePt t="109238" x="5160963" y="5330825"/>
          <p14:tracePt t="109249" x="5108575" y="5330825"/>
          <p14:tracePt t="109262" x="5010150" y="5322888"/>
          <p14:tracePt t="109273" x="4946650" y="5313363"/>
          <p14:tracePt t="109285" x="4884738" y="5303838"/>
          <p14:tracePt t="109300" x="4813300" y="5295900"/>
          <p14:tracePt t="109316" x="4633913" y="5276850"/>
          <p14:tracePt t="109333" x="4572000" y="5276850"/>
          <p14:tracePt t="109348" x="4473575" y="5268913"/>
          <p14:tracePt t="109364" x="4429125" y="5268913"/>
          <p14:tracePt t="109381" x="4303713" y="5268913"/>
          <p14:tracePt t="109396" x="4251325" y="5259388"/>
          <p14:tracePt t="109413" x="4152900" y="5251450"/>
          <p14:tracePt t="109429" x="4081463" y="5251450"/>
          <p14:tracePt t="109445" x="3965575" y="5224463"/>
          <p14:tracePt t="109461" x="3884613" y="5214938"/>
          <p14:tracePt t="109476" x="3857625" y="5214938"/>
          <p14:tracePt t="109492" x="3830638" y="5205413"/>
          <p14:tracePt t="109508" x="3759200" y="5205413"/>
          <p14:tracePt t="109524" x="3724275" y="5205413"/>
          <p14:tracePt t="109541" x="3652838" y="5205413"/>
          <p14:tracePt t="109556" x="3616325" y="5205413"/>
          <p14:tracePt t="109572" x="3562350" y="5205413"/>
          <p14:tracePt t="109589" x="3527425" y="5205413"/>
          <p14:tracePt t="109604" x="3509963" y="5205413"/>
          <p14:tracePt t="109620" x="3490913" y="5205413"/>
          <p14:tracePt t="109770" x="3490913" y="5214938"/>
          <p14:tracePt t="109789" x="3500438" y="5214938"/>
          <p14:tracePt t="109800" x="3527425" y="5214938"/>
          <p14:tracePt t="109810" x="3581400" y="5214938"/>
          <p14:tracePt t="109820" x="3616325" y="5214938"/>
          <p14:tracePt t="109831" x="3679825" y="5214938"/>
          <p14:tracePt t="109844" x="3741738" y="5214938"/>
          <p14:tracePt t="109860" x="3795713" y="5214938"/>
          <p14:tracePt t="109876" x="3956050" y="5214938"/>
          <p14:tracePt t="109892" x="4017963" y="5214938"/>
          <p14:tracePt t="109908" x="4143375" y="5214938"/>
          <p14:tracePt t="109924" x="4187825" y="5214938"/>
          <p14:tracePt t="109940" x="4295775" y="5214938"/>
          <p14:tracePt t="109956" x="4348163" y="5214938"/>
          <p14:tracePt t="109972" x="4375150" y="5214938"/>
          <p14:tracePt t="109988" x="4419600" y="5214938"/>
          <p14:tracePt t="110004" x="4429125" y="5214938"/>
          <p14:tracePt t="110020" x="4438650" y="5214938"/>
          <p14:tracePt t="110057" x="4438650" y="5224463"/>
          <p14:tracePt t="110078" x="4438650" y="52324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308852"/>
              </p:ext>
            </p:extLst>
          </p:nvPr>
        </p:nvGraphicFramePr>
        <p:xfrm>
          <a:off x="554038" y="0"/>
          <a:ext cx="11263312" cy="725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3" imgW="5952018" imgH="5151316" progId="Word.Document.12">
                  <p:embed/>
                </p:oleObj>
              </mc:Choice>
              <mc:Fallback>
                <p:oleObj name="Document" r:id="rId3" imgW="5952018" imgH="51513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038" y="0"/>
                        <a:ext cx="11263312" cy="725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6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336"/>
    </mc:Choice>
    <mc:Fallback xmlns="">
      <p:transition spd="slow" advTm="43633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085" x="4446588" y="5232400"/>
          <p14:tracePt t="2211" x="4857750" y="4286250"/>
          <p14:tracePt t="2466" x="4973638" y="4054475"/>
          <p14:tracePt t="2687" x="4946650" y="4037013"/>
          <p14:tracePt t="2816" x="4313238" y="3348038"/>
          <p14:tracePt t="3077" x="4286250" y="3027363"/>
          <p14:tracePt t="3206" x="4286250" y="2965450"/>
          <p14:tracePt t="3334" x="4224338" y="2874963"/>
          <p14:tracePt t="3466" x="4197350" y="2857500"/>
          <p14:tracePt t="3804" x="4187825" y="2840038"/>
          <p14:tracePt t="3932" x="3544888" y="2170113"/>
          <p14:tracePt t="4188" x="3357563" y="1446213"/>
          <p14:tracePt t="4520" x="3348038" y="1428750"/>
          <p14:tracePt t="4647" x="3500438" y="509588"/>
          <p14:tracePt t="4649" x="3554413" y="473075"/>
          <p14:tracePt t="4777" x="4348163" y="419100"/>
          <p14:tracePt t="4777" x="4419600" y="438150"/>
          <p14:tracePt t="4905" x="4867275" y="561975"/>
          <p14:tracePt t="5032" x="4929188" y="588963"/>
          <p14:tracePt t="5362" x="4938713" y="588963"/>
          <p14:tracePt t="5490" x="5626100" y="588963"/>
          <p14:tracePt t="5490" x="5697538" y="588963"/>
          <p14:tracePt t="5618" x="6599238" y="625475"/>
          <p14:tracePt t="5751" x="6823075" y="652463"/>
          <p14:tracePt t="5880" x="6973888" y="741363"/>
          <p14:tracePt t="6006" x="6983413" y="750888"/>
          <p14:tracePt t="6311" x="6983413" y="758825"/>
          <p14:tracePt t="6443" x="7037388" y="866775"/>
          <p14:tracePt t="6571" x="7062788" y="1009650"/>
          <p14:tracePt t="6702" x="7062788" y="1044575"/>
          <p14:tracePt t="6704" x="7062788" y="1054100"/>
          <p14:tracePt t="7205" x="7072313" y="1054100"/>
          <p14:tracePt t="7334" x="7894638" y="1116013"/>
          <p14:tracePt t="7464" x="8062913" y="1187450"/>
          <p14:tracePt t="7596" x="8126413" y="1285875"/>
          <p14:tracePt t="7724" x="8134350" y="1347788"/>
          <p14:tracePt t="7853" x="8134350" y="1357313"/>
          <p14:tracePt t="8071" x="8134350" y="1366838"/>
          <p14:tracePt t="8199" x="8134350" y="1393825"/>
          <p14:tracePt t="8351" x="8134350" y="1438275"/>
          <p14:tracePt t="8482" x="8054975" y="1509713"/>
          <p14:tracePt t="8610" x="7840663" y="1544638"/>
          <p14:tracePt t="8740" x="7340600" y="1366838"/>
          <p14:tracePt t="8871" x="7018338" y="1268413"/>
          <p14:tracePt t="9000" x="6956425" y="1250950"/>
          <p14:tracePt t="9459" x="6946900" y="1241425"/>
          <p14:tracePt t="9589" x="6491288" y="1071563"/>
          <p14:tracePt t="9717" x="6259513" y="955675"/>
          <p14:tracePt t="9847" x="6045200" y="847725"/>
          <p14:tracePt t="9976" x="5786438" y="776288"/>
          <p14:tracePt t="10104" x="5616575" y="768350"/>
          <p14:tracePt t="10512" x="5608638" y="768350"/>
          <p14:tracePt t="10641" x="4929188" y="652463"/>
          <p14:tracePt t="10770" x="4384675" y="608013"/>
          <p14:tracePt t="10898" x="4187825" y="588963"/>
          <p14:tracePt t="11026" x="4108450" y="571500"/>
          <p14:tracePt t="11156" x="4098925" y="561975"/>
          <p14:tracePt t="11379" x="4089400" y="561975"/>
          <p14:tracePt t="11509" x="3956050" y="561975"/>
          <p14:tracePt t="11645" x="3884613" y="581025"/>
          <p14:tracePt t="11939" x="3875088" y="581025"/>
          <p14:tracePt t="12066" x="3330575" y="571500"/>
          <p14:tracePt t="12195" x="2884488" y="561975"/>
          <p14:tracePt t="12325" x="2616200" y="625475"/>
          <p14:tracePt t="12454" x="2339975" y="741363"/>
          <p14:tracePt t="12584" x="2322513" y="741363"/>
          <p14:tracePt t="12830" x="2312988" y="741363"/>
          <p14:tracePt t="12968" x="2152650" y="946150"/>
          <p14:tracePt t="13097" x="2108200" y="1044575"/>
          <p14:tracePt t="13226" x="2098675" y="1062038"/>
          <p14:tracePt t="13355" x="2089150" y="1071563"/>
          <p14:tracePt t="13630" x="2089150" y="1062038"/>
          <p14:tracePt t="13758" x="2268538" y="866775"/>
          <p14:tracePt t="13886" x="3000375" y="669925"/>
          <p14:tracePt t="14017" x="3133725" y="669925"/>
          <p14:tracePt t="14290" x="3152775" y="669925"/>
          <p14:tracePt t="14421" x="3571875" y="652463"/>
          <p14:tracePt t="14551" x="3643313" y="652463"/>
          <p14:tracePt t="14680" x="3938588" y="669925"/>
          <p14:tracePt t="14809" x="4562475" y="758825"/>
          <p14:tracePt t="14940" x="4919663" y="758825"/>
          <p14:tracePt t="15071" x="5116513" y="758825"/>
          <p14:tracePt t="15340" x="5133975" y="758825"/>
          <p14:tracePt t="15468" x="5848350" y="679450"/>
          <p14:tracePt t="15603" x="6134100" y="633413"/>
          <p14:tracePt t="15733" x="6367463" y="598488"/>
          <p14:tracePt t="15862" x="6500813" y="571500"/>
          <p14:tracePt t="15987" x="6510338" y="571500"/>
          <p14:tracePt t="16089" x="6527800" y="561975"/>
          <p14:tracePt t="16762" x="6537325" y="561975"/>
          <p14:tracePt t="16892" x="6688138" y="561975"/>
          <p14:tracePt t="17023" x="6697663" y="561975"/>
          <p14:tracePt t="17152" x="6732588" y="561975"/>
          <p14:tracePt t="17283" x="6956425" y="633413"/>
          <p14:tracePt t="17415" x="7340600" y="714375"/>
          <p14:tracePt t="17546" x="7589838" y="741363"/>
          <p14:tracePt t="17675" x="7732713" y="741363"/>
          <p14:tracePt t="18267" x="7732713" y="731838"/>
          <p14:tracePt t="18396" x="7000875" y="401638"/>
          <p14:tracePt t="18654" x="5919788" y="339725"/>
          <p14:tracePt t="18983" x="5911850" y="339725"/>
          <p14:tracePt t="19112" x="5510213" y="241300"/>
          <p14:tracePt t="19246" x="5429250" y="258763"/>
          <p14:tracePt t="19542" x="5411788" y="258763"/>
          <p14:tracePt t="19676" x="5180013" y="268288"/>
          <p14:tracePt t="19803" x="5000625" y="357188"/>
          <p14:tracePt t="19931" x="4919663" y="401638"/>
          <p14:tracePt t="20061" x="4875213" y="438150"/>
          <p14:tracePt t="20187" x="4867275" y="446088"/>
          <p14:tracePt t="20686" x="4857750" y="446088"/>
          <p14:tracePt t="20814" x="4616450" y="419100"/>
          <p14:tracePt t="20942" x="4572000" y="419100"/>
          <p14:tracePt t="21069" x="4537075" y="419100"/>
          <p14:tracePt t="21227" x="4537075" y="428625"/>
          <p14:tracePt t="21355" x="4652963" y="428625"/>
          <p14:tracePt t="21484" x="4946650" y="419100"/>
          <p14:tracePt t="21485" x="4965700" y="419100"/>
          <p14:tracePt t="21616" x="5045075" y="419100"/>
          <p14:tracePt t="21744" x="5045075" y="411163"/>
          <p14:tracePt t="21871" x="4813300" y="393700"/>
          <p14:tracePt t="21999" x="4643438" y="393700"/>
          <p14:tracePt t="22127" x="4554538" y="419100"/>
          <p14:tracePt t="22256" x="4537075" y="428625"/>
          <p14:tracePt t="22627" x="4554538" y="428625"/>
          <p14:tracePt t="22755" x="5616575" y="374650"/>
          <p14:tracePt t="22756" x="5680075" y="374650"/>
          <p14:tracePt t="22885" x="6000750" y="446088"/>
          <p14:tracePt t="23014" x="6259513" y="446088"/>
          <p14:tracePt t="23015" x="6276975" y="446088"/>
          <p14:tracePt t="23144" x="6527800" y="446088"/>
          <p14:tracePt t="23271" x="6537325" y="446088"/>
          <p14:tracePt t="23944" x="6545263" y="446088"/>
          <p14:tracePt t="24072" x="7143750" y="419100"/>
          <p14:tracePt t="24201" x="7608888" y="411163"/>
          <p14:tracePt t="24331" x="7902575" y="401638"/>
          <p14:tracePt t="24460" x="8143875" y="401638"/>
          <p14:tracePt t="24460" x="8170863" y="401638"/>
          <p14:tracePt t="24590" x="8242300" y="401638"/>
          <p14:tracePt t="24716" x="8251825" y="401638"/>
          <p14:tracePt t="24845" x="8331200" y="419100"/>
          <p14:tracePt t="24974" x="8358188" y="428625"/>
          <p14:tracePt t="25100" x="8367713" y="428625"/>
          <p14:tracePt t="25449" x="8385175" y="428625"/>
          <p14:tracePt t="25579" x="9018588" y="347663"/>
          <p14:tracePt t="25710" x="9429750" y="339725"/>
          <p14:tracePt t="25839" x="9769475" y="347663"/>
          <p14:tracePt t="25968" x="10045700" y="357188"/>
          <p14:tracePt t="26098" x="10109200" y="366713"/>
          <p14:tracePt t="26228" x="10144125" y="393700"/>
          <p14:tracePt t="26358" x="10161588" y="401638"/>
          <p14:tracePt t="26486" x="10171113" y="401638"/>
          <p14:tracePt t="28102" x="10161588" y="401638"/>
          <p14:tracePt t="28230" x="10063163" y="401638"/>
          <p14:tracePt t="28359" x="10010775" y="401638"/>
          <p14:tracePt t="28488" x="10001250" y="401638"/>
          <p14:tracePt t="28743" x="9991725" y="401638"/>
          <p14:tracePt t="28870" x="9491663" y="285750"/>
          <p14:tracePt t="28999" x="8304213" y="115888"/>
          <p14:tracePt t="29255" x="7626350" y="187325"/>
          <p14:tracePt t="29468" x="7616825" y="187325"/>
          <p14:tracePt t="29598" x="5697538" y="26988"/>
          <p14:tracePt t="29855" x="5205413" y="133350"/>
          <p14:tracePt t="30129" x="5197475" y="133350"/>
          <p14:tracePt t="30259" x="3946525" y="80963"/>
          <p14:tracePt t="30389" x="3509963" y="169863"/>
          <p14:tracePt t="30541" x="3500438" y="179388"/>
          <p14:tracePt t="30669" x="3384550" y="241300"/>
          <p14:tracePt t="30797" x="3348038" y="268288"/>
          <p14:tracePt t="30925" x="3322638" y="312738"/>
          <p14:tracePt t="31056" x="3313113" y="411163"/>
          <p14:tracePt t="31185" x="3313113" y="446088"/>
          <p14:tracePt t="31318" x="3322638" y="482600"/>
          <p14:tracePt t="31446" x="3348038" y="517525"/>
          <p14:tracePt t="31573" x="3348038" y="536575"/>
          <p14:tracePt t="31701" x="3367088" y="544513"/>
          <p14:tracePt t="31832" x="3367088" y="554038"/>
          <p14:tracePt t="40076" x="3367088" y="544513"/>
          <p14:tracePt t="40204" x="3616325" y="357188"/>
          <p14:tracePt t="40333" x="3813175" y="312738"/>
          <p14:tracePt t="40462" x="4000500" y="250825"/>
          <p14:tracePt t="40590" x="4062413" y="250825"/>
          <p14:tracePt t="40718" x="4081463" y="268288"/>
          <p14:tracePt t="40832" x="4081463" y="312738"/>
          <p14:tracePt t="40930" x="4081463" y="330200"/>
          <p14:tracePt t="41097" x="4081463" y="339725"/>
          <p14:tracePt t="41215" x="4071938" y="339725"/>
          <p14:tracePt t="41344" x="3973513" y="347663"/>
          <p14:tracePt t="41345" x="3956050" y="347663"/>
          <p14:tracePt t="41474" x="3527425" y="258763"/>
          <p14:tracePt t="41604" x="2990850" y="285750"/>
          <p14:tracePt t="41733" x="2813050" y="419100"/>
          <p14:tracePt t="41861" x="2741613" y="482600"/>
          <p14:tracePt t="41989" x="2705100" y="490538"/>
          <p14:tracePt t="42118" x="2705100" y="527050"/>
          <p14:tracePt t="42246" x="2884488" y="588963"/>
          <p14:tracePt t="42375" x="3000375" y="588963"/>
          <p14:tracePt t="42505" x="3170238" y="588963"/>
          <p14:tracePt t="42635" x="3455988" y="509588"/>
          <p14:tracePt t="42767" x="3670300" y="473075"/>
          <p14:tracePt t="42895" x="3813175" y="446088"/>
          <p14:tracePt t="43033" x="3884613" y="446088"/>
          <p14:tracePt t="43160" x="3884613" y="455613"/>
          <p14:tracePt t="43287" x="3705225" y="615950"/>
          <p14:tracePt t="43417" x="3616325" y="652463"/>
          <p14:tracePt t="43546" x="3517900" y="679450"/>
          <p14:tracePt t="43546" x="3509963" y="679450"/>
          <p14:tracePt t="43674" x="3411538" y="704850"/>
          <p14:tracePt t="43834" x="3402013" y="704850"/>
          <p14:tracePt t="44634" x="3411538" y="704850"/>
          <p14:tracePt t="44763" x="4322763" y="633413"/>
          <p14:tracePt t="44893" x="4795838" y="571500"/>
          <p14:tracePt t="45022" x="5062538" y="581025"/>
          <p14:tracePt t="45153" x="5394325" y="608013"/>
          <p14:tracePt t="45281" x="5402263" y="608013"/>
          <p14:tracePt t="45491" x="5419725" y="608013"/>
          <p14:tracePt t="45619" x="5661025" y="615950"/>
          <p14:tracePt t="45747" x="5688013" y="615950"/>
          <p14:tracePt t="45973" x="5697538" y="615950"/>
          <p14:tracePt t="46106" x="5803900" y="615950"/>
          <p14:tracePt t="46236" x="5965825" y="615950"/>
          <p14:tracePt t="46368" x="6099175" y="615950"/>
          <p14:tracePt t="46498" x="6303963" y="660400"/>
          <p14:tracePt t="46498" x="6313488" y="669925"/>
          <p14:tracePt t="46627" x="6348413" y="679450"/>
          <p14:tracePt t="46755" x="6411913" y="679450"/>
          <p14:tracePt t="47052" x="6411913" y="687388"/>
          <p14:tracePt t="47179" x="6419850" y="687388"/>
          <p14:tracePt t="47682" x="6429375" y="687388"/>
          <p14:tracePt t="47811" x="7143750" y="687388"/>
          <p14:tracePt t="47939" x="7634288" y="660400"/>
          <p14:tracePt t="48072" x="8027988" y="660400"/>
          <p14:tracePt t="48200" x="8215313" y="679450"/>
          <p14:tracePt t="48327" x="8232775" y="687388"/>
          <p14:tracePt t="48529" x="8251825" y="687388"/>
          <p14:tracePt t="48657" x="8643938" y="588963"/>
          <p14:tracePt t="48786" x="8732838" y="561975"/>
          <p14:tracePt t="48913" x="8840788" y="517525"/>
          <p14:tracePt t="49041" x="8947150" y="500063"/>
          <p14:tracePt t="49169" x="8966200" y="482600"/>
          <p14:tracePt t="49296" x="8974138" y="473075"/>
          <p14:tracePt t="49424" x="8974138" y="446088"/>
          <p14:tracePt t="49572" x="8966200" y="446088"/>
          <p14:tracePt t="49701" x="8572500" y="561975"/>
          <p14:tracePt t="49830" x="8296275" y="652463"/>
          <p14:tracePt t="49959" x="8153400" y="687388"/>
          <p14:tracePt t="50086" x="8018463" y="723900"/>
          <p14:tracePt t="50209" x="7991475" y="731838"/>
          <p14:tracePt t="50466" x="7991475" y="723900"/>
          <p14:tracePt t="50594" x="8018463" y="669925"/>
          <p14:tracePt t="50721" x="8072438" y="633413"/>
          <p14:tracePt t="50850" x="8197850" y="615950"/>
          <p14:tracePt t="50980" x="8385175" y="598488"/>
          <p14:tracePt t="51112" x="8429625" y="598488"/>
          <p14:tracePt t="51241" x="8447088" y="669925"/>
          <p14:tracePt t="51374" x="8572500" y="768350"/>
          <p14:tracePt t="51504" x="8589963" y="768350"/>
          <p14:tracePt t="51664" x="8599488" y="768350"/>
          <p14:tracePt t="52085" x="8616950" y="768350"/>
          <p14:tracePt t="52219" x="9456738" y="669925"/>
          <p14:tracePt t="52347" x="9885363" y="642938"/>
          <p14:tracePt t="52477" x="10126663" y="625475"/>
          <p14:tracePt t="52606" x="10323513" y="625475"/>
          <p14:tracePt t="52739" x="10367963" y="625475"/>
          <p14:tracePt t="53009" x="10367963" y="615950"/>
          <p14:tracePt t="53141" x="10483850" y="473075"/>
          <p14:tracePt t="53270" x="10572750" y="446088"/>
          <p14:tracePt t="53398" x="10715625" y="411163"/>
          <p14:tracePt t="53525" x="10752138" y="393700"/>
          <p14:tracePt t="53655" x="10796588" y="393700"/>
          <p14:tracePt t="53784" x="10956925" y="401638"/>
          <p14:tracePt t="53784" x="10974388" y="401638"/>
          <p14:tracePt t="53911" x="11063288" y="393700"/>
          <p14:tracePt t="54043" x="11072813" y="393700"/>
          <p14:tracePt t="54171" x="11099800" y="411163"/>
          <p14:tracePt t="54299" x="11099800" y="465138"/>
          <p14:tracePt t="54429" x="10885488" y="554038"/>
          <p14:tracePt t="54557" x="10563225" y="554038"/>
          <p14:tracePt t="54686" x="10269538" y="554038"/>
          <p14:tracePt t="54814" x="10028238" y="588963"/>
          <p14:tracePt t="54942" x="9885363" y="598488"/>
          <p14:tracePt t="55071" x="9867900" y="598488"/>
          <p14:tracePt t="56141" x="9858375" y="598488"/>
          <p14:tracePt t="56276" x="5608638" y="517525"/>
          <p14:tracePt t="56529" x="5375275" y="608013"/>
          <p14:tracePt t="56658" x="5153025" y="608013"/>
          <p14:tracePt t="56786" x="3697288" y="1000125"/>
          <p14:tracePt t="57039" x="3660775" y="1036638"/>
          <p14:tracePt t="57166" x="3286125" y="1116013"/>
          <p14:tracePt t="57294" x="2527300" y="1490663"/>
          <p14:tracePt t="57510" x="2509838" y="1509713"/>
          <p14:tracePt t="57607" x="2500313" y="1509713"/>
          <p14:tracePt t="57707" x="2473325" y="1473200"/>
          <p14:tracePt t="58264" x="2455863" y="1465263"/>
          <p14:tracePt t="58393" x="2241550" y="1322388"/>
          <p14:tracePt t="58394" x="2232025" y="1312863"/>
          <p14:tracePt t="58524" x="2197100" y="1250950"/>
          <p14:tracePt t="58654" x="2160588" y="1152525"/>
          <p14:tracePt t="58786" x="2143125" y="1036638"/>
          <p14:tracePt t="58917" x="2143125" y="1017588"/>
          <p14:tracePt t="59373" x="2143125" y="1027113"/>
          <p14:tracePt t="59504" x="2143125" y="1223963"/>
          <p14:tracePt t="59635" x="2133600" y="1473200"/>
          <p14:tracePt t="59765" x="2133600" y="1517650"/>
          <p14:tracePt t="59897" x="2133600" y="1571625"/>
          <p14:tracePt t="60026" x="2197100" y="1643063"/>
          <p14:tracePt t="60155" x="2259013" y="1679575"/>
          <p14:tracePt t="73355" x="2268538" y="1679575"/>
          <p14:tracePt t="73483" x="2384425" y="1509713"/>
          <p14:tracePt t="73614" x="2411413" y="1446213"/>
          <p14:tracePt t="73743" x="2438400" y="1393825"/>
          <p14:tracePt t="73872" x="2446338" y="1366838"/>
          <p14:tracePt t="73999" x="2455863" y="1357313"/>
          <p14:tracePt t="74808" x="2465388" y="1357313"/>
          <p14:tracePt t="74935" x="2536825" y="1357313"/>
          <p14:tracePt t="75064" x="2633663" y="1357313"/>
          <p14:tracePt t="75191" x="2724150" y="1357313"/>
          <p14:tracePt t="75320" x="2795588" y="1357313"/>
          <p14:tracePt t="75448" x="2830513" y="1357313"/>
          <p14:tracePt t="75578" x="2874963" y="1347788"/>
          <p14:tracePt t="75707" x="2911475" y="1339850"/>
          <p14:tracePt t="75836" x="2919413" y="1339850"/>
          <p14:tracePt t="75964" x="2928938" y="1339850"/>
          <p14:tracePt t="76498" x="2938463" y="1330325"/>
          <p14:tracePt t="76626" x="3098800" y="1258888"/>
          <p14:tracePt t="76754" x="3473450" y="965200"/>
          <p14:tracePt t="76886" x="3598863" y="803275"/>
          <p14:tracePt t="77015" x="3670300" y="669925"/>
          <p14:tracePt t="77298" x="3679825" y="652463"/>
          <p14:tracePt t="77426" x="3795713" y="258763"/>
          <p14:tracePt t="77554" x="3795713" y="187325"/>
          <p14:tracePt t="77662" x="3867150" y="88900"/>
          <p14:tracePt t="77762" x="3946525" y="80963"/>
          <p14:tracePt t="77862" x="4062413" y="98425"/>
          <p14:tracePt t="77962" x="4160838" y="179388"/>
          <p14:tracePt t="78062" x="4251325" y="241300"/>
          <p14:tracePt t="78163" x="4303713" y="295275"/>
          <p14:tracePt t="78262" x="4322763" y="322263"/>
          <p14:tracePt t="78362" x="4322763" y="330200"/>
          <p14:tracePt t="78461" x="4322763" y="339725"/>
          <p14:tracePt t="78650" x="4330700" y="339725"/>
          <p14:tracePt t="79341" x="4322763" y="339725"/>
          <p14:tracePt t="79470" x="3670300" y="750888"/>
          <p14:tracePt t="79728" x="3419475" y="965200"/>
          <p14:tracePt t="79915" x="3411538" y="973138"/>
          <p14:tracePt t="80044" x="3089275" y="1223963"/>
          <p14:tracePt t="80045" x="3071813" y="1241425"/>
          <p14:tracePt t="80175" x="2990850" y="1347788"/>
          <p14:tracePt t="80689" x="2990850" y="1339850"/>
          <p14:tracePt t="80819" x="3062288" y="1187450"/>
          <p14:tracePt t="80946" x="3125788" y="1143000"/>
          <p14:tracePt t="81327" x="3133725" y="1143000"/>
          <p14:tracePt t="81455" x="3455988" y="1152525"/>
          <p14:tracePt t="81584" x="3643313" y="1223963"/>
          <p14:tracePt t="81713" x="3732213" y="1285875"/>
          <p14:tracePt t="81841" x="3795713" y="1339850"/>
          <p14:tracePt t="81969" x="3848100" y="1384300"/>
          <p14:tracePt t="82096" x="3857625" y="1384300"/>
          <p14:tracePt t="82411" x="3848100" y="1384300"/>
          <p14:tracePt t="82540" x="3589338" y="1411288"/>
          <p14:tracePt t="82669" x="3438525" y="1490663"/>
          <p14:tracePt t="82797" x="3411538" y="1517650"/>
          <p14:tracePt t="96801" x="3411538" y="1500188"/>
          <p14:tracePt t="96930" x="3714750" y="919163"/>
          <p14:tracePt t="97059" x="3759200" y="866775"/>
          <p14:tracePt t="97188" x="3759200" y="901700"/>
          <p14:tracePt t="97318" x="3554413" y="965200"/>
          <p14:tracePt t="97446" x="3581400" y="965200"/>
          <p14:tracePt t="97573" x="3616325" y="965200"/>
          <p14:tracePt t="97702" x="3616325" y="1089025"/>
          <p14:tracePt t="97831" x="3571875" y="1169988"/>
          <p14:tracePt t="97962" x="3562350" y="1169988"/>
          <p14:tracePt t="98258" x="3544888" y="1160463"/>
          <p14:tracePt t="98387" x="3232150" y="1081088"/>
          <p14:tracePt t="98517" x="3214688" y="1081088"/>
          <p14:tracePt t="98646" x="3027363" y="1062038"/>
          <p14:tracePt t="98775" x="2990850" y="1044575"/>
          <p14:tracePt t="99013" x="3000375" y="1036638"/>
          <p14:tracePt t="99143" x="3081338" y="1027113"/>
          <p14:tracePt t="99271" x="3152775" y="1027113"/>
          <p14:tracePt t="99400" x="3581400" y="1044575"/>
          <p14:tracePt t="99529" x="3633788" y="1044575"/>
          <p14:tracePt t="99656" x="3652838" y="1054100"/>
          <p14:tracePt t="99785" x="3679825" y="1054100"/>
          <p14:tracePt t="99912" x="3679825" y="1062038"/>
          <p14:tracePt t="100040" x="3670300" y="1081088"/>
          <p14:tracePt t="100170" x="3554413" y="1152525"/>
          <p14:tracePt t="100302" x="3384550" y="1196975"/>
          <p14:tracePt t="100434" x="3259138" y="1231900"/>
          <p14:tracePt t="100565" x="3205163" y="1241425"/>
          <p14:tracePt t="100695" x="3143250" y="1241425"/>
          <p14:tracePt t="100829" x="3054350" y="1241425"/>
          <p14:tracePt t="100959" x="3017838" y="1250950"/>
          <p14:tracePt t="101089" x="3017838" y="1258888"/>
          <p14:tracePt t="101218" x="3062288" y="1258888"/>
          <p14:tracePt t="101351" x="3197225" y="1258888"/>
          <p14:tracePt t="101483" x="3303588" y="1258888"/>
          <p14:tracePt t="101616" x="3429000" y="1268413"/>
          <p14:tracePt t="101746" x="3527425" y="1268413"/>
          <p14:tracePt t="101877" x="3679825" y="1276350"/>
          <p14:tracePt t="102004" x="3786188" y="1285875"/>
          <p14:tracePt t="102132" x="3830638" y="1285875"/>
          <p14:tracePt t="102260" x="3867150" y="1303338"/>
          <p14:tracePt t="102389" x="3875088" y="1312863"/>
          <p14:tracePt t="102517" x="3875088" y="1322388"/>
          <p14:tracePt t="117655" x="3867150" y="1322388"/>
          <p14:tracePt t="117784" x="3776663" y="1366838"/>
          <p14:tracePt t="117915" x="3581400" y="1482725"/>
          <p14:tracePt t="118056" x="3276600" y="1509713"/>
          <p14:tracePt t="118183" x="3143250" y="1509713"/>
          <p14:tracePt t="118312" x="3062288" y="1554163"/>
          <p14:tracePt t="118442" x="3017838" y="1571625"/>
          <p14:tracePt t="118570" x="3000375" y="1571625"/>
          <p14:tracePt t="138334" x="3000375" y="1562100"/>
          <p14:tracePt t="138462" x="3125788" y="1446213"/>
          <p14:tracePt t="138594" x="3286125" y="1438275"/>
          <p14:tracePt t="138595" x="3295650" y="1438275"/>
          <p14:tracePt t="138724" x="3375025" y="1419225"/>
          <p14:tracePt t="138854" x="3536950" y="1419225"/>
          <p14:tracePt t="138982" x="3660775" y="1419225"/>
          <p14:tracePt t="139113" x="3732213" y="1428750"/>
          <p14:tracePt t="139243" x="3732213" y="1536700"/>
          <p14:tracePt t="139372" x="3652838" y="1589088"/>
          <p14:tracePt t="139501" x="3490913" y="1625600"/>
          <p14:tracePt t="139629" x="3394075" y="1633538"/>
          <p14:tracePt t="139759" x="3429000" y="1571625"/>
          <p14:tracePt t="139888" x="3679825" y="1428750"/>
          <p14:tracePt t="140016" x="3768725" y="1411288"/>
          <p14:tracePt t="140146" x="3795713" y="1411288"/>
          <p14:tracePt t="140541" x="3795713" y="1419225"/>
          <p14:tracePt t="140668" x="3795713" y="1438275"/>
          <p14:tracePt t="140798" x="3795713" y="1446213"/>
          <p14:tracePt t="140926" x="3795713" y="1490663"/>
          <p14:tracePt t="141053" x="3759200" y="1554163"/>
          <p14:tracePt t="141183" x="3732213" y="1571625"/>
          <p14:tracePt t="141312" x="3724275" y="1589088"/>
          <p14:tracePt t="141443" x="3724275" y="1598613"/>
          <p14:tracePt t="144411" x="3732213" y="1589088"/>
          <p14:tracePt t="144540" x="4062413" y="1384300"/>
          <p14:tracePt t="144671" x="4330700" y="1268413"/>
          <p14:tracePt t="144800" x="4608513" y="1268413"/>
          <p14:tracePt t="144928" x="4867275" y="1204913"/>
          <p14:tracePt t="145057" x="5062538" y="1125538"/>
          <p14:tracePt t="145187" x="5197475" y="1108075"/>
          <p14:tracePt t="145936" x="5205413" y="1108075"/>
          <p14:tracePt t="146064" x="5322888" y="1143000"/>
          <p14:tracePt t="146194" x="5384800" y="1187450"/>
          <p14:tracePt t="146326" x="5438775" y="1231900"/>
          <p14:tracePt t="146455" x="5446713" y="1241425"/>
          <p14:tracePt t="150159" x="5456238" y="1241425"/>
          <p14:tracePt t="150288" x="5554663" y="1196975"/>
          <p14:tracePt t="150417" x="5680075" y="1169988"/>
          <p14:tracePt t="150549" x="5768975" y="1160463"/>
          <p14:tracePt t="150678" x="5867400" y="1116013"/>
          <p14:tracePt t="150807" x="5902325" y="1089025"/>
          <p14:tracePt t="150935" x="5902325" y="1081088"/>
          <p14:tracePt t="151062" x="5902325" y="1071563"/>
          <p14:tracePt t="153619" x="5911850" y="1071563"/>
          <p14:tracePt t="153744" x="5929313" y="1081088"/>
          <p14:tracePt t="153872" x="6018213" y="1125538"/>
          <p14:tracePt t="154001" x="6205538" y="1179513"/>
          <p14:tracePt t="154130" x="6357938" y="1204913"/>
          <p14:tracePt t="154258" x="6429375" y="1223963"/>
          <p14:tracePt t="154387" x="6465888" y="1223963"/>
          <p14:tracePt t="154387" x="6473825" y="1223963"/>
          <p14:tracePt t="154517" x="6527800" y="1223963"/>
          <p14:tracePt t="154645" x="6599238" y="1187450"/>
          <p14:tracePt t="154775" x="6643688" y="1143000"/>
          <p14:tracePt t="154905" x="6670675" y="1108075"/>
          <p14:tracePt t="155034" x="6697663" y="1098550"/>
          <p14:tracePt t="155162" x="6705600" y="1098550"/>
          <p14:tracePt t="157147" x="6715125" y="1098550"/>
          <p14:tracePt t="157275" x="6751638" y="1081088"/>
          <p14:tracePt t="157406" x="6902450" y="1081088"/>
          <p14:tracePt t="157534" x="6946900" y="1081088"/>
          <p14:tracePt t="157668" x="7054850" y="1089025"/>
          <p14:tracePt t="157796" x="7062788" y="1089025"/>
          <p14:tracePt t="157925" x="7062788" y="1098550"/>
          <p14:tracePt t="158054" x="7062788" y="1108075"/>
          <p14:tracePt t="158577" x="7054850" y="1108075"/>
          <p14:tracePt t="158706" x="6973888" y="1098550"/>
          <p14:tracePt t="158833" x="6929438" y="1098550"/>
          <p14:tracePt t="158963" x="6884988" y="1098550"/>
          <p14:tracePt t="159092" x="6840538" y="1108075"/>
          <p14:tracePt t="159219" x="6823075" y="1116013"/>
          <p14:tracePt t="159554" x="6813550" y="1116013"/>
          <p14:tracePt t="159681" x="6804025" y="1125538"/>
          <p14:tracePt t="163204" x="6796088" y="1125538"/>
          <p14:tracePt t="163335" x="6705600" y="1204913"/>
          <p14:tracePt t="163462" x="6562725" y="1357313"/>
          <p14:tracePt t="163564" x="6500813" y="1509713"/>
          <p14:tracePt t="163666" x="6456363" y="1652588"/>
          <p14:tracePt t="163769" x="6402388" y="1758950"/>
          <p14:tracePt t="163870" x="6375400" y="1785938"/>
          <p14:tracePt t="163971" x="6348413" y="1785938"/>
          <p14:tracePt t="164072" x="6276975" y="1785938"/>
          <p14:tracePt t="164172" x="6215063" y="1768475"/>
          <p14:tracePt t="164273" x="6134100" y="1679575"/>
          <p14:tracePt t="164374" x="6099175" y="1589088"/>
          <p14:tracePt t="164475" x="6054725" y="1509713"/>
          <p14:tracePt t="164576" x="6018213" y="1438275"/>
          <p14:tracePt t="164679" x="5991225" y="1393825"/>
          <p14:tracePt t="164679" x="5991225" y="1374775"/>
          <p14:tracePt t="164779" x="5983288" y="1347788"/>
          <p14:tracePt t="164880" x="5973763" y="1339850"/>
          <p14:tracePt t="164979" x="5965825" y="1312863"/>
          <p14:tracePt t="165079" x="5965825" y="1303338"/>
          <p14:tracePt t="165441" x="5965825" y="1295400"/>
          <p14:tracePt t="165569" x="5991225" y="1285875"/>
          <p14:tracePt t="165703" x="6143625" y="1268413"/>
          <p14:tracePt t="165703" x="6170613" y="1268413"/>
          <p14:tracePt t="165834" x="6384925" y="1268413"/>
          <p14:tracePt t="165835" x="6394450" y="1276350"/>
          <p14:tracePt t="165964" x="6537325" y="1295400"/>
          <p14:tracePt t="166093" x="6661150" y="1303338"/>
          <p14:tracePt t="166222" x="6715125" y="1303338"/>
          <p14:tracePt t="166351" x="6697663" y="1347788"/>
          <p14:tracePt t="166484" x="6438900" y="1465263"/>
          <p14:tracePt t="166485" x="6419850" y="1482725"/>
          <p14:tracePt t="166613" x="6259513" y="1616075"/>
          <p14:tracePt t="166742" x="6126163" y="1714500"/>
          <p14:tracePt t="166872" x="6000750" y="1776413"/>
          <p14:tracePt t="167001" x="5884863" y="1795463"/>
          <p14:tracePt t="167131" x="5822950" y="1795463"/>
          <p14:tracePt t="167259" x="5786438" y="1785938"/>
          <p14:tracePt t="167388" x="5786438" y="1776413"/>
          <p14:tracePt t="167517" x="5786438" y="1758950"/>
          <p14:tracePt t="167645" x="5786438" y="1751013"/>
          <p14:tracePt t="167774" x="5786438" y="1731963"/>
          <p14:tracePt t="167903" x="5803900" y="1714500"/>
          <p14:tracePt t="173143" x="5803900" y="1704975"/>
          <p14:tracePt t="173269" x="5724525" y="1322388"/>
          <p14:tracePt t="173399" x="5643563" y="1027113"/>
          <p14:tracePt t="173529" x="5589588" y="768350"/>
          <p14:tracePt t="173658" x="5581650" y="660400"/>
          <p14:tracePt t="173790" x="5572125" y="625475"/>
          <p14:tracePt t="173918" x="5572125" y="615950"/>
          <p14:tracePt t="174046" x="5572125" y="608013"/>
          <p14:tracePt t="174174" x="5572125" y="571500"/>
          <p14:tracePt t="174302" x="5572125" y="544513"/>
          <p14:tracePt t="174433" x="5589588" y="536575"/>
          <p14:tracePt t="174564" x="5697538" y="544513"/>
          <p14:tracePt t="174691" x="5776913" y="544513"/>
          <p14:tracePt t="174820" x="5848350" y="544513"/>
          <p14:tracePt t="174820" x="5857875" y="544513"/>
          <p14:tracePt t="174948" x="5857875" y="554038"/>
          <p14:tracePt t="175078" x="5813425" y="615950"/>
          <p14:tracePt t="175206" x="5572125" y="687388"/>
          <p14:tracePt t="175337" x="5419725" y="714375"/>
          <p14:tracePt t="175467" x="5322888" y="714375"/>
          <p14:tracePt t="175596" x="5241925" y="714375"/>
          <p14:tracePt t="175724" x="5214938" y="714375"/>
          <p14:tracePt t="175877" x="5214938" y="704850"/>
          <p14:tracePt t="176006" x="5295900" y="652463"/>
          <p14:tracePt t="176136" x="5527675" y="642938"/>
          <p14:tracePt t="176265" x="5697538" y="642938"/>
          <p14:tracePt t="176395" x="5786438" y="642938"/>
          <p14:tracePt t="176525" x="5813425" y="642938"/>
          <p14:tracePt t="176654" x="5822950" y="642938"/>
          <p14:tracePt t="176781" x="5822950" y="679450"/>
          <p14:tracePt t="176910" x="5697538" y="687388"/>
          <p14:tracePt t="177040" x="5572125" y="696913"/>
          <p14:tracePt t="177168" x="5518150" y="696913"/>
          <p14:tracePt t="177296" x="5483225" y="679450"/>
          <p14:tracePt t="177425" x="5473700" y="669925"/>
          <p14:tracePt t="177552" x="5465763" y="669925"/>
          <p14:tracePt t="178287" x="5465763" y="679450"/>
          <p14:tracePt t="178416" x="5465763" y="704850"/>
          <p14:tracePt t="178546" x="5473700" y="803275"/>
          <p14:tracePt t="178674" x="5483225" y="866775"/>
          <p14:tracePt t="178802" x="5500688" y="893763"/>
          <p14:tracePt t="178929" x="5510213" y="928688"/>
          <p14:tracePt t="179057" x="5527675" y="982663"/>
          <p14:tracePt t="179186" x="5545138" y="1009650"/>
          <p14:tracePt t="179316" x="5562600" y="1081088"/>
          <p14:tracePt t="179448" x="5581650" y="1231900"/>
          <p14:tracePt t="179448" x="5581650" y="1250950"/>
          <p14:tracePt t="179577" x="5581650" y="1268413"/>
          <p14:tracePt t="179705" x="5581650" y="1258888"/>
          <p14:tracePt t="179833" x="5599113" y="1054100"/>
          <p14:tracePt t="179962" x="5599113" y="911225"/>
          <p14:tracePt t="180091" x="5599113" y="839788"/>
          <p14:tracePt t="180220" x="5599113" y="803275"/>
          <p14:tracePt t="180824" x="5599113" y="795338"/>
          <p14:tracePt t="180950" x="5599113" y="785813"/>
          <p14:tracePt t="181703" x="5599113" y="795338"/>
          <p14:tracePt t="181832" x="5599113" y="803275"/>
          <p14:tracePt t="181965" x="5599113" y="866775"/>
          <p14:tracePt t="182096" x="5608638" y="955675"/>
          <p14:tracePt t="182224" x="5634038" y="1071563"/>
          <p14:tracePt t="182352" x="5680075" y="1214438"/>
          <p14:tracePt t="182481" x="5705475" y="1347788"/>
          <p14:tracePt t="182481" x="5705475" y="1357313"/>
          <p14:tracePt t="182610" x="5732463" y="1455738"/>
          <p14:tracePt t="182739" x="5751513" y="1500188"/>
          <p14:tracePt t="182869" x="5768975" y="1517650"/>
          <p14:tracePt t="183083" x="5776913" y="1517650"/>
          <p14:tracePt t="183211" x="5822950" y="1482725"/>
          <p14:tracePt t="183340" x="5902325" y="1374775"/>
          <p14:tracePt t="183469" x="6027738" y="1268413"/>
          <p14:tracePt t="183600" x="6134100" y="1204913"/>
          <p14:tracePt t="183728" x="6205538" y="1187450"/>
          <p14:tracePt t="183856" x="6242050" y="1187450"/>
          <p14:tracePt t="183985" x="6276975" y="1268413"/>
          <p14:tracePt t="184113" x="6303963" y="1473200"/>
          <p14:tracePt t="184240" x="6259513" y="1652588"/>
          <p14:tracePt t="184371" x="6134100" y="1822450"/>
          <p14:tracePt t="184504" x="5956300" y="1866900"/>
          <p14:tracePt t="184635" x="5822950" y="1776413"/>
          <p14:tracePt t="184765" x="5803900" y="1581150"/>
          <p14:tracePt t="184897" x="5946775" y="1303338"/>
          <p14:tracePt t="185028" x="6180138" y="1196975"/>
          <p14:tracePt t="185159" x="6303963" y="1152525"/>
          <p14:tracePt t="185290" x="6313488" y="1152525"/>
          <p14:tracePt t="185420" x="6340475" y="1241425"/>
          <p14:tracePt t="185551" x="6340475" y="1465263"/>
          <p14:tracePt t="185682" x="6259513" y="1598613"/>
          <p14:tracePt t="185812" x="6188075" y="1679575"/>
          <p14:tracePt t="185946" x="6143625" y="1714500"/>
          <p14:tracePt t="186081" x="6134100" y="1714500"/>
          <p14:tracePt t="186785" x="6134100" y="1704975"/>
          <p14:tracePt t="186913" x="6224588" y="1608138"/>
          <p14:tracePt t="187042" x="6491288" y="1455738"/>
          <p14:tracePt t="187145" x="7010400" y="1384300"/>
          <p14:tracePt t="187244" x="7180263" y="1384300"/>
          <p14:tracePt t="187775" x="7197725" y="1384300"/>
          <p14:tracePt t="187905" x="7688263" y="1250950"/>
          <p14:tracePt t="188034" x="8037513" y="1196975"/>
          <p14:tracePt t="188164" x="8197850" y="1169988"/>
          <p14:tracePt t="188293" x="8313738" y="1152525"/>
          <p14:tracePt t="188421" x="8429625" y="1116013"/>
          <p14:tracePt t="188548" x="8439150" y="1089025"/>
          <p14:tracePt t="189250" x="8439150" y="1098550"/>
          <p14:tracePt t="189380" x="8439150" y="1125538"/>
          <p14:tracePt t="189509" x="8439150" y="1133475"/>
          <p14:tracePt t="189638" x="8439150" y="1152525"/>
          <p14:tracePt t="189767" x="8439150" y="1160463"/>
          <p14:tracePt t="189896" x="8439150" y="1169988"/>
          <p14:tracePt t="190180" x="8439150" y="1179513"/>
          <p14:tracePt t="190369" x="8439150" y="1187450"/>
          <p14:tracePt t="190496" x="8439150" y="1196975"/>
          <p14:tracePt t="190900" x="8429625" y="1196975"/>
          <p14:tracePt t="191027" x="8385175" y="1196975"/>
          <p14:tracePt t="191156" x="8313738" y="1196975"/>
          <p14:tracePt t="191284" x="8269288" y="1196975"/>
          <p14:tracePt t="191454" x="8269288" y="1187450"/>
          <p14:tracePt t="191583" x="8269288" y="1125538"/>
          <p14:tracePt t="191713" x="8385175" y="1054100"/>
          <p14:tracePt t="191841" x="8466138" y="1017588"/>
          <p14:tracePt t="191842" x="8474075" y="1017588"/>
          <p14:tracePt t="191972" x="8537575" y="1017588"/>
          <p14:tracePt t="192200" x="8537575" y="1027113"/>
          <p14:tracePt t="192329" x="8491538" y="1071563"/>
          <p14:tracePt t="192458" x="8412163" y="1116013"/>
          <p14:tracePt t="192459" x="8402638" y="1116013"/>
          <p14:tracePt t="192561" x="8304213" y="1133475"/>
          <p14:tracePt t="192662" x="8232775" y="1152525"/>
          <p14:tracePt t="192764" x="8153400" y="1160463"/>
          <p14:tracePt t="192863" x="8143875" y="1160463"/>
          <p14:tracePt t="193823" x="8143875" y="1169988"/>
          <p14:tracePt t="193952" x="8143875" y="1250950"/>
          <p14:tracePt t="194084" x="8180388" y="1347788"/>
          <p14:tracePt t="194212" x="8205788" y="1490663"/>
          <p14:tracePt t="194340" x="8232775" y="1536700"/>
          <p14:tracePt t="195282" x="8242300" y="1536700"/>
          <p14:tracePt t="195411" x="8331200" y="1473200"/>
          <p14:tracePt t="195540" x="8474075" y="1428750"/>
          <p14:tracePt t="195670" x="8688388" y="1366838"/>
          <p14:tracePt t="195800" x="8796338" y="1322388"/>
          <p14:tracePt t="195931" x="8840788" y="1303338"/>
          <p14:tracePt t="196060" x="8848725" y="1330325"/>
          <p14:tracePt t="196191" x="8786813" y="1411288"/>
          <p14:tracePt t="196319" x="8688388" y="1465263"/>
          <p14:tracePt t="196449" x="8643938" y="1490663"/>
          <p14:tracePt t="196579" x="8589963" y="1500188"/>
          <p14:tracePt t="196709" x="8555038" y="1500188"/>
          <p14:tracePt t="196837" x="8466138" y="1509713"/>
          <p14:tracePt t="196967" x="8340725" y="1509713"/>
          <p14:tracePt t="197097" x="8269288" y="1527175"/>
          <p14:tracePt t="197225" x="8197850" y="1527175"/>
          <p14:tracePt t="197355" x="8062913" y="1536700"/>
          <p14:tracePt t="197484" x="7983538" y="1562100"/>
          <p14:tracePt t="197611" x="7974013" y="1562100"/>
          <p14:tracePt t="197884" x="7983538" y="1562100"/>
          <p14:tracePt t="198013" x="8116888" y="1527175"/>
          <p14:tracePt t="198144" x="8296275" y="1482725"/>
          <p14:tracePt t="198273" x="8420100" y="1465263"/>
          <p14:tracePt t="198402" x="8599488" y="1465263"/>
          <p14:tracePt t="198533" x="8732838" y="1455738"/>
          <p14:tracePt t="198663" x="8804275" y="1446213"/>
          <p14:tracePt t="198795" x="8813800" y="1446213"/>
          <p14:tracePt t="198932" x="8823325" y="1446213"/>
          <p14:tracePt t="199059" x="8823325" y="1465263"/>
          <p14:tracePt t="199186" x="8831263" y="1482725"/>
          <p14:tracePt t="199407" x="8831263" y="1490663"/>
          <p14:tracePt t="199535" x="8831263" y="1517650"/>
          <p14:tracePt t="199663" x="8840788" y="1536700"/>
          <p14:tracePt t="199796" x="8848725" y="1544638"/>
          <p14:tracePt t="199926" x="8848725" y="1554163"/>
          <p14:tracePt t="201413" x="8858250" y="1554163"/>
          <p14:tracePt t="201540" x="8894763" y="1554163"/>
          <p14:tracePt t="202212" x="8902700" y="1554163"/>
          <p14:tracePt t="202341" x="8947150" y="1554163"/>
          <p14:tracePt t="202470" x="9099550" y="1581150"/>
          <p14:tracePt t="202601" x="9153525" y="1589088"/>
          <p14:tracePt t="202730" x="9161463" y="1589088"/>
          <p14:tracePt t="203344" x="9180513" y="1589088"/>
          <p14:tracePt t="203471" x="9412288" y="1527175"/>
          <p14:tracePt t="203601" x="9680575" y="1473200"/>
          <p14:tracePt t="203730" x="9875838" y="1401763"/>
          <p14:tracePt t="203860" x="10045700" y="1339850"/>
          <p14:tracePt t="203990" x="10134600" y="1330325"/>
          <p14:tracePt t="205232" x="10144125" y="1330325"/>
          <p14:tracePt t="205361" x="10252075" y="1330325"/>
          <p14:tracePt t="205493" x="10358438" y="1312863"/>
          <p14:tracePt t="205624" x="10429875" y="1295400"/>
          <p14:tracePt t="205753" x="10439400" y="1285875"/>
          <p14:tracePt t="205895" x="10439400" y="1295400"/>
          <p14:tracePt t="206025" x="10348913" y="1330325"/>
          <p14:tracePt t="206155" x="10260013" y="1384300"/>
          <p14:tracePt t="206287" x="10161588" y="1428750"/>
          <p14:tracePt t="206390" x="10099675" y="1446213"/>
          <p14:tracePt t="206490" x="10082213" y="1446213"/>
          <p14:tracePt t="206592" x="10072688" y="1446213"/>
          <p14:tracePt t="206692" x="10072688" y="1455738"/>
          <p14:tracePt t="206953" x="10090150" y="1455738"/>
          <p14:tracePt t="207082" x="10206038" y="1455738"/>
          <p14:tracePt t="207211" x="10296525" y="1455738"/>
          <p14:tracePt t="207339" x="10420350" y="1455738"/>
          <p14:tracePt t="207468" x="10429875" y="1455738"/>
          <p14:tracePt t="207634" x="10420350" y="1455738"/>
          <p14:tracePt t="207762" x="10340975" y="1455738"/>
          <p14:tracePt t="207891" x="10296525" y="1455738"/>
          <p14:tracePt t="208018" x="10277475" y="1455738"/>
          <p14:tracePt t="208903" x="10277475" y="1446213"/>
          <p14:tracePt t="209082" x="10277475" y="1438275"/>
          <p14:tracePt t="209212" x="10296525" y="1411288"/>
          <p14:tracePt t="209343" x="10358438" y="1374775"/>
          <p14:tracePt t="209474" x="10402888" y="1347788"/>
          <p14:tracePt t="209602" x="10420350" y="1347788"/>
          <p14:tracePt t="209792" x="10420350" y="1339850"/>
          <p14:tracePt t="209923" x="10385425" y="1303338"/>
          <p14:tracePt t="210050" x="10375900" y="1303338"/>
          <p14:tracePt t="210180" x="10331450" y="1285875"/>
          <p14:tracePt t="210313" x="10269538" y="1258888"/>
          <p14:tracePt t="210442" x="10252075" y="1258888"/>
          <p14:tracePt t="210569" x="10252075" y="1250950"/>
          <p14:tracePt t="210696" x="10252075" y="1241425"/>
          <p14:tracePt t="210826" x="10252075" y="1223963"/>
          <p14:tracePt t="211022" x="10252075" y="1231900"/>
          <p14:tracePt t="211151" x="10331450" y="1295400"/>
          <p14:tracePt t="211278" x="10331450" y="1312863"/>
          <p14:tracePt t="211407" x="10296525" y="1357313"/>
          <p14:tracePt t="211536" x="10260013" y="1401763"/>
          <p14:tracePt t="211667" x="10225088" y="1438275"/>
          <p14:tracePt t="211768" x="10206038" y="1455738"/>
          <p14:tracePt t="211989" x="10225088" y="1455738"/>
          <p14:tracePt t="212093" x="10313988" y="1428750"/>
          <p14:tracePt t="212224" x="10439400" y="1384300"/>
          <p14:tracePt t="212354" x="10483850" y="1374775"/>
          <p14:tracePt t="212482" x="10555288" y="1384300"/>
          <p14:tracePt t="212610" x="10555288" y="1393825"/>
          <p14:tracePt t="212739" x="10555288" y="1401763"/>
          <p14:tracePt t="212870" x="10491788" y="1411288"/>
          <p14:tracePt t="213001" x="10402888" y="1419225"/>
          <p14:tracePt t="213001" x="10402888" y="1428750"/>
          <p14:tracePt t="213131" x="10323513" y="1465263"/>
          <p14:tracePt t="213260" x="10287000" y="1509713"/>
          <p14:tracePt t="213389" x="10277475" y="1527175"/>
          <p14:tracePt t="214007" x="10287000" y="1527175"/>
          <p14:tracePt t="214137" x="10358438" y="1527175"/>
          <p14:tracePt t="214267" x="10420350" y="1527175"/>
          <p14:tracePt t="214400" x="10518775" y="1527175"/>
          <p14:tracePt t="214529" x="10555288" y="1517650"/>
          <p14:tracePt t="214864" x="10555288" y="1527175"/>
          <p14:tracePt t="214994" x="10537825" y="1554163"/>
          <p14:tracePt t="215122" x="10501313" y="1571625"/>
          <p14:tracePt t="215249" x="10491788" y="1581150"/>
          <p14:tracePt t="215613" x="10501313" y="1581150"/>
          <p14:tracePt t="215742" x="10555288" y="1571625"/>
          <p14:tracePt t="215873" x="10582275" y="1562100"/>
          <p14:tracePt t="216358" x="10590213" y="1562100"/>
          <p14:tracePt t="216488" x="10885488" y="1562100"/>
          <p14:tracePt t="216619" x="11099800" y="1554163"/>
          <p14:tracePt t="216748" x="11188700" y="1554163"/>
          <p14:tracePt t="216878" x="11233150" y="1536700"/>
          <p14:tracePt t="217005" x="11260138" y="1527175"/>
          <p14:tracePt t="217133" x="11269663" y="1517650"/>
          <p14:tracePt t="217261" x="11277600" y="1517650"/>
          <p14:tracePt t="217492" x="11269663" y="1517650"/>
          <p14:tracePt t="217619" x="11144250" y="1536700"/>
          <p14:tracePt t="217747" x="11045825" y="1554163"/>
          <p14:tracePt t="217875" x="11045825" y="1562100"/>
          <p14:tracePt t="218003" x="11037888" y="1571625"/>
          <p14:tracePt t="218380" x="11037888" y="1581150"/>
          <p14:tracePt t="218513" x="10983913" y="1598613"/>
          <p14:tracePt t="218642" x="10868025" y="1608138"/>
          <p14:tracePt t="218770" x="10814050" y="1616075"/>
          <p14:tracePt t="221472" x="10804525" y="1616075"/>
          <p14:tracePt t="221600" x="10634663" y="1670050"/>
          <p14:tracePt t="221601" x="10617200" y="1679575"/>
          <p14:tracePt t="221731" x="10331450" y="1812925"/>
          <p14:tracePt t="221860" x="10260013" y="1830388"/>
          <p14:tracePt t="222235" x="10242550" y="1839913"/>
          <p14:tracePt t="222365" x="9180513" y="2179638"/>
          <p14:tracePt t="222625" x="7545388" y="2571750"/>
          <p14:tracePt t="222986" x="7527925" y="2571750"/>
          <p14:tracePt t="223126" x="5562600" y="2705100"/>
          <p14:tracePt t="223384" x="4357688" y="2928938"/>
          <p14:tracePt t="223636" x="4348163" y="2928938"/>
          <p14:tracePt t="223764" x="3956050" y="2724150"/>
          <p14:tracePt t="223894" x="3803650" y="2598738"/>
          <p14:tracePt t="224024" x="3714750" y="2500313"/>
          <p14:tracePt t="224151" x="3276600" y="2276475"/>
          <p14:tracePt t="224278" x="3205163" y="2205038"/>
          <p14:tracePt t="224801" x="3170238" y="2214563"/>
          <p14:tracePt t="224930" x="2911475" y="2339975"/>
          <p14:tracePt t="225060" x="2608263" y="2374900"/>
          <p14:tracePt t="225188" x="2571750" y="2374900"/>
          <p14:tracePt t="225565" x="2562225" y="2374900"/>
          <p14:tracePt t="225696" x="2259013" y="2347913"/>
          <p14:tracePt t="225826" x="2000250" y="2339975"/>
          <p14:tracePt t="225955" x="1758950" y="2251075"/>
          <p14:tracePt t="226085" x="1517650" y="2205038"/>
          <p14:tracePt t="226214" x="1411288" y="2187575"/>
          <p14:tracePt t="226344" x="1401763" y="2179638"/>
          <p14:tracePt t="226473" x="1401763" y="2170113"/>
          <p14:tracePt t="226608" x="1401763" y="2125663"/>
          <p14:tracePt t="226739" x="1401763" y="2108200"/>
          <p14:tracePt t="227156" x="1411288" y="2108200"/>
          <p14:tracePt t="227288" x="1455738" y="2133600"/>
          <p14:tracePt t="227418" x="1500188" y="2160588"/>
          <p14:tracePt t="227549" x="1571625" y="2179638"/>
          <p14:tracePt t="227678" x="1625600" y="2197100"/>
          <p14:tracePt t="227810" x="1643063" y="2214563"/>
          <p14:tracePt t="227941" x="1679575" y="2251075"/>
          <p14:tracePt t="228069" x="1704975" y="2276475"/>
          <p14:tracePt t="228197" x="1751013" y="2312988"/>
          <p14:tracePt t="228325" x="1758950" y="2330450"/>
          <p14:tracePt t="228454" x="1776413" y="2347913"/>
          <p14:tracePt t="228583" x="1785938" y="2374900"/>
          <p14:tracePt t="228711" x="1785938" y="2384425"/>
          <p14:tracePt t="228840" x="1803400" y="2393950"/>
          <p14:tracePt t="228970" x="1812925" y="2393950"/>
          <p14:tracePt t="229096" x="1847850" y="2384425"/>
          <p14:tracePt t="229225" x="1874838" y="2374900"/>
          <p14:tracePt t="229355" x="1911350" y="2357438"/>
          <p14:tracePt t="229482" x="1955800" y="2357438"/>
          <p14:tracePt t="229612" x="2054225" y="2330450"/>
          <p14:tracePt t="229740" x="2160588" y="2312988"/>
          <p14:tracePt t="229873" x="2259013" y="2312988"/>
          <p14:tracePt t="230001" x="2339975" y="2303463"/>
          <p14:tracePt t="230131" x="2393950" y="2303463"/>
          <p14:tracePt t="230633" x="2401888" y="2303463"/>
          <p14:tracePt t="230761" x="2759075" y="2187575"/>
          <p14:tracePt t="230892" x="3214688" y="2089150"/>
          <p14:tracePt t="231020" x="3589338" y="2089150"/>
          <p14:tracePt t="231149" x="4054475" y="2081213"/>
          <p14:tracePt t="231277" x="4241800" y="2062163"/>
          <p14:tracePt t="231406" x="4251325" y="2062163"/>
          <p14:tracePt t="231699" x="4276725" y="2062163"/>
          <p14:tracePt t="231827" x="4830763" y="2062163"/>
          <p14:tracePt t="231958" x="5180013" y="2108200"/>
          <p14:tracePt t="232087" x="5394325" y="2133600"/>
          <p14:tracePt t="232216" x="5589588" y="2152650"/>
          <p14:tracePt t="232347" x="5715000" y="2152650"/>
          <p14:tracePt t="232476" x="5830888" y="2108200"/>
          <p14:tracePt t="232606" x="5875338" y="2044700"/>
          <p14:tracePt t="232735" x="5884863" y="2027238"/>
          <p14:tracePt t="233146" x="5867400" y="2017713"/>
          <p14:tracePt t="233275" x="5626100" y="1990725"/>
          <p14:tracePt t="233406" x="5357813" y="2232025"/>
          <p14:tracePt t="233536" x="5303838" y="2544763"/>
          <p14:tracePt t="233666" x="5322888" y="2652713"/>
          <p14:tracePt t="233795" x="5473700" y="2660650"/>
          <p14:tracePt t="233923" x="5875338" y="2562225"/>
          <p14:tracePt t="234053" x="6108700" y="2276475"/>
          <p14:tracePt t="234182" x="6161088" y="2081213"/>
          <p14:tracePt t="234312" x="6143625" y="1938338"/>
          <p14:tracePt t="234442" x="6010275" y="1803400"/>
          <p14:tracePt t="234572" x="5776913" y="1731963"/>
          <p14:tracePt t="234707" x="5527675" y="1822450"/>
          <p14:tracePt t="234835" x="5276850" y="2098675"/>
          <p14:tracePt t="234964" x="5153025" y="2303463"/>
          <p14:tracePt t="235093" x="5153025" y="2419350"/>
          <p14:tracePt t="235221" x="5205413" y="2490788"/>
          <p14:tracePt t="235350" x="5411788" y="2517775"/>
          <p14:tracePt t="235481" x="5965825" y="2419350"/>
          <p14:tracePt t="235610" x="6537325" y="2152650"/>
          <p14:tracePt t="235739" x="6751638" y="1911350"/>
          <p14:tracePt t="235868" x="6796088" y="1731963"/>
          <p14:tracePt t="235869" x="6796088" y="1724025"/>
          <p14:tracePt t="236000" x="6796088" y="1660525"/>
          <p14:tracePt t="236128" x="6697663" y="1608138"/>
          <p14:tracePt t="236258" x="6581775" y="1652588"/>
          <p14:tracePt t="236365" x="6456363" y="1776413"/>
          <p14:tracePt t="236467" x="6286500" y="2017713"/>
          <p14:tracePt t="236567" x="6197600" y="2152650"/>
          <p14:tracePt t="236667" x="6153150" y="2224088"/>
          <p14:tracePt t="236767" x="6143625" y="2286000"/>
          <p14:tracePt t="236867" x="6134100" y="2312988"/>
          <p14:tracePt t="236968" x="6126163" y="2322513"/>
          <p14:tracePt t="237066" x="6126163" y="2330450"/>
          <p14:tracePt t="253704" x="6108700" y="2330450"/>
          <p14:tracePt t="253832" x="6072188" y="2330450"/>
          <p14:tracePt t="253962" x="5938838" y="2312988"/>
          <p14:tracePt t="254092" x="5857875" y="2312988"/>
          <p14:tracePt t="254220" x="5776913" y="2312988"/>
          <p14:tracePt t="254352" x="5741988" y="2322513"/>
          <p14:tracePt t="254487" x="5741988" y="2330450"/>
          <p14:tracePt t="254616" x="5768975" y="2330450"/>
          <p14:tracePt t="254744" x="6010275" y="2330450"/>
          <p14:tracePt t="254873" x="6224588" y="2330450"/>
          <p14:tracePt t="255007" x="6224588" y="2322513"/>
          <p14:tracePt t="255136" x="6116638" y="2357438"/>
          <p14:tracePt t="255264" x="5894388" y="2384425"/>
          <p14:tracePt t="255396" x="5813425" y="2384425"/>
          <p14:tracePt t="255525" x="5803900" y="2384425"/>
          <p14:tracePt t="256040" x="5795963" y="2384425"/>
          <p14:tracePt t="256826" x="5786438" y="2384425"/>
          <p14:tracePt t="256957" x="5759450" y="2384425"/>
          <p14:tracePt t="257089" x="5705475" y="2384425"/>
          <p14:tracePt t="257216" x="5599113" y="2384425"/>
          <p14:tracePt t="257344" x="5572125" y="2384425"/>
          <p14:tracePt t="257474" x="5562600" y="2384425"/>
          <p14:tracePt t="257781" x="5562600" y="2374900"/>
          <p14:tracePt t="257909" x="5661025" y="2357438"/>
          <p14:tracePt t="258037" x="5759450" y="2339975"/>
          <p14:tracePt t="258169" x="5803900" y="2330450"/>
          <p14:tracePt t="258384" x="5813425" y="2330450"/>
          <p14:tracePt t="258512" x="5919788" y="2303463"/>
          <p14:tracePt t="258642" x="6045200" y="2276475"/>
          <p14:tracePt t="258770" x="6224588" y="2259013"/>
          <p14:tracePt t="258900" x="6375400" y="2197100"/>
          <p14:tracePt t="259034" x="6465888" y="2152650"/>
          <p14:tracePt t="259162" x="6491288" y="2143125"/>
          <p14:tracePt t="259573" x="6483350" y="2143125"/>
          <p14:tracePt t="259701" x="6419850" y="2179638"/>
          <p14:tracePt t="259828" x="6215063" y="2214563"/>
          <p14:tracePt t="259957" x="5956300" y="2251075"/>
          <p14:tracePt t="260086" x="5875338" y="2276475"/>
          <p14:tracePt t="260214" x="5875338" y="2295525"/>
          <p14:tracePt t="260344" x="5965825" y="2276475"/>
          <p14:tracePt t="260475" x="5991225" y="2259013"/>
          <p14:tracePt t="260603" x="5991225" y="2251075"/>
          <p14:tracePt t="260837" x="5983288" y="2251075"/>
          <p14:tracePt t="260966" x="5759450" y="2393950"/>
          <p14:tracePt t="261095" x="5232400" y="2643188"/>
          <p14:tracePt t="261222" x="5214938" y="2643188"/>
          <p14:tracePt t="261497" x="5205413" y="2643188"/>
          <p14:tracePt t="261626" x="4367213" y="3081338"/>
          <p14:tracePt t="261881" x="3027363" y="3894138"/>
          <p14:tracePt t="262136" x="2990850" y="3911600"/>
          <p14:tracePt t="262385" x="2982913" y="3911600"/>
          <p14:tracePt t="262515" x="2214563" y="4000500"/>
          <p14:tracePt t="262644" x="1581150" y="4044950"/>
          <p14:tracePt t="262774" x="1108075" y="3894138"/>
          <p14:tracePt t="262902" x="938213" y="3840163"/>
          <p14:tracePt t="263031" x="928688" y="3822700"/>
          <p14:tracePt t="263165" x="938213" y="3670300"/>
          <p14:tracePt t="263295" x="982663" y="3473450"/>
          <p14:tracePt t="263295" x="982663" y="3465513"/>
          <p14:tracePt t="263425" x="1000125" y="3384550"/>
          <p14:tracePt t="263917" x="1000125" y="3375025"/>
          <p14:tracePt t="264046" x="1098550" y="3251200"/>
          <p14:tracePt t="264175" x="1108075" y="3251200"/>
          <p14:tracePt t="264345" x="1116013" y="3251200"/>
          <p14:tracePt t="264478" x="1133475" y="3205163"/>
          <p14:tracePt t="264606" x="1143000" y="3205163"/>
          <p14:tracePt t="264734" x="1187450" y="3205163"/>
          <p14:tracePt t="264862" x="1258888" y="3241675"/>
          <p14:tracePt t="264989" x="1347788" y="3241675"/>
          <p14:tracePt t="265118" x="1465263" y="3241675"/>
          <p14:tracePt t="265246" x="1562100" y="3241675"/>
          <p14:tracePt t="265376" x="1731963" y="3214688"/>
          <p14:tracePt t="265505" x="1928813" y="3133725"/>
          <p14:tracePt t="265636" x="2108200" y="3089275"/>
          <p14:tracePt t="265764" x="2125663" y="3081338"/>
          <p14:tracePt t="266188" x="2133600" y="3081338"/>
          <p14:tracePt t="266318" x="2500313" y="3009900"/>
          <p14:tracePt t="266447" x="2741613" y="2938463"/>
          <p14:tracePt t="266577" x="2884488" y="2911475"/>
          <p14:tracePt t="266578" x="2894013" y="2911475"/>
          <p14:tracePt t="266708" x="2982913" y="2901950"/>
          <p14:tracePt t="266836" x="3098800" y="2874963"/>
          <p14:tracePt t="266964" x="3152775" y="2857500"/>
          <p14:tracePt t="267093" x="3205163" y="2857500"/>
          <p14:tracePt t="267224" x="3295650" y="2928938"/>
          <p14:tracePt t="267353" x="3313113" y="2982913"/>
          <p14:tracePt t="267481" x="3330575" y="3009900"/>
          <p14:tracePt t="267585" x="3348038" y="3081338"/>
          <p14:tracePt t="267686" x="3367088" y="3116263"/>
          <p14:tracePt t="267832" x="3367088" y="3125788"/>
          <p14:tracePt t="267938" x="3375025" y="3125788"/>
          <p14:tracePt t="269428" x="3375025" y="3133725"/>
          <p14:tracePt t="269561" x="3394075" y="3133725"/>
          <p14:tracePt t="269690" x="3455988" y="3125788"/>
          <p14:tracePt t="269821" x="3490913" y="3116263"/>
          <p14:tracePt t="269948" x="3500438" y="3108325"/>
          <p14:tracePt t="270075" x="3509963" y="3108325"/>
          <p14:tracePt t="270202" x="3517900" y="3098800"/>
          <p14:tracePt t="270331" x="3517900" y="3089275"/>
          <p14:tracePt t="270458" x="3517900" y="3081338"/>
          <p14:tracePt t="276881" x="3527425" y="3071813"/>
          <p14:tracePt t="277011" x="3965575" y="3044825"/>
          <p14:tracePt t="277140" x="4759325" y="3027363"/>
          <p14:tracePt t="277268" x="5180013" y="3027363"/>
          <p14:tracePt t="277794" x="5187950" y="3027363"/>
          <p14:tracePt t="277922" x="5956300" y="3027363"/>
          <p14:tracePt t="278052" x="6875463" y="2928938"/>
          <p14:tracePt t="278180" x="7358063" y="2911475"/>
          <p14:tracePt t="278799" x="7348538" y="2919413"/>
          <p14:tracePt t="278927" x="7232650" y="3009900"/>
          <p14:tracePt t="279057" x="7010400" y="3116263"/>
          <p14:tracePt t="279186" x="6608763" y="3152775"/>
          <p14:tracePt t="279318" x="6500813" y="3187700"/>
          <p14:tracePt t="279445" x="6616700" y="3143250"/>
          <p14:tracePt t="279576" x="7018338" y="3027363"/>
          <p14:tracePt t="279705" x="7037388" y="3027363"/>
          <p14:tracePt t="279834" x="6554788" y="3062288"/>
          <p14:tracePt t="279835" x="6527800" y="3062288"/>
          <p14:tracePt t="279963" x="6215063" y="3089275"/>
          <p14:tracePt t="280092" x="6099175" y="3089275"/>
          <p14:tracePt t="280219" x="6081713" y="3089275"/>
          <p14:tracePt t="280346" x="6072188" y="3089275"/>
          <p14:tracePt t="281061" x="6081713" y="3089275"/>
          <p14:tracePt t="281188" x="6170613" y="3098800"/>
          <p14:tracePt t="281317" x="6348413" y="3081338"/>
          <p14:tracePt t="281447" x="6465888" y="3071813"/>
          <p14:tracePt t="281576" x="6510338" y="3071813"/>
          <p14:tracePt t="281704" x="6572250" y="3071813"/>
          <p14:tracePt t="281834" x="6643688" y="3071813"/>
          <p14:tracePt t="281963" x="6670675" y="3071813"/>
          <p14:tracePt t="282091" x="6680200" y="3071813"/>
          <p14:tracePt t="282219" x="6724650" y="3071813"/>
          <p14:tracePt t="282348" x="6804025" y="3062288"/>
          <p14:tracePt t="282475" x="6804025" y="3054350"/>
          <p14:tracePt t="282639" x="6804025" y="3044825"/>
          <p14:tracePt t="282940" x="6796088" y="3044825"/>
          <p14:tracePt t="283070" x="6581775" y="3160713"/>
          <p14:tracePt t="283210" x="6340475" y="3268663"/>
          <p14:tracePt t="283345" x="6108700" y="3367088"/>
          <p14:tracePt t="283473" x="6037263" y="3384550"/>
          <p14:tracePt t="283897" x="6027738" y="3384550"/>
          <p14:tracePt t="284026" x="5599113" y="3313113"/>
          <p14:tracePt t="284156" x="5537200" y="3286125"/>
          <p14:tracePt t="284283" x="5537200" y="3268663"/>
          <p14:tracePt t="284899" x="5537200" y="3259138"/>
          <p14:tracePt t="286709" x="5527675" y="3259138"/>
          <p14:tracePt t="286838" x="5224463" y="3465513"/>
          <p14:tracePt t="286968" x="4732338" y="3813175"/>
          <p14:tracePt t="287098" x="4160838" y="4152900"/>
          <p14:tracePt t="287227" x="3857625" y="4322763"/>
          <p14:tracePt t="287356" x="3830638" y="4330700"/>
          <p14:tracePt t="293456" x="3848100" y="4322763"/>
          <p14:tracePt t="293588" x="4116388" y="4251325"/>
          <p14:tracePt t="293721" x="4786313" y="4205288"/>
          <p14:tracePt t="293854" x="5232400" y="4116388"/>
          <p14:tracePt t="293985" x="5367338" y="4081463"/>
          <p14:tracePt t="294532" x="5375275" y="4071938"/>
          <p14:tracePt t="294664" x="5911850" y="3956050"/>
          <p14:tracePt t="294795" x="6572250" y="3840163"/>
          <p14:tracePt t="294925" x="7027863" y="3795713"/>
          <p14:tracePt t="295056" x="7188200" y="3741738"/>
          <p14:tracePt t="295529" x="7197725" y="3741738"/>
          <p14:tracePt t="295657" x="7599363" y="3724275"/>
          <p14:tracePt t="295787" x="7875588" y="3741738"/>
          <p14:tracePt t="295917" x="8089900" y="3803650"/>
          <p14:tracePt t="296046" x="8180388" y="3848100"/>
          <p14:tracePt t="297247" x="8197850" y="3848100"/>
          <p14:tracePt t="297375" x="8483600" y="3875088"/>
          <p14:tracePt t="297505" x="8894763" y="3884613"/>
          <p14:tracePt t="297634" x="9323388" y="3956050"/>
          <p14:tracePt t="297763" x="9402763" y="3965575"/>
          <p14:tracePt t="298301" x="9412288" y="3965575"/>
          <p14:tracePt t="298430" x="9617075" y="3946525"/>
          <p14:tracePt t="298560" x="9688513" y="3946525"/>
          <p14:tracePt t="298688" x="9725025" y="3938588"/>
          <p14:tracePt t="298816" x="9796463" y="3929063"/>
          <p14:tracePt t="298946" x="9813925" y="3929063"/>
          <p14:tracePt t="299307" x="9804400" y="3929063"/>
          <p14:tracePt t="299435" x="8991600" y="4411663"/>
          <p14:tracePt t="299695" x="7554913" y="4991100"/>
          <p14:tracePt t="300019" x="7545388" y="4991100"/>
          <p14:tracePt t="300147" x="6197600" y="5170488"/>
          <p14:tracePt t="300405" x="4598988" y="5483225"/>
          <p14:tracePt t="300756" x="4581525" y="5483225"/>
          <p14:tracePt t="300884" x="3894138" y="5303838"/>
          <p14:tracePt t="301013" x="3295650" y="5232400"/>
          <p14:tracePt t="301143" x="3036888" y="5197475"/>
          <p14:tracePt t="301272" x="2867025" y="5099050"/>
          <p14:tracePt t="301401" x="2741613" y="4991100"/>
          <p14:tracePt t="301529" x="2608263" y="4938713"/>
          <p14:tracePt t="301530" x="2589213" y="4938713"/>
          <p14:tracePt t="301659" x="2482850" y="4902200"/>
          <p14:tracePt t="301789" x="2482850" y="4894263"/>
          <p14:tracePt t="301918" x="2428875" y="4894263"/>
          <p14:tracePt t="302048" x="2224088" y="4884738"/>
          <p14:tracePt t="302177" x="2152650" y="4884738"/>
          <p14:tracePt t="305260" x="2152650" y="4875213"/>
          <p14:tracePt t="305389" x="2322513" y="4848225"/>
          <p14:tracePt t="305517" x="2527300" y="4830763"/>
          <p14:tracePt t="305646" x="2652713" y="4786313"/>
          <p14:tracePt t="305776" x="2759075" y="4751388"/>
          <p14:tracePt t="305907" x="2795588" y="4741863"/>
          <p14:tracePt t="306035" x="2813050" y="4741863"/>
          <p14:tracePt t="306163" x="2847975" y="4724400"/>
          <p14:tracePt t="306292" x="2894013" y="4724400"/>
          <p14:tracePt t="306422" x="2901950" y="4724400"/>
          <p14:tracePt t="306551" x="2938463" y="4759325"/>
          <p14:tracePt t="306680" x="2982913" y="4786313"/>
          <p14:tracePt t="306789" x="3017838" y="4803775"/>
          <p14:tracePt t="306888" x="3044825" y="4813300"/>
          <p14:tracePt t="306888" x="3054350" y="4813300"/>
          <p14:tracePt t="306988" x="3071813" y="4813300"/>
          <p14:tracePt t="307086" x="3081338" y="4813300"/>
          <p14:tracePt t="308505" x="3098800" y="4813300"/>
          <p14:tracePt t="308633" x="3259138" y="4813300"/>
          <p14:tracePt t="308765" x="3322638" y="4813300"/>
          <p14:tracePt t="308894" x="3394075" y="4822825"/>
          <p14:tracePt t="309024" x="3438525" y="4822825"/>
          <p14:tracePt t="309151" x="3455988" y="4822825"/>
          <p14:tracePt t="310260" x="3465513" y="4822825"/>
          <p14:tracePt t="310391" x="3562350" y="4822825"/>
          <p14:tracePt t="310522" x="3643313" y="4822825"/>
          <p14:tracePt t="310652" x="3714750" y="4813300"/>
          <p14:tracePt t="310783" x="3803650" y="4786313"/>
          <p14:tracePt t="310784" x="3813175" y="4786313"/>
          <p14:tracePt t="310915" x="3938588" y="4768850"/>
          <p14:tracePt t="311045" x="4000500" y="4768850"/>
          <p14:tracePt t="311594" x="4010025" y="4768850"/>
          <p14:tracePt t="311728" x="4303713" y="4759325"/>
          <p14:tracePt t="311730" x="4330700" y="4759325"/>
          <p14:tracePt t="311860" x="4660900" y="4751388"/>
          <p14:tracePt t="311989" x="4965700" y="4751388"/>
          <p14:tracePt t="312117" x="5170488" y="4759325"/>
          <p14:tracePt t="312218" x="5268913" y="4759325"/>
          <p14:tracePt t="312317" x="5348288" y="4751388"/>
          <p14:tracePt t="312418" x="5446713" y="4751388"/>
          <p14:tracePt t="312518" x="5527675" y="4751388"/>
          <p14:tracePt t="312618" x="5554663" y="4751388"/>
          <p14:tracePt t="312718" x="5572125" y="4751388"/>
          <p14:tracePt t="312817" x="5581650" y="4751388"/>
          <p14:tracePt t="312917" x="5589588" y="4751388"/>
          <p14:tracePt t="313018" x="5616575" y="4751388"/>
          <p14:tracePt t="313127" x="5680075" y="4751388"/>
          <p14:tracePt t="313229" x="5768975" y="4751388"/>
          <p14:tracePt t="313329" x="5786438" y="4751388"/>
          <p14:tracePt t="313858" x="5795963" y="4751388"/>
          <p14:tracePt t="313985" x="5929313" y="4786313"/>
          <p14:tracePt t="314114" x="6045200" y="4813300"/>
          <p14:tracePt t="314244" x="6143625" y="4840288"/>
          <p14:tracePt t="314374" x="6188075" y="4840288"/>
          <p14:tracePt t="314503" x="6251575" y="4840288"/>
          <p14:tracePt t="314631" x="6296025" y="4840288"/>
          <p14:tracePt t="314761" x="6394450" y="4813300"/>
          <p14:tracePt t="314890" x="6491288" y="4795838"/>
          <p14:tracePt t="315021" x="6554788" y="4786313"/>
          <p14:tracePt t="315151" x="6581775" y="4776788"/>
          <p14:tracePt t="315281" x="6589713" y="4768850"/>
          <p14:tracePt t="315421" x="6589713" y="4759325"/>
          <p14:tracePt t="315548" x="6589713" y="4751388"/>
          <p14:tracePt t="317373" x="6599238" y="4751388"/>
          <p14:tracePt t="317501" x="6938963" y="4705350"/>
          <p14:tracePt t="317630" x="7554913" y="4679950"/>
          <p14:tracePt t="317630" x="7626350" y="4679950"/>
          <p14:tracePt t="317759" x="8153400" y="4687888"/>
          <p14:tracePt t="317887" x="8269288" y="4687888"/>
          <p14:tracePt t="318909" x="8286750" y="4687888"/>
          <p14:tracePt t="319038" x="8705850" y="4687888"/>
          <p14:tracePt t="319168" x="9134475" y="4670425"/>
          <p14:tracePt t="319296" x="9232900" y="4660900"/>
          <p14:tracePt t="319465" x="9224963" y="4660900"/>
          <p14:tracePt t="319594" x="9144000" y="4687888"/>
          <p14:tracePt t="319723" x="8929688" y="4822825"/>
          <p14:tracePt t="319858" x="8447088" y="4965700"/>
          <p14:tracePt t="319858" x="8394700" y="4965700"/>
          <p14:tracePt t="319990" x="7796213" y="4991100"/>
          <p14:tracePt t="320119" x="7688263" y="5037138"/>
          <p14:tracePt t="320524" x="7680325" y="5037138"/>
          <p14:tracePt t="320652" x="7143750" y="5089525"/>
          <p14:tracePt t="320783" x="6589713" y="5295900"/>
          <p14:tracePt t="320911" x="6259513" y="5375275"/>
          <p14:tracePt t="321040" x="5991225" y="5402263"/>
          <p14:tracePt t="321168" x="5956300" y="5411788"/>
          <p14:tracePt t="321462" x="5938838" y="5411788"/>
          <p14:tracePt t="321590" x="4884738" y="5527675"/>
          <p14:tracePt t="321719" x="3795713" y="5705475"/>
          <p14:tracePt t="321973" x="3517900" y="5751513"/>
          <p14:tracePt t="322161" x="3509963" y="5751513"/>
          <p14:tracePt t="322290" x="2633663" y="5581650"/>
          <p14:tracePt t="322418" x="2251075" y="5581650"/>
          <p14:tracePt t="322418" x="2232025" y="5581650"/>
          <p14:tracePt t="322549" x="2009775" y="5581650"/>
          <p14:tracePt t="322677" x="1839913" y="5545138"/>
          <p14:tracePt t="322807" x="1598613" y="5419725"/>
          <p14:tracePt t="322936" x="1490663" y="5411788"/>
          <p14:tracePt t="323199" x="1490663" y="5402263"/>
          <p14:tracePt t="323582" x="1490663" y="5394325"/>
          <p14:tracePt t="323709" x="1490663" y="5384800"/>
          <p14:tracePt t="324146" x="1490663" y="5375275"/>
          <p14:tracePt t="324274" x="1490663" y="5357813"/>
          <p14:tracePt t="324401" x="1527175" y="5313363"/>
          <p14:tracePt t="324635" x="1527175" y="5303838"/>
          <p14:tracePt t="324763" x="1536700" y="5295900"/>
          <p14:tracePt t="324891" x="1544638" y="5295900"/>
          <p14:tracePt t="325018" x="1544638" y="5286375"/>
          <p14:tracePt t="325162" x="1554163" y="5286375"/>
          <p14:tracePt t="325291" x="1562100" y="5286375"/>
          <p14:tracePt t="325421" x="1598613" y="5295900"/>
          <p14:tracePt t="325421" x="1616075" y="5295900"/>
          <p14:tracePt t="325551" x="1758950" y="5411788"/>
          <p14:tracePt t="325551" x="1776413" y="5411788"/>
          <p14:tracePt t="325682" x="1982788" y="5446713"/>
          <p14:tracePt t="325811" x="2268538" y="5438775"/>
          <p14:tracePt t="325941" x="2608263" y="5402263"/>
          <p14:tracePt t="326072" x="2679700" y="5402263"/>
          <p14:tracePt t="326503" x="2687638" y="5402263"/>
          <p14:tracePt t="326632" x="2867025" y="5394325"/>
          <p14:tracePt t="326761" x="2928938" y="5384800"/>
          <p14:tracePt t="326889" x="2938463" y="5384800"/>
          <p14:tracePt t="327017" x="3000375" y="5375275"/>
          <p14:tracePt t="327146" x="3116263" y="5367338"/>
          <p14:tracePt t="327276" x="3340100" y="5394325"/>
          <p14:tracePt t="327406" x="3429000" y="5402263"/>
          <p14:tracePt t="327534" x="3482975" y="5411788"/>
          <p14:tracePt t="327536" x="3500438" y="5419725"/>
          <p14:tracePt t="327664" x="3544888" y="5419725"/>
          <p14:tracePt t="327793" x="3562350" y="5429250"/>
          <p14:tracePt t="327922" x="3598863" y="5456238"/>
          <p14:tracePt t="328054" x="3714750" y="5527675"/>
          <p14:tracePt t="328193" x="3759200" y="5581650"/>
          <p14:tracePt t="328323" x="3795713" y="5626100"/>
          <p14:tracePt t="328452" x="3822700" y="5653088"/>
          <p14:tracePt t="328579" x="3830638" y="5661025"/>
          <p14:tracePt t="351427" x="3813175" y="5653088"/>
          <p14:tracePt t="351555" x="3705225" y="5581650"/>
          <p14:tracePt t="351687" x="3598863" y="5572125"/>
          <p14:tracePt t="351817" x="3509963" y="5572125"/>
          <p14:tracePt t="351944" x="3490913" y="5562600"/>
          <p14:tracePt t="352073" x="3473450" y="5537200"/>
          <p14:tracePt t="352444" x="3473450" y="5527675"/>
          <p14:tracePt t="353518" x="3465513" y="5518150"/>
          <p14:tracePt t="353649" x="3419475" y="5483225"/>
          <p14:tracePt t="353781" x="3411538" y="5483225"/>
          <p14:tracePt t="353911" x="3402013" y="5473700"/>
          <p14:tracePt t="354040" x="3402013" y="5465763"/>
          <p14:tracePt t="354195" x="3411538" y="5465763"/>
          <p14:tracePt t="354324" x="3465513" y="5465763"/>
          <p14:tracePt t="354453" x="3554413" y="5473700"/>
          <p14:tracePt t="354583" x="3589338" y="5500688"/>
          <p14:tracePt t="354711" x="3616325" y="5510213"/>
          <p14:tracePt t="354842" x="3633788" y="5510213"/>
          <p14:tracePt t="354971" x="3633788" y="5554663"/>
          <p14:tracePt t="355102" x="3562350" y="5643563"/>
          <p14:tracePt t="355231" x="3394075" y="5697538"/>
          <p14:tracePt t="355362" x="3295650" y="5697538"/>
          <p14:tracePt t="355491" x="3179763" y="5697538"/>
          <p14:tracePt t="355621" x="3125788" y="5697538"/>
          <p14:tracePt t="355749" x="3125788" y="5680075"/>
          <p14:tracePt t="355880" x="3187700" y="5653088"/>
          <p14:tracePt t="356011" x="3295650" y="5626100"/>
          <p14:tracePt t="356142" x="3384550" y="5626100"/>
          <p14:tracePt t="356274" x="3446463" y="5616575"/>
          <p14:tracePt t="356410" x="3536950" y="5616575"/>
          <p14:tracePt t="356542" x="3589338" y="5616575"/>
          <p14:tracePt t="356671" x="3643313" y="5643563"/>
          <p14:tracePt t="356799" x="3741738" y="5670550"/>
          <p14:tracePt t="356929" x="3840163" y="5697538"/>
          <p14:tracePt t="357058" x="3875088" y="5705475"/>
          <p14:tracePt t="357186" x="3956050" y="5705475"/>
          <p14:tracePt t="357316" x="4000500" y="5697538"/>
          <p14:tracePt t="357445" x="4010025" y="5688013"/>
          <p14:tracePt t="357573" x="4010025" y="5680075"/>
          <p14:tracePt t="357702" x="4017963" y="5670550"/>
          <p14:tracePt t="357830" x="4017963" y="5653088"/>
          <p14:tracePt t="358257" x="4017963" y="5643563"/>
          <p14:tracePt t="358446" x="4017963" y="5634038"/>
          <p14:tracePt t="358574" x="4071938" y="5634038"/>
          <p14:tracePt t="358703" x="4143375" y="5626100"/>
          <p14:tracePt t="358832" x="4224338" y="5626100"/>
          <p14:tracePt t="358961" x="4251325" y="5626100"/>
          <p14:tracePt t="359089" x="4259263" y="5626100"/>
          <p14:tracePt t="359512" x="4259263" y="5616575"/>
          <p14:tracePt t="360675" x="4251325" y="5616575"/>
          <p14:tracePt t="360805" x="4214813" y="5616575"/>
          <p14:tracePt t="360942" x="4116388" y="5608638"/>
          <p14:tracePt t="361074" x="3983038" y="5599113"/>
          <p14:tracePt t="361208" x="3840163" y="5599113"/>
          <p14:tracePt t="361337" x="3759200" y="5599113"/>
          <p14:tracePt t="361480" x="3608388" y="5589588"/>
          <p14:tracePt t="361480" x="3589338" y="5589588"/>
          <p14:tracePt t="361612" x="3500438" y="5581650"/>
          <p14:tracePt t="361743" x="3465513" y="5581650"/>
          <p14:tracePt t="361872" x="3446463" y="5581650"/>
          <p14:tracePt t="361872" x="3438525" y="5581650"/>
          <p14:tracePt t="362107" x="3438525" y="5572125"/>
          <p14:tracePt t="362267" x="3446463" y="5572125"/>
          <p14:tracePt t="362396" x="3633788" y="5572125"/>
          <p14:tracePt t="362528" x="3732213" y="5572125"/>
          <p14:tracePt t="362659" x="3741738" y="5572125"/>
          <p14:tracePt t="362789" x="3652838" y="5572125"/>
          <p14:tracePt t="362918" x="3589338" y="5572125"/>
          <p14:tracePt t="363198" x="3598863" y="5572125"/>
          <p14:tracePt t="363328" x="3616325" y="5572125"/>
          <p14:tracePt t="364045" x="3625850" y="5572125"/>
          <p14:tracePt t="364180" x="3625850" y="5562600"/>
          <p14:tracePt t="364409" x="3625850" y="5554663"/>
          <p14:tracePt t="364793" x="3625850" y="5545138"/>
          <p14:tracePt t="365966" x="3633788" y="5545138"/>
          <p14:tracePt t="366106" x="3643313" y="5545138"/>
          <p14:tracePt t="366236" x="3714750" y="5545138"/>
          <p14:tracePt t="366365" x="3857625" y="5545138"/>
          <p14:tracePt t="366494" x="4037013" y="5545138"/>
          <p14:tracePt t="366496" x="4054475" y="5545138"/>
          <p14:tracePt t="366626" x="4357688" y="5599113"/>
          <p14:tracePt t="366753" x="4394200" y="5616575"/>
          <p14:tracePt t="367127" x="4402138" y="5616575"/>
          <p14:tracePt t="367254" x="4697413" y="5483225"/>
          <p14:tracePt t="367383" x="5037138" y="5375275"/>
          <p14:tracePt t="367512" x="5286375" y="5313363"/>
          <p14:tracePt t="367641" x="5554663" y="5303838"/>
          <p14:tracePt t="367770" x="5670550" y="5303838"/>
          <p14:tracePt t="367899" x="5732463" y="5276850"/>
          <p14:tracePt t="368029" x="5786438" y="5276850"/>
          <p14:tracePt t="368159" x="5822950" y="5313363"/>
          <p14:tracePt t="368289" x="5857875" y="5456238"/>
          <p14:tracePt t="368419" x="5786438" y="5554663"/>
          <p14:tracePt t="368558" x="5724525" y="5643563"/>
          <p14:tracePt t="368688" x="5705475" y="5688013"/>
          <p14:tracePt t="368817" x="5705475" y="5697538"/>
          <p14:tracePt t="369506" x="5715000" y="5697538"/>
          <p14:tracePt t="369635" x="5902325" y="5697538"/>
          <p14:tracePt t="369636" x="5919788" y="5697538"/>
          <p14:tracePt t="369764" x="6126163" y="5653088"/>
          <p14:tracePt t="369899" x="6323013" y="5589588"/>
          <p14:tracePt t="370031" x="6483350" y="5500688"/>
          <p14:tracePt t="370161" x="6653213" y="5411788"/>
          <p14:tracePt t="370289" x="6732588" y="5375275"/>
          <p14:tracePt t="370418" x="6742113" y="5367338"/>
          <p14:tracePt t="370548" x="6670675" y="5394325"/>
          <p14:tracePt t="370675" x="6581775" y="5483225"/>
          <p14:tracePt t="370806" x="6456363" y="5554663"/>
          <p14:tracePt t="370934" x="6375400" y="5608638"/>
          <p14:tracePt t="371064" x="6269038" y="5661025"/>
          <p14:tracePt t="371192" x="6197600" y="5697538"/>
          <p14:tracePt t="371321" x="6197600" y="5705475"/>
          <p14:tracePt t="371490" x="6197600" y="5697538"/>
          <p14:tracePt t="371620" x="6224588" y="5653088"/>
          <p14:tracePt t="371751" x="6313488" y="5581650"/>
          <p14:tracePt t="371880" x="6429375" y="5545138"/>
          <p14:tracePt t="372009" x="6545263" y="5500688"/>
          <p14:tracePt t="372138" x="6608763" y="5491163"/>
          <p14:tracePt t="372268" x="6643688" y="5491163"/>
          <p14:tracePt t="372399" x="6653213" y="5491163"/>
          <p14:tracePt t="372554" x="6653213" y="5500688"/>
          <p14:tracePt t="372656" x="6670675" y="5510213"/>
          <p14:tracePt t="372657" x="6680200" y="5510213"/>
          <p14:tracePt t="372759" x="6688138" y="5510213"/>
          <p14:tracePt t="372868" x="6688138" y="5518150"/>
          <p14:tracePt t="372968" x="6688138" y="5527675"/>
          <p14:tracePt t="373075" x="6688138" y="5545138"/>
          <p14:tracePt t="373185" x="6626225" y="5589588"/>
          <p14:tracePt t="373271" x="6545263" y="5608638"/>
          <p14:tracePt t="373356" x="6500813" y="5608638"/>
          <p14:tracePt t="373442" x="6438900" y="5608638"/>
          <p14:tracePt t="373529" x="6402388" y="5608638"/>
          <p14:tracePt t="373610" x="6348413" y="5599113"/>
          <p14:tracePt t="373690" x="6323013" y="5599113"/>
          <p14:tracePt t="373769" x="6296025" y="5599113"/>
          <p14:tracePt t="373850" x="6251575" y="5589588"/>
          <p14:tracePt t="373930" x="6242050" y="5581650"/>
          <p14:tracePt t="374010" x="6232525" y="5581650"/>
          <p14:tracePt t="374090" x="6232525" y="5572125"/>
          <p14:tracePt t="374287" x="6242050" y="5572125"/>
          <p14:tracePt t="374369" x="6259513" y="5562600"/>
          <p14:tracePt t="374499" x="6340475" y="5554663"/>
          <p14:tracePt t="374631" x="6402388" y="5545138"/>
          <p14:tracePt t="374761" x="6446838" y="5545138"/>
          <p14:tracePt t="374890" x="6465888" y="5545138"/>
          <p14:tracePt t="375037" x="6473825" y="5545138"/>
          <p14:tracePt t="375166" x="6491288" y="5545138"/>
          <p14:tracePt t="375724" x="6500813" y="5545138"/>
          <p14:tracePt t="375853" x="6554788" y="5545138"/>
          <p14:tracePt t="375986" x="6608763" y="5537200"/>
          <p14:tracePt t="376121" x="6680200" y="5518150"/>
          <p14:tracePt t="376261" x="6858000" y="5473700"/>
          <p14:tracePt t="376394" x="7072313" y="5438775"/>
          <p14:tracePt t="376498" x="7153275" y="5402263"/>
          <p14:tracePt t="377153" x="7161213" y="5402263"/>
          <p14:tracePt t="377256" x="7402513" y="5411788"/>
          <p14:tracePt t="377359" x="7572375" y="5411788"/>
          <p14:tracePt t="377441" x="7705725" y="5411788"/>
          <p14:tracePt t="377523" x="7875588" y="5411788"/>
          <p14:tracePt t="377604" x="7974013" y="5394325"/>
          <p14:tracePt t="377686" x="8072438" y="5394325"/>
          <p14:tracePt t="377765" x="8108950" y="5384800"/>
          <p14:tracePt t="377846" x="8126413" y="5375275"/>
          <p14:tracePt t="378213" x="8126413" y="5367338"/>
          <p14:tracePt t="379089" x="8134350" y="5367338"/>
          <p14:tracePt t="379217" x="8232775" y="5367338"/>
          <p14:tracePt t="379346" x="8340725" y="5357813"/>
          <p14:tracePt t="379475" x="8466138" y="5322888"/>
          <p14:tracePt t="379605" x="8616950" y="5268913"/>
          <p14:tracePt t="379735" x="8715375" y="5224463"/>
          <p14:tracePt t="379862" x="8751888" y="5214938"/>
          <p14:tracePt t="380549" x="8769350" y="5214938"/>
          <p14:tracePt t="380678" x="9010650" y="5259388"/>
          <p14:tracePt t="380811" x="9134475" y="5286375"/>
          <p14:tracePt t="380941" x="9286875" y="5313363"/>
          <p14:tracePt t="381071" x="9429750" y="5330825"/>
          <p14:tracePt t="381201" x="9572625" y="5348288"/>
          <p14:tracePt t="381335" x="9894888" y="5348288"/>
          <p14:tracePt t="381466" x="10028238" y="5303838"/>
          <p14:tracePt t="381594" x="10037763" y="5295900"/>
          <p14:tracePt t="382832" x="10037763" y="5303838"/>
          <p14:tracePt t="382962" x="9545638" y="5527675"/>
          <p14:tracePt t="383091" x="8813800" y="5813425"/>
          <p14:tracePt t="383222" x="8001000" y="5919788"/>
          <p14:tracePt t="383620" x="7983538" y="5919788"/>
          <p14:tracePt t="383748" x="6786563" y="5919788"/>
          <p14:tracePt t="383876" x="5348288" y="5929313"/>
          <p14:tracePt t="384004" x="5295900" y="5946775"/>
          <p14:tracePt t="384264" x="5286375" y="5946775"/>
          <p14:tracePt t="384393" x="4697413" y="5768975"/>
          <p14:tracePt t="384523" x="4224338" y="5732463"/>
          <p14:tracePt t="384653" x="3894138" y="5822950"/>
          <p14:tracePt t="384787" x="3375025" y="5956300"/>
          <p14:tracePt t="384914" x="3241675" y="5965825"/>
          <p14:tracePt t="385254" x="3232150" y="5965825"/>
          <p14:tracePt t="385383" x="2973388" y="5929313"/>
          <p14:tracePt t="385384" x="2938463" y="5929313"/>
          <p14:tracePt t="385513" x="2705100" y="5919788"/>
          <p14:tracePt t="385643" x="2581275" y="5991225"/>
          <p14:tracePt t="385771" x="2571750" y="6000750"/>
          <p14:tracePt t="386084" x="2571750" y="6010275"/>
          <p14:tracePt t="386213" x="2581275" y="6010275"/>
          <p14:tracePt t="386345" x="2652713" y="6010275"/>
          <p14:tracePt t="386478" x="2768600" y="5956300"/>
          <p14:tracePt t="386608" x="2928938" y="5919788"/>
          <p14:tracePt t="386737" x="3036888" y="5884863"/>
          <p14:tracePt t="386865" x="3133725" y="5875338"/>
          <p14:tracePt t="386995" x="3205163" y="5867400"/>
          <p14:tracePt t="387124" x="3384550" y="5867400"/>
          <p14:tracePt t="387254" x="3517900" y="5938838"/>
          <p14:tracePt t="387384" x="3608388" y="6037263"/>
          <p14:tracePt t="387516" x="3643313" y="6081713"/>
          <p14:tracePt t="387645" x="3652838" y="6099175"/>
          <p14:tracePt t="388604" x="3660775" y="6099175"/>
          <p14:tracePt t="388733" x="3768725" y="6072188"/>
          <p14:tracePt t="388866" x="3848100" y="6045200"/>
          <p14:tracePt t="388995" x="3946525" y="5991225"/>
          <p14:tracePt t="389124" x="4044950" y="5946775"/>
          <p14:tracePt t="389252" x="4071938" y="5946775"/>
          <p14:tracePt t="389380" x="4081463" y="5946775"/>
          <p14:tracePt t="389598" x="4089400" y="5946775"/>
          <p14:tracePt t="392392" x="4098925" y="5938838"/>
          <p14:tracePt t="392521" x="4500563" y="5813425"/>
          <p14:tracePt t="392652" x="4902200" y="5768975"/>
          <p14:tracePt t="392783" x="5367338" y="5813425"/>
          <p14:tracePt t="392917" x="5705475" y="5830888"/>
          <p14:tracePt t="393049" x="5857875" y="5857875"/>
          <p14:tracePt t="393178" x="5875338" y="5875338"/>
          <p14:tracePt t="393718" x="5894388" y="5875338"/>
          <p14:tracePt t="393847" x="6116638" y="5902325"/>
          <p14:tracePt t="393977" x="6323013" y="5929313"/>
          <p14:tracePt t="394107" x="6394450" y="5929313"/>
          <p14:tracePt t="394234" x="6419850" y="5929313"/>
          <p14:tracePt t="394362" x="6429375" y="5929313"/>
          <p14:tracePt t="406333" x="6438900" y="5929313"/>
          <p14:tracePt t="406462" x="6867525" y="5822950"/>
          <p14:tracePt t="406593" x="7412038" y="5822950"/>
          <p14:tracePt t="406726" x="7742238" y="5938838"/>
          <p14:tracePt t="406855" x="7939088" y="5946775"/>
          <p14:tracePt t="407314" x="7947025" y="5946775"/>
          <p14:tracePt t="407444" x="8205788" y="5946775"/>
          <p14:tracePt t="407573" x="8323263" y="5946775"/>
          <p14:tracePt t="407702" x="8429625" y="5946775"/>
          <p14:tracePt t="407831" x="8562975" y="5946775"/>
          <p14:tracePt t="407960" x="8589963" y="5946775"/>
          <p14:tracePt t="408209" x="8589963" y="5938838"/>
          <p14:tracePt t="408337" x="8599488" y="5929313"/>
          <p14:tracePt t="408880" x="8609013" y="5929313"/>
          <p14:tracePt t="409059" x="8616950" y="5929313"/>
          <p14:tracePt t="409192" x="8661400" y="5929313"/>
          <p14:tracePt t="409322" x="8688388" y="5929313"/>
          <p14:tracePt t="409451" x="8697913" y="5919788"/>
          <p14:tracePt t="409578" x="8705850" y="5919788"/>
          <p14:tracePt t="409705" x="8724900" y="5919788"/>
          <p14:tracePt t="409834" x="8804275" y="5919788"/>
          <p14:tracePt t="409964" x="8912225" y="5919788"/>
          <p14:tracePt t="410093" x="8991600" y="5919788"/>
          <p14:tracePt t="410220" x="9010650" y="5919788"/>
          <p14:tracePt t="410347" x="9018588" y="5919788"/>
          <p14:tracePt t="410475" x="9037638" y="5919788"/>
          <p14:tracePt t="410604" x="9045575" y="5919788"/>
          <p14:tracePt t="410782" x="9055100" y="5919788"/>
          <p14:tracePt t="410911" x="9144000" y="5919788"/>
          <p14:tracePt t="411042" x="9286875" y="5894388"/>
          <p14:tracePt t="411171" x="9394825" y="5884863"/>
          <p14:tracePt t="411299" x="9439275" y="5875338"/>
          <p14:tracePt t="411426" x="9447213" y="5875338"/>
          <p14:tracePt t="411789" x="9447213" y="5884863"/>
          <p14:tracePt t="411916" x="9340850" y="5929313"/>
          <p14:tracePt t="412046" x="9215438" y="5983288"/>
          <p14:tracePt t="412176" x="9010650" y="5991225"/>
          <p14:tracePt t="412305" x="8796338" y="6010275"/>
          <p14:tracePt t="412436" x="8626475" y="6037263"/>
          <p14:tracePt t="412567" x="8491538" y="6045200"/>
          <p14:tracePt t="412697" x="8296275" y="6045200"/>
          <p14:tracePt t="412827" x="8062913" y="5973763"/>
          <p14:tracePt t="412959" x="7823200" y="5894388"/>
          <p14:tracePt t="413447" x="7804150" y="5894388"/>
          <p14:tracePt t="413574" x="6956425" y="6018213"/>
          <p14:tracePt t="413575" x="6875463" y="6037263"/>
          <p14:tracePt t="413704" x="6010275" y="6384925"/>
          <p14:tracePt t="413960" x="5367338" y="6616700"/>
          <p14:tracePt t="414594" x="5357813" y="6616700"/>
          <p14:tracePt t="414721" x="5232400" y="6670675"/>
          <p14:tracePt t="414849" x="5153025" y="6715125"/>
          <p14:tracePt t="414850" x="5153025" y="6724650"/>
          <p14:tracePt t="414979" x="5089525" y="6751638"/>
          <p14:tracePt t="415112" x="5045075" y="6769100"/>
          <p14:tracePt t="415240" x="4991100" y="6769100"/>
          <p14:tracePt t="415369" x="4919663" y="6769100"/>
          <p14:tracePt t="415499" x="4840288" y="6769100"/>
          <p14:tracePt t="415499" x="4830763" y="6769100"/>
          <p14:tracePt t="415628" x="4813300" y="6769100"/>
          <p14:tracePt t="415756" x="4803775" y="6769100"/>
          <p14:tracePt t="415863" x="4803775" y="6759575"/>
          <p14:tracePt t="415964" x="4768850" y="6732588"/>
          <p14:tracePt t="416066" x="4518025" y="6634163"/>
          <p14:tracePt t="416167" x="4348163" y="6589713"/>
          <p14:tracePt t="416268" x="4205288" y="6554788"/>
          <p14:tracePt t="416371" x="4027488" y="6438900"/>
          <p14:tracePt t="416474" x="3938588" y="6394450"/>
          <p14:tracePt t="416576" x="3857625" y="6357938"/>
          <p14:tracePt t="416676" x="3822700" y="6340475"/>
          <p14:tracePt t="416776" x="3813175" y="6340475"/>
          <p14:tracePt t="417421" x="3813175" y="6348413"/>
          <p14:tracePt t="417601" x="3813175" y="6357938"/>
          <p14:tracePt t="417729" x="3813175" y="6384925"/>
          <p14:tracePt t="417856" x="3813175" y="6402388"/>
          <p14:tracePt t="417984" x="3813175" y="6411913"/>
          <p14:tracePt t="418115" x="3813175" y="6419850"/>
          <p14:tracePt t="418253" x="3822700" y="6419850"/>
          <p14:tracePt t="418380" x="3830638" y="6419850"/>
          <p14:tracePt t="418767" x="3840163" y="6419850"/>
          <p14:tracePt t="418895" x="3902075" y="6419850"/>
          <p14:tracePt t="419024" x="3956050" y="6402388"/>
          <p14:tracePt t="419153" x="3990975" y="6384925"/>
          <p14:tracePt t="419280" x="4027488" y="6375400"/>
          <p14:tracePt t="419409" x="4081463" y="6357938"/>
          <p14:tracePt t="419410" x="4089400" y="6357938"/>
          <p14:tracePt t="419540" x="4152900" y="6357938"/>
          <p14:tracePt t="419540" x="4170363" y="6357938"/>
          <p14:tracePt t="419671" x="4313238" y="6429375"/>
          <p14:tracePt t="419799" x="4500563" y="6554788"/>
          <p14:tracePt t="419930" x="4697413" y="6634163"/>
          <p14:tracePt t="420062" x="4786313" y="6653213"/>
          <p14:tracePt t="420193" x="4830763" y="6653213"/>
          <p14:tracePt t="420322" x="4867275" y="6653213"/>
          <p14:tracePt t="420450" x="4919663" y="6626225"/>
          <p14:tracePt t="420578" x="4956175" y="6599238"/>
          <p14:tracePt t="420708" x="4965700" y="6572250"/>
          <p14:tracePt t="420837" x="4965700" y="6562725"/>
          <p14:tracePt t="420964" x="4983163" y="6562725"/>
          <p14:tracePt t="421092" x="5000625" y="6545263"/>
          <p14:tracePt t="421221" x="5081588" y="6500813"/>
          <p14:tracePt t="421357" x="5214938" y="6473825"/>
          <p14:tracePt t="421488" x="5394325" y="6456363"/>
          <p14:tracePt t="421617" x="5562600" y="6438900"/>
          <p14:tracePt t="422364" x="5572125" y="6438900"/>
          <p14:tracePt t="422492" x="5705475" y="6429375"/>
          <p14:tracePt t="422622" x="5857875" y="6394450"/>
          <p14:tracePt t="422752" x="5991225" y="6375400"/>
          <p14:tracePt t="422881" x="6161088" y="6330950"/>
          <p14:tracePt t="423012" x="6296025" y="6313488"/>
          <p14:tracePt t="423142" x="6330950" y="6313488"/>
          <p14:tracePt t="423274" x="6357938" y="6313488"/>
          <p14:tracePt t="423402" x="6438900" y="6303963"/>
          <p14:tracePt t="423533" x="6527800" y="6296025"/>
          <p14:tracePt t="423662" x="6572250" y="6296025"/>
          <p14:tracePt t="423789" x="6608763" y="6276975"/>
          <p14:tracePt t="423918" x="6680200" y="6269038"/>
          <p14:tracePt t="424046" x="6742113" y="6269038"/>
          <p14:tracePt t="424174" x="6777038" y="6269038"/>
          <p14:tracePt t="424879" x="6777038" y="6276975"/>
          <p14:tracePt t="425007" x="6875463" y="6330950"/>
          <p14:tracePt t="425135" x="6946900" y="6357938"/>
          <p14:tracePt t="425264" x="7027863" y="6375400"/>
          <p14:tracePt t="425398" x="7081838" y="6384925"/>
          <p14:tracePt t="425526" x="7099300" y="6384925"/>
          <p14:tracePt t="425655" x="7108825" y="6384925"/>
          <p14:tracePt t="425783" x="7143750" y="6402388"/>
          <p14:tracePt t="425913" x="7188200" y="6411913"/>
          <p14:tracePt t="426043" x="7215188" y="6438900"/>
          <p14:tracePt t="426173" x="7277100" y="6438900"/>
          <p14:tracePt t="426302" x="7466013" y="6419850"/>
          <p14:tracePt t="426431" x="7732713" y="6357938"/>
          <p14:tracePt t="426560" x="7858125" y="6340475"/>
          <p14:tracePt t="426668" x="7875588" y="6340475"/>
          <p14:tracePt t="427010" x="7867650" y="6348413"/>
          <p14:tracePt t="427140" x="7804150" y="6357938"/>
          <p14:tracePt t="427270" x="7715250" y="6394450"/>
          <p14:tracePt t="427399" x="7581900" y="6419850"/>
          <p14:tracePt t="427530" x="7466013" y="6456363"/>
          <p14:tracePt t="427530" x="7456488" y="6456363"/>
          <p14:tracePt t="427659" x="7313613" y="6483350"/>
          <p14:tracePt t="427660" x="7296150" y="6491288"/>
          <p14:tracePt t="427789" x="7062788" y="6554788"/>
          <p14:tracePt t="427920" x="6919913" y="6572250"/>
          <p14:tracePt t="428048" x="6786563" y="6572250"/>
          <p14:tracePt t="428176" x="6688138" y="6572250"/>
          <p14:tracePt t="428177" x="6680200" y="6572250"/>
          <p14:tracePt t="428304" x="6643688" y="657225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7270" y="864940"/>
            <a:ext cx="8030788" cy="4933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Names of malarial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diseases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8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2800" b="1" i="1" dirty="0" smtClean="0">
              <a:cs typeface="+mj-cs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i="1" dirty="0" smtClean="0">
                <a:cs typeface="+mj-cs"/>
              </a:rPr>
              <a:t>Plasmodium </a:t>
            </a:r>
            <a:r>
              <a:rPr lang="en-US" sz="2800" b="1" i="1" dirty="0" err="1">
                <a:cs typeface="+mj-cs"/>
              </a:rPr>
              <a:t>vivax</a:t>
            </a:r>
            <a:r>
              <a:rPr lang="en-US" sz="2800" b="1" i="1" dirty="0">
                <a:cs typeface="+mj-cs"/>
              </a:rPr>
              <a:t> </a:t>
            </a:r>
            <a:r>
              <a:rPr lang="en-US" sz="2800" b="1" dirty="0">
                <a:cs typeface="+mj-cs"/>
              </a:rPr>
              <a:t>(Benign Tertian Malaria) </a:t>
            </a:r>
            <a:endParaRPr lang="en-US" sz="2800" b="1" dirty="0" smtClean="0">
              <a:cs typeface="+mj-cs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i="1" dirty="0">
                <a:cs typeface="+mj-cs"/>
              </a:rPr>
              <a:t>P </a:t>
            </a:r>
            <a:r>
              <a:rPr lang="en-US" sz="2800" b="1" dirty="0">
                <a:cs typeface="+mj-cs"/>
              </a:rPr>
              <a:t>falciparum (Malignant Tertian </a:t>
            </a:r>
            <a:r>
              <a:rPr lang="en-US" sz="2800" b="1" dirty="0" smtClean="0">
                <a:cs typeface="+mj-cs"/>
              </a:rPr>
              <a:t>Malaria)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i="1" dirty="0">
                <a:cs typeface="+mj-cs"/>
              </a:rPr>
              <a:t>P </a:t>
            </a:r>
            <a:r>
              <a:rPr lang="en-US" sz="2800" b="1" i="1" dirty="0" err="1">
                <a:cs typeface="+mj-cs"/>
              </a:rPr>
              <a:t>malariae</a:t>
            </a:r>
            <a:r>
              <a:rPr lang="en-US" sz="2800" b="1" i="1" dirty="0">
                <a:cs typeface="+mj-cs"/>
              </a:rPr>
              <a:t> </a:t>
            </a:r>
            <a:r>
              <a:rPr lang="en-US" sz="2800" b="1" dirty="0">
                <a:cs typeface="+mj-cs"/>
              </a:rPr>
              <a:t>(</a:t>
            </a:r>
            <a:r>
              <a:rPr lang="en-US" sz="2800" b="1" dirty="0" err="1">
                <a:cs typeface="+mj-cs"/>
              </a:rPr>
              <a:t>Quartan</a:t>
            </a:r>
            <a:r>
              <a:rPr lang="en-US" sz="2800" b="1" dirty="0">
                <a:cs typeface="+mj-cs"/>
              </a:rPr>
              <a:t> Malaria) </a:t>
            </a:r>
            <a:endParaRPr lang="en-US" sz="2800" b="1" dirty="0" smtClean="0">
              <a:cs typeface="+mj-cs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i="1" dirty="0">
                <a:cs typeface="+mj-cs"/>
              </a:rPr>
              <a:t>P </a:t>
            </a:r>
            <a:r>
              <a:rPr lang="en-US" sz="2800" b="1" i="1" dirty="0" err="1">
                <a:cs typeface="+mj-cs"/>
              </a:rPr>
              <a:t>ovale</a:t>
            </a:r>
            <a:r>
              <a:rPr lang="en-US" sz="2800" b="1" i="1" dirty="0">
                <a:cs typeface="+mj-cs"/>
              </a:rPr>
              <a:t> </a:t>
            </a:r>
            <a:r>
              <a:rPr lang="en-US" sz="2800" b="1" dirty="0">
                <a:cs typeface="+mj-cs"/>
              </a:rPr>
              <a:t>(</a:t>
            </a:r>
            <a:r>
              <a:rPr lang="en-US" sz="2800" b="1" dirty="0" err="1">
                <a:cs typeface="+mj-cs"/>
              </a:rPr>
              <a:t>Ovale</a:t>
            </a:r>
            <a:r>
              <a:rPr lang="en-US" sz="2800" b="1" dirty="0">
                <a:cs typeface="+mj-cs"/>
              </a:rPr>
              <a:t> Malaria) </a:t>
            </a:r>
            <a:endParaRPr lang="en-US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i="1" dirty="0">
                <a:cs typeface="+mj-cs"/>
              </a:rPr>
              <a:t>Plasmodium </a:t>
            </a:r>
            <a:r>
              <a:rPr lang="en-US" sz="2800" i="1" dirty="0" err="1">
                <a:cs typeface="+mj-cs"/>
              </a:rPr>
              <a:t>vivax</a:t>
            </a:r>
            <a:r>
              <a:rPr lang="en-US" sz="2800" dirty="0">
                <a:cs typeface="+mj-cs"/>
              </a:rPr>
              <a:t>: 43% of total malarial cases in Iraq. </a:t>
            </a:r>
            <a:endParaRPr lang="en-US" sz="2800" dirty="0" smtClean="0">
              <a:cs typeface="+mj-cs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78" y="1579954"/>
            <a:ext cx="10184631" cy="17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090"/>
    </mc:Choice>
    <mc:Fallback xmlns="">
      <p:transition spd="slow" advTm="19509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305" x="9752013" y="3562350"/>
          <p14:tracePt t="5711" x="9742488" y="3562350"/>
          <p14:tracePt t="5721" x="9688513" y="3527425"/>
          <p14:tracePt t="5731" x="9617075" y="3455988"/>
          <p14:tracePt t="5762" x="9055100" y="3116263"/>
          <p14:tracePt t="5795" x="8089900" y="2616200"/>
          <p14:tracePt t="5858" x="7170738" y="2455863"/>
          <p14:tracePt t="5891" x="7126288" y="2490788"/>
          <p14:tracePt t="6168" x="7116763" y="2490788"/>
          <p14:tracePt t="6201" x="6777038" y="2411413"/>
          <p14:tracePt t="6202" x="5375275" y="2036763"/>
          <p14:tracePt t="6202" x="4867275" y="2000250"/>
          <p14:tracePt t="6202" x="3724275" y="1830388"/>
          <p14:tracePt t="6202" x="3536950" y="1866900"/>
          <p14:tracePt t="6202" x="3527425" y="1874838"/>
          <p14:tracePt t="6202" x="3562350" y="1874838"/>
          <p14:tracePt t="6202" x="3759200" y="1822450"/>
          <p14:tracePt t="6202" x="8108950" y="1554163"/>
          <p14:tracePt t="7064" x="8099425" y="1554163"/>
          <p14:tracePt t="7095" x="8072438" y="1571625"/>
          <p14:tracePt t="7126" x="8054975" y="1581150"/>
          <p14:tracePt t="7157" x="8037513" y="1581150"/>
          <p14:tracePt t="7222" x="8037513" y="1589088"/>
          <p14:tracePt t="7256" x="8027988" y="1598613"/>
          <p14:tracePt t="7287" x="8018463" y="1598613"/>
          <p14:tracePt t="7318" x="7991475" y="1608138"/>
          <p14:tracePt t="7349" x="7894638" y="1643063"/>
          <p14:tracePt t="7381" x="7688263" y="1679575"/>
          <p14:tracePt t="7413" x="7466013" y="1697038"/>
          <p14:tracePt t="7444" x="7197725" y="1724025"/>
          <p14:tracePt t="7475" x="7081838" y="1751013"/>
          <p14:tracePt t="7817" x="7062788" y="1758950"/>
          <p14:tracePt t="7847" x="6938963" y="1785938"/>
          <p14:tracePt t="7878" x="6545263" y="1812925"/>
          <p14:tracePt t="7910" x="6018213" y="1857375"/>
          <p14:tracePt t="7943" x="5537200" y="1946275"/>
          <p14:tracePt t="7974" x="5357813" y="1990725"/>
          <p14:tracePt t="8005" x="5330825" y="2000250"/>
          <p14:tracePt t="8241" x="5322888" y="2000250"/>
          <p14:tracePt t="8271" x="5241925" y="2009775"/>
          <p14:tracePt t="8302" x="4875213" y="2009775"/>
          <p14:tracePt t="8333" x="4429125" y="2009775"/>
          <p14:tracePt t="8364" x="4143375" y="2009775"/>
          <p14:tracePt t="8395" x="4071938" y="2009775"/>
          <p14:tracePt t="8425" x="4044950" y="2009775"/>
          <p14:tracePt t="8714" x="4037013" y="2009775"/>
          <p14:tracePt t="8745" x="3946525" y="2009775"/>
          <p14:tracePt t="8776" x="3867150" y="2009775"/>
          <p14:tracePt t="8806" x="3776663" y="1982788"/>
          <p14:tracePt t="8838" x="3751263" y="1965325"/>
          <p14:tracePt t="9192" x="3759200" y="1965325"/>
          <p14:tracePt t="9223" x="3768725" y="1965325"/>
          <p14:tracePt t="9253" x="3813175" y="1965325"/>
          <p14:tracePt t="9284" x="3938588" y="1965325"/>
          <p14:tracePt t="9315" x="4062413" y="1965325"/>
          <p14:tracePt t="9346" x="4108450" y="1965325"/>
          <p14:tracePt t="9378" x="4152900" y="1965325"/>
          <p14:tracePt t="9409" x="4170363" y="1965325"/>
          <p14:tracePt t="9744" x="4179888" y="1965325"/>
          <p14:tracePt t="9775" x="4295775" y="1938338"/>
          <p14:tracePt t="9807" x="4652963" y="1884363"/>
          <p14:tracePt t="9839" x="4902200" y="1874838"/>
          <p14:tracePt t="9870" x="4973638" y="1874838"/>
          <p14:tracePt t="9902" x="5037138" y="1884363"/>
          <p14:tracePt t="9933" x="5062538" y="1901825"/>
          <p14:tracePt t="9965" x="5081588" y="1928813"/>
          <p14:tracePt t="9995" x="5108575" y="1946275"/>
          <p14:tracePt t="10028" x="5126038" y="1965325"/>
          <p14:tracePt t="10060" x="5160963" y="1973263"/>
          <p14:tracePt t="10092" x="5187950" y="1973263"/>
          <p14:tracePt t="10123" x="5224463" y="1982788"/>
          <p14:tracePt t="10155" x="5259388" y="1990725"/>
          <p14:tracePt t="10186" x="5276850" y="1990725"/>
          <p14:tracePt t="10216" x="5295900" y="1990725"/>
          <p14:tracePt t="10525" x="5303838" y="1990725"/>
          <p14:tracePt t="10556" x="5367338" y="1990725"/>
          <p14:tracePt t="10588" x="5616575" y="1990725"/>
          <p14:tracePt t="10619" x="5688013" y="1990725"/>
          <p14:tracePt t="10649" x="5741988" y="1990725"/>
          <p14:tracePt t="10682" x="5768975" y="1990725"/>
          <p14:tracePt t="10713" x="5786438" y="2009775"/>
          <p14:tracePt t="10744" x="5803900" y="2017713"/>
          <p14:tracePt t="10774" x="5813425" y="2017713"/>
          <p14:tracePt t="10805" x="5830888" y="2027238"/>
          <p14:tracePt t="10836" x="5848350" y="2027238"/>
          <p14:tracePt t="10867" x="5848350" y="2036763"/>
          <p14:tracePt t="10897" x="5867400" y="2036763"/>
          <p14:tracePt t="10927" x="5867400" y="2044700"/>
          <p14:tracePt t="10958" x="5875338" y="2044700"/>
          <p14:tracePt t="10988" x="5884863" y="2044700"/>
          <p14:tracePt t="11020" x="5894388" y="2044700"/>
          <p14:tracePt t="11051" x="5902325" y="2044700"/>
          <p14:tracePt t="11086" x="5911850" y="2054225"/>
          <p14:tracePt t="11117" x="5929313" y="2054225"/>
          <p14:tracePt t="11148" x="5938838" y="2054225"/>
          <p14:tracePt t="11178" x="5956300" y="2054225"/>
          <p14:tracePt t="11211" x="5965825" y="2054225"/>
          <p14:tracePt t="11579" x="5973763" y="2054225"/>
          <p14:tracePt t="11610" x="6062663" y="2054225"/>
          <p14:tracePt t="11640" x="6180138" y="2054225"/>
          <p14:tracePt t="11671" x="6269038" y="2054225"/>
          <p14:tracePt t="11703" x="6313488" y="2054225"/>
          <p14:tracePt t="11734" x="6375400" y="2054225"/>
          <p14:tracePt t="11766" x="6456363" y="2054225"/>
          <p14:tracePt t="11796" x="6527800" y="2054225"/>
          <p14:tracePt t="11828" x="6616700" y="2054225"/>
          <p14:tracePt t="11858" x="6680200" y="2036763"/>
          <p14:tracePt t="11889" x="6742113" y="2036763"/>
          <p14:tracePt t="11920" x="6769100" y="2027238"/>
          <p14:tracePt t="11951" x="6777038" y="2027238"/>
          <p14:tracePt t="11981" x="6777038" y="2017713"/>
          <p14:tracePt t="12247" x="6796088" y="2017713"/>
          <p14:tracePt t="12277" x="6884988" y="2017713"/>
          <p14:tracePt t="12308" x="7072313" y="2017713"/>
          <p14:tracePt t="12339" x="7215188" y="2000250"/>
          <p14:tracePt t="12370" x="7340600" y="1982788"/>
          <p14:tracePt t="12401" x="7402513" y="1982788"/>
          <p14:tracePt t="12432" x="7446963" y="1982788"/>
          <p14:tracePt t="12463" x="7473950" y="1982788"/>
          <p14:tracePt t="12493" x="7510463" y="1982788"/>
          <p14:tracePt t="12524" x="7554913" y="1982788"/>
          <p14:tracePt t="12555" x="7581900" y="1982788"/>
          <p14:tracePt t="12586" x="7599363" y="1982788"/>
          <p14:tracePt t="12616" x="7616825" y="1982788"/>
          <p14:tracePt t="12647" x="7626350" y="1982788"/>
          <p14:tracePt t="12678" x="7634288" y="1982788"/>
          <p14:tracePt t="12972" x="7643813" y="1982788"/>
          <p14:tracePt t="13002" x="7680325" y="1982788"/>
          <p14:tracePt t="13033" x="7804150" y="1982788"/>
          <p14:tracePt t="13064" x="7894638" y="1982788"/>
          <p14:tracePt t="13096" x="8001000" y="1982788"/>
          <p14:tracePt t="13127" x="8099425" y="1982788"/>
          <p14:tracePt t="13158" x="8170863" y="1973263"/>
          <p14:tracePt t="13189" x="8242300" y="1973263"/>
          <p14:tracePt t="13220" x="8286750" y="1973263"/>
          <p14:tracePt t="13252" x="8340725" y="1973263"/>
          <p14:tracePt t="13283" x="8367713" y="1965325"/>
          <p14:tracePt t="13315" x="8385175" y="1965325"/>
          <p14:tracePt t="13345" x="8394700" y="1965325"/>
          <p14:tracePt t="13759" x="8412163" y="1965325"/>
          <p14:tracePt t="13790" x="8510588" y="1928813"/>
          <p14:tracePt t="13821" x="8724900" y="1857375"/>
          <p14:tracePt t="13852" x="8939213" y="1812925"/>
          <p14:tracePt t="13883" x="9072563" y="1803400"/>
          <p14:tracePt t="13915" x="9161463" y="1803400"/>
          <p14:tracePt t="13946" x="9197975" y="1803400"/>
          <p14:tracePt t="13978" x="9259888" y="1803400"/>
          <p14:tracePt t="14009" x="9304338" y="1803400"/>
          <p14:tracePt t="14040" x="9304338" y="1812925"/>
          <p14:tracePt t="14287" x="9313863" y="1812925"/>
          <p14:tracePt t="14318" x="9313863" y="1822450"/>
          <p14:tracePt t="14350" x="9323388" y="1830388"/>
          <p14:tracePt t="14381" x="9323388" y="1847850"/>
          <p14:tracePt t="14413" x="9331325" y="1857375"/>
          <p14:tracePt t="14444" x="9331325" y="1884363"/>
          <p14:tracePt t="14476" x="9340850" y="1911350"/>
          <p14:tracePt t="14506" x="9348788" y="1946275"/>
          <p14:tracePt t="14537" x="9348788" y="1965325"/>
          <p14:tracePt t="14569" x="9348788" y="2000250"/>
          <p14:tracePt t="14600" x="9348788" y="2044700"/>
          <p14:tracePt t="14632" x="9348788" y="2054225"/>
          <p14:tracePt t="14663" x="9348788" y="2062163"/>
          <p14:tracePt t="14768" x="9348788" y="2071688"/>
          <p14:tracePt t="14888" x="9340850" y="2071688"/>
          <p14:tracePt t="16980" x="9348788" y="2071688"/>
          <p14:tracePt t="17010" x="9412288" y="2071688"/>
          <p14:tracePt t="17041" x="9483725" y="2071688"/>
          <p14:tracePt t="17072" x="9555163" y="2062163"/>
          <p14:tracePt t="17103" x="9617075" y="2062163"/>
          <p14:tracePt t="17137" x="9661525" y="2062163"/>
          <p14:tracePt t="17173" x="9698038" y="2054225"/>
          <p14:tracePt t="17208" x="9715500" y="2044700"/>
          <p14:tracePt t="17241" x="9725025" y="2044700"/>
          <p14:tracePt t="17328" x="9725025" y="2036763"/>
          <p14:tracePt t="17360" x="9732963" y="2036763"/>
          <p14:tracePt t="17392" x="9732963" y="2027238"/>
          <p14:tracePt t="17451" x="9732963" y="2017713"/>
          <p14:tracePt t="17515" x="9732963" y="2009775"/>
          <p14:tracePt t="17546" x="9732963" y="2000250"/>
          <p14:tracePt t="17577" x="9732963" y="1990725"/>
          <p14:tracePt t="17608" x="9732963" y="1982788"/>
          <p14:tracePt t="17639" x="9732963" y="1973263"/>
          <p14:tracePt t="17670" x="9715500" y="1965325"/>
          <p14:tracePt t="17702" x="9705975" y="1946275"/>
          <p14:tracePt t="17734" x="9688513" y="1928813"/>
          <p14:tracePt t="17765" x="9680575" y="1919288"/>
          <p14:tracePt t="17797" x="9671050" y="1911350"/>
          <p14:tracePt t="17828" x="9661525" y="1911350"/>
          <p14:tracePt t="17859" x="9653588" y="1901825"/>
          <p14:tracePt t="17901" x="9644063" y="1901825"/>
          <p14:tracePt t="17932" x="9644063" y="1893888"/>
          <p14:tracePt t="18352" x="9634538" y="1893888"/>
          <p14:tracePt t="18383" x="9394825" y="1919288"/>
          <p14:tracePt t="18414" x="8867775" y="1990725"/>
          <p14:tracePt t="18445" x="8367713" y="1990725"/>
          <p14:tracePt t="18477" x="7796213" y="2009775"/>
          <p14:tracePt t="18507" x="7589838" y="2125663"/>
          <p14:tracePt t="18538" x="7545388" y="2160588"/>
          <p14:tracePt t="18786" x="7537450" y="2160588"/>
          <p14:tracePt t="18816" x="7313613" y="2160588"/>
          <p14:tracePt t="18847" x="6983413" y="2170113"/>
          <p14:tracePt t="18879" x="6446838" y="2232025"/>
          <p14:tracePt t="18879" x="6313488" y="2241550"/>
          <p14:tracePt t="18910" x="6010275" y="2347913"/>
          <p14:tracePt t="18941" x="5911850" y="2411413"/>
          <p14:tracePt t="18972" x="5867400" y="2473325"/>
          <p14:tracePt t="19239" x="5840413" y="2473325"/>
          <p14:tracePt t="19270" x="5572125" y="2473325"/>
          <p14:tracePt t="19301" x="5062538" y="2357438"/>
          <p14:tracePt t="19332" x="4813300" y="2251075"/>
          <p14:tracePt t="19364" x="4518025" y="2133600"/>
          <p14:tracePt t="19395" x="4394200" y="2116138"/>
          <p14:tracePt t="19429" x="4357688" y="2125663"/>
          <p14:tracePt t="19661" x="4340225" y="2125663"/>
          <p14:tracePt t="19692" x="4187825" y="2125663"/>
          <p14:tracePt t="19723" x="3857625" y="2125663"/>
          <p14:tracePt t="19754" x="3660775" y="2125663"/>
          <p14:tracePt t="19785" x="3608388" y="2170113"/>
          <p14:tracePt t="19817" x="3589338" y="2232025"/>
          <p14:tracePt t="19848" x="3581400" y="2330450"/>
          <p14:tracePt t="19879" x="3571875" y="2411413"/>
          <p14:tracePt t="19911" x="3571875" y="2490788"/>
          <p14:tracePt t="19942" x="3571875" y="2581275"/>
          <p14:tracePt t="19974" x="3571875" y="2589213"/>
          <p14:tracePt t="20013" x="3571875" y="2598738"/>
          <p14:tracePt t="20113" x="3581400" y="2589213"/>
          <p14:tracePt t="20144" x="3616325" y="2571750"/>
          <p14:tracePt t="20177" x="3679825" y="2536825"/>
          <p14:tracePt t="20210" x="3714750" y="2527300"/>
          <p14:tracePt t="20241" x="3741738" y="2517775"/>
          <p14:tracePt t="20272" x="3759200" y="2517775"/>
          <p14:tracePt t="20717" x="3768725" y="2517775"/>
          <p14:tracePt t="20747" x="3813175" y="2509838"/>
          <p14:tracePt t="20778" x="3973513" y="2500313"/>
          <p14:tracePt t="20809" x="4143375" y="2482850"/>
          <p14:tracePt t="20810" x="4160838" y="2473325"/>
          <p14:tracePt t="20841" x="4187825" y="2465388"/>
          <p14:tracePt t="20872" x="4197350" y="2455863"/>
          <p14:tracePt t="20902" x="4205288" y="2455863"/>
          <p14:tracePt t="20933" x="4224338" y="2455863"/>
          <p14:tracePt t="20963" x="4251325" y="2455863"/>
          <p14:tracePt t="20994" x="4276725" y="2455863"/>
          <p14:tracePt t="21025" x="4295775" y="2455863"/>
          <p14:tracePt t="21055" x="4303713" y="2455863"/>
          <p14:tracePt t="21086" x="4313238" y="2455863"/>
          <p14:tracePt t="21524" x="4322763" y="2455863"/>
          <p14:tracePt t="21555" x="4545013" y="2455863"/>
          <p14:tracePt t="21586" x="4938713" y="2455863"/>
          <p14:tracePt t="21617" x="5126038" y="2455863"/>
          <p14:tracePt t="21648" x="5197475" y="2455863"/>
          <p14:tracePt t="21680" x="5276850" y="2446338"/>
          <p14:tracePt t="21711" x="5313363" y="2446338"/>
          <p14:tracePt t="21743" x="5330825" y="2446338"/>
          <p14:tracePt t="21774" x="5340350" y="2446338"/>
          <p14:tracePt t="21805" x="5357813" y="2446338"/>
          <p14:tracePt t="22238" x="5367338" y="2446338"/>
          <p14:tracePt t="22269" x="5411788" y="2446338"/>
          <p14:tracePt t="22300" x="5429250" y="2438400"/>
          <p14:tracePt t="22331" x="5438775" y="2438400"/>
          <p14:tracePt t="22361" x="5446713" y="2438400"/>
          <p14:tracePt t="22419" x="5456238" y="2438400"/>
          <p14:tracePt t="22458" x="5465763" y="2438400"/>
          <p14:tracePt t="22488" x="5473700" y="2428875"/>
          <p14:tracePt t="22519" x="5491163" y="2428875"/>
          <p14:tracePt t="22549" x="5510213" y="2419350"/>
          <p14:tracePt t="22581" x="5554663" y="2393950"/>
          <p14:tracePt t="22612" x="5589588" y="2384425"/>
          <p14:tracePt t="22643" x="5616575" y="2374900"/>
          <p14:tracePt t="22674" x="5626100" y="2366963"/>
          <p14:tracePt t="22941" x="5634038" y="2366963"/>
          <p14:tracePt t="22972" x="5732463" y="2366963"/>
          <p14:tracePt t="23003" x="5956300" y="2366963"/>
          <p14:tracePt t="23034" x="6224588" y="2366963"/>
          <p14:tracePt t="23065" x="6411913" y="2366963"/>
          <p14:tracePt t="23096" x="6500813" y="2366963"/>
          <p14:tracePt t="23126" x="6562725" y="2366963"/>
          <p14:tracePt t="23157" x="6608763" y="2366963"/>
          <p14:tracePt t="23188" x="6634163" y="2366963"/>
          <p14:tracePt t="23219" x="6661150" y="2366963"/>
          <p14:tracePt t="23251" x="6680200" y="2366963"/>
          <p14:tracePt t="23283" x="6715125" y="2366963"/>
          <p14:tracePt t="23314" x="6732588" y="2366963"/>
          <p14:tracePt t="23345" x="6742113" y="2366963"/>
          <p14:tracePt t="23593" x="6759575" y="2366963"/>
          <p14:tracePt t="23623" x="6929438" y="2366963"/>
          <p14:tracePt t="23654" x="7126288" y="2366963"/>
          <p14:tracePt t="23686" x="7375525" y="2366963"/>
          <p14:tracePt t="23717" x="7562850" y="2366963"/>
          <p14:tracePt t="23748" x="7643813" y="2366963"/>
          <p14:tracePt t="23779" x="7769225" y="2393950"/>
          <p14:tracePt t="23810" x="7813675" y="2419350"/>
          <p14:tracePt t="23841" x="7840663" y="2446338"/>
          <p14:tracePt t="23872" x="7867650" y="2455863"/>
          <p14:tracePt t="23903" x="7885113" y="2465388"/>
          <p14:tracePt t="23934" x="7902575" y="2465388"/>
          <p14:tracePt t="23964" x="7912100" y="2465388"/>
          <p14:tracePt t="24808" x="7920038" y="2465388"/>
          <p14:tracePt t="24839" x="7974013" y="2465388"/>
          <p14:tracePt t="24869" x="8037513" y="2446338"/>
          <p14:tracePt t="24900" x="8099425" y="2419350"/>
          <p14:tracePt t="24932" x="8170863" y="2366963"/>
          <p14:tracePt t="24963" x="8269288" y="2339975"/>
          <p14:tracePt t="24993" x="8323263" y="2312988"/>
          <p14:tracePt t="25025" x="8375650" y="2312988"/>
          <p14:tracePt t="25055" x="8402638" y="2303463"/>
          <p14:tracePt t="25086" x="8429625" y="2303463"/>
          <p14:tracePt t="25087" x="8439150" y="2303463"/>
          <p14:tracePt t="25117" x="8456613" y="2303463"/>
          <p14:tracePt t="25148" x="8466138" y="2303463"/>
          <p14:tracePt t="25179" x="8483600" y="2303463"/>
          <p14:tracePt t="25660" x="8501063" y="2303463"/>
          <p14:tracePt t="25691" x="8537575" y="2303463"/>
          <p14:tracePt t="25722" x="8555038" y="2303463"/>
          <p14:tracePt t="25776" x="8562975" y="2303463"/>
          <p14:tracePt t="28171" x="8562975" y="2295525"/>
          <p14:tracePt t="28203" x="8429625" y="2276475"/>
          <p14:tracePt t="28234" x="8054975" y="2143125"/>
          <p14:tracePt t="28265" x="7394575" y="1990725"/>
          <p14:tracePt t="28296" x="6769100" y="1901825"/>
          <p14:tracePt t="28329" x="6411913" y="2027238"/>
          <p14:tracePt t="28361" x="6215063" y="2214563"/>
          <p14:tracePt t="28393" x="6188075" y="2251075"/>
          <p14:tracePt t="28674" x="6180138" y="2251075"/>
          <p14:tracePt t="28705" x="6054725" y="2251075"/>
          <p14:tracePt t="28736" x="5205413" y="2357438"/>
          <p14:tracePt t="28767" x="4062413" y="2581275"/>
          <p14:tracePt t="28828" x="3133725" y="2955925"/>
          <p14:tracePt t="28889" x="3044825" y="3009900"/>
          <p14:tracePt t="29091" x="3062288" y="3009900"/>
          <p14:tracePt t="29122" x="3125788" y="3009900"/>
          <p14:tracePt t="29154" x="3125788" y="2990850"/>
          <p14:tracePt t="29185" x="2867025" y="2955925"/>
          <p14:tracePt t="29217" x="2347913" y="2955925"/>
          <p14:tracePt t="29249" x="2000250" y="2955925"/>
          <p14:tracePt t="29280" x="1884363" y="2928938"/>
          <p14:tracePt t="29311" x="1857375" y="2919413"/>
          <p14:tracePt t="29343" x="1847850" y="2911475"/>
          <p14:tracePt t="29373" x="1847850" y="2901950"/>
          <p14:tracePt t="29447" x="1847850" y="2894013"/>
          <p14:tracePt t="29516" x="1847850" y="2884488"/>
          <p14:tracePt t="29547" x="1893888" y="2847975"/>
          <p14:tracePt t="29577" x="1973263" y="2786063"/>
          <p14:tracePt t="29608" x="2081213" y="2732088"/>
          <p14:tracePt t="29639" x="2133600" y="2705100"/>
          <p14:tracePt t="29669" x="2197100" y="2679700"/>
          <p14:tracePt t="29701" x="2224088" y="2670175"/>
          <p14:tracePt t="29732" x="2241550" y="2670175"/>
          <p14:tracePt t="29763" x="2251075" y="2670175"/>
          <p14:tracePt t="29794" x="2259013" y="2670175"/>
          <p14:tracePt t="29825" x="2268538" y="2670175"/>
          <p14:tracePt t="29855" x="2295525" y="2670175"/>
          <p14:tracePt t="29887" x="2330450" y="2679700"/>
          <p14:tracePt t="29917" x="2393950" y="2697163"/>
          <p14:tracePt t="29948" x="2455863" y="2705100"/>
          <p14:tracePt t="29979" x="2500313" y="2714625"/>
          <p14:tracePt t="30009" x="2536825" y="2714625"/>
          <p14:tracePt t="30040" x="2562225" y="2732088"/>
          <p14:tracePt t="30071" x="2589213" y="2732088"/>
          <p14:tracePt t="30102" x="2608263" y="2741613"/>
          <p14:tracePt t="30133" x="2616200" y="2741613"/>
          <p14:tracePt t="30165" x="2633663" y="2751138"/>
          <p14:tracePt t="30196" x="2652713" y="2751138"/>
          <p14:tracePt t="30227" x="2660650" y="2751138"/>
          <p14:tracePt t="30259" x="2679700" y="2751138"/>
          <p14:tracePt t="30290" x="2687638" y="2751138"/>
          <p14:tracePt t="30321" x="2697163" y="2751138"/>
          <p14:tracePt t="30353" x="2714625" y="2751138"/>
          <p14:tracePt t="30384" x="2724150" y="2751138"/>
          <p14:tracePt t="30414" x="2741613" y="2751138"/>
          <p14:tracePt t="30751" x="2751138" y="2751138"/>
          <p14:tracePt t="30782" x="2803525" y="2741613"/>
          <p14:tracePt t="30812" x="2955925" y="2705100"/>
          <p14:tracePt t="30843" x="3098800" y="2679700"/>
          <p14:tracePt t="30875" x="3160713" y="2670175"/>
          <p14:tracePt t="30906" x="3187700" y="2670175"/>
          <p14:tracePt t="30939" x="3197225" y="2670175"/>
          <p14:tracePt t="30970" x="3205163" y="2670175"/>
          <p14:tracePt t="31000" x="3214688" y="2670175"/>
          <p14:tracePt t="31046" x="3224213" y="2670175"/>
          <p14:tracePt t="31106" x="3232150" y="2670175"/>
          <p14:tracePt t="31198" x="3241675" y="2670175"/>
          <p14:tracePt t="31488" x="3241675" y="2679700"/>
          <p14:tracePt t="31985" x="3251200" y="2679700"/>
          <p14:tracePt t="32015" x="3295650" y="2679700"/>
          <p14:tracePt t="32046" x="3465513" y="2670175"/>
          <p14:tracePt t="32077" x="3652838" y="2670175"/>
          <p14:tracePt t="32108" x="3732213" y="2670175"/>
          <p14:tracePt t="32139" x="3795713" y="2670175"/>
          <p14:tracePt t="32169" x="3830638" y="2670175"/>
          <p14:tracePt t="32200" x="3857625" y="2670175"/>
          <p14:tracePt t="32231" x="3875088" y="2670175"/>
          <p14:tracePt t="32262" x="3902075" y="2670175"/>
          <p14:tracePt t="32295" x="3919538" y="2670175"/>
          <p14:tracePt t="32327" x="3938588" y="2670175"/>
          <p14:tracePt t="32358" x="3956050" y="2670175"/>
          <p14:tracePt t="32391" x="3973513" y="2670175"/>
          <p14:tracePt t="32422" x="3990975" y="2670175"/>
          <p14:tracePt t="32453" x="4000500" y="2670175"/>
          <p14:tracePt t="32750" x="4010025" y="2670175"/>
          <p14:tracePt t="32781" x="4098925" y="2670175"/>
          <p14:tracePt t="32811" x="4224338" y="2670175"/>
          <p14:tracePt t="32842" x="4340225" y="2670175"/>
          <p14:tracePt t="32873" x="4419600" y="2679700"/>
          <p14:tracePt t="32905" x="4456113" y="2687638"/>
          <p14:tracePt t="32935" x="4483100" y="2697163"/>
          <p14:tracePt t="32966" x="4500563" y="2705100"/>
          <p14:tracePt t="32996" x="4510088" y="2705100"/>
          <p14:tracePt t="33027" x="4527550" y="2714625"/>
          <p14:tracePt t="33058" x="4545013" y="2714625"/>
          <p14:tracePt t="33101" x="4545013" y="2724150"/>
          <p14:tracePt t="33971" x="4554538" y="2732088"/>
          <p14:tracePt t="34001" x="4608513" y="2732088"/>
          <p14:tracePt t="34032" x="4768850" y="2741613"/>
          <p14:tracePt t="34063" x="4965700" y="2768600"/>
          <p14:tracePt t="34094" x="5099050" y="2786063"/>
          <p14:tracePt t="34125" x="5205413" y="2803525"/>
          <p14:tracePt t="34156" x="5259388" y="2813050"/>
          <p14:tracePt t="34156" x="5286375" y="2813050"/>
          <p14:tracePt t="34186" x="5340350" y="2822575"/>
          <p14:tracePt t="34217" x="5419725" y="2822575"/>
          <p14:tracePt t="34248" x="5483225" y="2822575"/>
          <p14:tracePt t="34279" x="5545138" y="2822575"/>
          <p14:tracePt t="34310" x="5616575" y="2822575"/>
          <p14:tracePt t="34342" x="5680075" y="2822575"/>
          <p14:tracePt t="34372" x="5732463" y="2822575"/>
          <p14:tracePt t="34405" x="5768975" y="2813050"/>
          <p14:tracePt t="34437" x="5776913" y="2813050"/>
          <p14:tracePt t="34905" x="5786438" y="2813050"/>
          <p14:tracePt t="34936" x="5857875" y="2786063"/>
          <p14:tracePt t="34968" x="6062663" y="2724150"/>
          <p14:tracePt t="34999" x="6215063" y="2687638"/>
          <p14:tracePt t="35031" x="6456363" y="2643188"/>
          <p14:tracePt t="35063" x="6581775" y="2643188"/>
          <p14:tracePt t="35094" x="6634163" y="2643188"/>
          <p14:tracePt t="35125" x="6670675" y="2660650"/>
          <p14:tracePt t="35155" x="6715125" y="2679700"/>
          <p14:tracePt t="35187" x="6751638" y="2705100"/>
          <p14:tracePt t="35218" x="6769100" y="2705100"/>
          <p14:tracePt t="35249" x="6777038" y="2714625"/>
          <p14:tracePt t="35280" x="6777038" y="2724150"/>
          <p14:tracePt t="35333" x="6759575" y="2724150"/>
          <p14:tracePt t="35364" x="6634163" y="2732088"/>
          <p14:tracePt t="35397" x="6438900" y="2759075"/>
          <p14:tracePt t="35429" x="6161088" y="2840038"/>
          <p14:tracePt t="35461" x="5956300" y="2874963"/>
          <p14:tracePt t="35492" x="5822950" y="2884488"/>
          <p14:tracePt t="35524" x="5724525" y="2857500"/>
          <p14:tracePt t="35555" x="5670550" y="2840038"/>
          <p14:tracePt t="35587" x="5616575" y="2822575"/>
          <p14:tracePt t="35618" x="5572125" y="2822575"/>
          <p14:tracePt t="35652" x="5545138" y="2822575"/>
          <p14:tracePt t="35685" x="5491163" y="2840038"/>
          <p14:tracePt t="35718" x="5465763" y="2857500"/>
          <p14:tracePt t="35750" x="5438775" y="2867025"/>
          <p14:tracePt t="35781" x="5429250" y="2867025"/>
          <p14:tracePt t="35853" x="5419725" y="2867025"/>
          <p14:tracePt t="35893" x="5411788" y="2867025"/>
          <p14:tracePt t="35924" x="5411788" y="2857500"/>
          <p14:tracePt t="35955" x="5411788" y="2847975"/>
          <p14:tracePt t="35985" x="5411788" y="2840038"/>
          <p14:tracePt t="36017" x="5411788" y="2813050"/>
          <p14:tracePt t="36047" x="5411788" y="2803525"/>
          <p14:tracePt t="36077" x="5411788" y="2786063"/>
          <p14:tracePt t="36108" x="5411788" y="2776538"/>
          <p14:tracePt t="36109" x="5411788" y="2768600"/>
          <p14:tracePt t="36431" x="5419725" y="2768600"/>
          <p14:tracePt t="36462" x="5429250" y="2768600"/>
          <p14:tracePt t="36493" x="5491163" y="2768600"/>
          <p14:tracePt t="36525" x="5643563" y="2768600"/>
          <p14:tracePt t="36556" x="5822950" y="2768600"/>
          <p14:tracePt t="36588" x="5983288" y="2768600"/>
          <p14:tracePt t="36619" x="6099175" y="2768600"/>
          <p14:tracePt t="36649" x="6215063" y="2768600"/>
          <p14:tracePt t="36681" x="6303963" y="2768600"/>
          <p14:tracePt t="36712" x="6375400" y="2768600"/>
          <p14:tracePt t="36743" x="6438900" y="2768600"/>
          <p14:tracePt t="36774" x="6483350" y="2768600"/>
          <p14:tracePt t="36805" x="6545263" y="2768600"/>
          <p14:tracePt t="36836" x="6589713" y="2768600"/>
          <p14:tracePt t="36866" x="6608763" y="2768600"/>
          <p14:tracePt t="36897" x="6626225" y="2768600"/>
          <p14:tracePt t="36928" x="6661150" y="2759075"/>
          <p14:tracePt t="36958" x="6680200" y="2751138"/>
          <p14:tracePt t="36989" x="6688138" y="2751138"/>
          <p14:tracePt t="37020" x="6697663" y="2751138"/>
          <p14:tracePt t="37050" x="6705600" y="2751138"/>
          <p14:tracePt t="37098" x="6705600" y="2741613"/>
          <p14:tracePt t="37578" x="6715125" y="2741613"/>
          <p14:tracePt t="37608" x="6769100" y="2741613"/>
          <p14:tracePt t="37640" x="6965950" y="2741613"/>
          <p14:tracePt t="37670" x="7224713" y="2741613"/>
          <p14:tracePt t="37704" x="7429500" y="2714625"/>
          <p14:tracePt t="37734" x="7581900" y="2705100"/>
          <p14:tracePt t="37765" x="7661275" y="2705100"/>
          <p14:tracePt t="37796" x="7732713" y="2705100"/>
          <p14:tracePt t="37827" x="7796213" y="2705100"/>
          <p14:tracePt t="37858" x="7858125" y="2705100"/>
          <p14:tracePt t="37889" x="7912100" y="2705100"/>
          <p14:tracePt t="37921" x="7966075" y="2705100"/>
          <p14:tracePt t="37921" x="7991475" y="2705100"/>
          <p14:tracePt t="37952" x="8037513" y="2705100"/>
          <p14:tracePt t="37983" x="8089900" y="2705100"/>
          <p14:tracePt t="38014" x="8108950" y="2705100"/>
          <p14:tracePt t="38045" x="8126413" y="2705100"/>
          <p14:tracePt t="38076" x="8134350" y="2705100"/>
          <p14:tracePt t="38106" x="8153400" y="2705100"/>
          <p14:tracePt t="38137" x="8161338" y="2705100"/>
          <p14:tracePt t="38426" x="8170863" y="2705100"/>
          <p14:tracePt t="38459" x="8242300" y="2714625"/>
          <p14:tracePt t="38490" x="8331200" y="2724150"/>
          <p14:tracePt t="38521" x="8385175" y="2732088"/>
          <p14:tracePt t="38552" x="8456613" y="2732088"/>
          <p14:tracePt t="38583" x="8501063" y="2732088"/>
          <p14:tracePt t="38614" x="8518525" y="2732088"/>
          <p14:tracePt t="38645" x="8545513" y="2741613"/>
          <p14:tracePt t="38675" x="8562975" y="2751138"/>
          <p14:tracePt t="38706" x="8589963" y="2751138"/>
          <p14:tracePt t="38736" x="8616950" y="2759075"/>
          <p14:tracePt t="38767" x="8634413" y="2759075"/>
          <p14:tracePt t="38797" x="8643938" y="2759075"/>
          <p14:tracePt t="38831" x="8653463" y="2759075"/>
          <p14:tracePt t="38941" x="8661400" y="2759075"/>
          <p14:tracePt t="38986" x="8670925" y="2759075"/>
          <p14:tracePt t="39068" x="8680450" y="2759075"/>
          <p14:tracePt t="39118" x="8688388" y="2759075"/>
          <p14:tracePt t="39179" x="8697913" y="2759075"/>
          <p14:tracePt t="39210" x="8705850" y="2759075"/>
          <p14:tracePt t="39240" x="8715375" y="2759075"/>
          <p14:tracePt t="39272" x="8732838" y="2759075"/>
          <p14:tracePt t="39302" x="8751888" y="2759075"/>
          <p14:tracePt t="39333" x="8759825" y="2759075"/>
          <p14:tracePt t="39364" x="8769350" y="2759075"/>
          <p14:tracePt t="39398" x="8777288" y="2759075"/>
          <p14:tracePt t="39428" x="8786813" y="2759075"/>
          <p14:tracePt t="39636" x="8796338" y="2759075"/>
          <p14:tracePt t="40362" x="8813800" y="2759075"/>
          <p14:tracePt t="40393" x="8867775" y="2759075"/>
          <p14:tracePt t="40424" x="9028113" y="2759075"/>
          <p14:tracePt t="40455" x="9242425" y="2768600"/>
          <p14:tracePt t="40486" x="9367838" y="2768600"/>
          <p14:tracePt t="40518" x="9429750" y="2768600"/>
          <p14:tracePt t="40549" x="9456738" y="2768600"/>
          <p14:tracePt t="40580" x="9466263" y="2768600"/>
          <p14:tracePt t="40611" x="9474200" y="2768600"/>
          <p14:tracePt t="40642" x="9510713" y="2768600"/>
          <p14:tracePt t="40672" x="9537700" y="2768600"/>
          <p14:tracePt t="40703" x="9545638" y="2768600"/>
          <p14:tracePt t="40735" x="9563100" y="2768600"/>
          <p14:tracePt t="40765" x="9582150" y="2768600"/>
          <p14:tracePt t="40796" x="9599613" y="2768600"/>
          <p14:tracePt t="40827" x="9617075" y="2768600"/>
          <p14:tracePt t="40858" x="9626600" y="2768600"/>
          <p14:tracePt t="40889" x="9644063" y="2768600"/>
          <p14:tracePt t="40934" x="9653588" y="2768600"/>
          <p14:tracePt t="41125" x="9661525" y="2768600"/>
          <p14:tracePt t="41214" x="9661525" y="2759075"/>
          <p14:tracePt t="41245" x="9671050" y="2759075"/>
          <p14:tracePt t="41277" x="9688513" y="2759075"/>
          <p14:tracePt t="41308" x="9705975" y="2759075"/>
          <p14:tracePt t="41339" x="9725025" y="2759075"/>
          <p14:tracePt t="41369" x="9742488" y="2759075"/>
          <p14:tracePt t="41403" x="9759950" y="2759075"/>
          <p14:tracePt t="41434" x="9796463" y="2751138"/>
          <p14:tracePt t="41475" x="9840913" y="2732088"/>
          <p14:tracePt t="41507" x="9858375" y="2714625"/>
          <p14:tracePt t="41539" x="9885363" y="2705100"/>
          <p14:tracePt t="41570" x="9894888" y="2705100"/>
          <p14:tracePt t="41600" x="9902825" y="2697163"/>
          <p14:tracePt t="41631" x="9912350" y="2697163"/>
          <p14:tracePt t="42180" x="9902825" y="2697163"/>
          <p14:tracePt t="42211" x="9732963" y="2697163"/>
          <p14:tracePt t="42242" x="9537700" y="2705100"/>
          <p14:tracePt t="42273" x="9109075" y="2705100"/>
          <p14:tracePt t="42304" x="8269288" y="2732088"/>
          <p14:tracePt t="42335" x="7929563" y="2830513"/>
          <p14:tracePt t="42366" x="7759700" y="2928938"/>
          <p14:tracePt t="42690" x="7751763" y="2938463"/>
          <p14:tracePt t="42721" x="7680325" y="2938463"/>
          <p14:tracePt t="42753" x="7224713" y="2840038"/>
          <p14:tracePt t="42753" x="6929438" y="2776538"/>
          <p14:tracePt t="42784" x="5875338" y="2714625"/>
          <p14:tracePt t="42815" x="5268913" y="2724150"/>
          <p14:tracePt t="42847" x="4857750" y="2911475"/>
          <p14:tracePt t="42878" x="4687888" y="3027363"/>
          <p14:tracePt t="42909" x="4625975" y="3081338"/>
          <p14:tracePt t="43180" x="4616450" y="3081338"/>
          <p14:tracePt t="43211" x="4562475" y="3081338"/>
          <p14:tracePt t="43212" x="4465638" y="3081338"/>
          <p14:tracePt t="43244" x="4054475" y="3054350"/>
          <p14:tracePt t="43276" x="3152775" y="3017838"/>
          <p14:tracePt t="43308" x="2347913" y="3089275"/>
          <p14:tracePt t="43340" x="2044700" y="3224213"/>
          <p14:tracePt t="43371" x="1938338" y="3276600"/>
          <p14:tracePt t="43402" x="1901825" y="3286125"/>
          <p14:tracePt t="43433" x="1847850" y="3295650"/>
          <p14:tracePt t="43465" x="1822450" y="3303588"/>
          <p14:tracePt t="43495" x="1812925" y="3303588"/>
          <p14:tracePt t="43551" x="1803400" y="3303588"/>
          <p14:tracePt t="43937" x="1803400" y="3295650"/>
          <p14:tracePt t="43968" x="1803400" y="3268663"/>
          <p14:tracePt t="43998" x="1822450" y="3205163"/>
          <p14:tracePt t="44029" x="1822450" y="3197225"/>
          <p14:tracePt t="44060" x="1822450" y="3187700"/>
          <p14:tracePt t="44091" x="1830388" y="3187700"/>
          <p14:tracePt t="44230" x="1830388" y="3179763"/>
          <p14:tracePt t="44261" x="1847850" y="3143250"/>
          <p14:tracePt t="44292" x="1866900" y="3098800"/>
          <p14:tracePt t="44323" x="1866900" y="3081338"/>
          <p14:tracePt t="44353" x="1874838" y="3081338"/>
          <p14:tracePt t="44642" x="1884363" y="3081338"/>
          <p14:tracePt t="44683" x="1893888" y="3081338"/>
          <p14:tracePt t="44714" x="1911350" y="3089275"/>
          <p14:tracePt t="44745" x="1938338" y="3089275"/>
          <p14:tracePt t="44776" x="1955800" y="3098800"/>
          <p14:tracePt t="44807" x="1965325" y="3108325"/>
          <p14:tracePt t="44837" x="1982788" y="3116263"/>
          <p14:tracePt t="44868" x="2000250" y="3125788"/>
          <p14:tracePt t="44899" x="2009775" y="3125788"/>
          <p14:tracePt t="44930" x="2017713" y="3125788"/>
          <p14:tracePt t="44960" x="2036763" y="3143250"/>
          <p14:tracePt t="44992" x="2089150" y="3160713"/>
          <p14:tracePt t="45022" x="2187575" y="3170238"/>
          <p14:tracePt t="45054" x="2268538" y="3170238"/>
          <p14:tracePt t="45086" x="2347913" y="3170238"/>
          <p14:tracePt t="45118" x="2411413" y="3170238"/>
          <p14:tracePt t="45150" x="2446338" y="3170238"/>
          <p14:tracePt t="45182" x="2455863" y="3170238"/>
          <p14:tracePt t="45213" x="2473325" y="3170238"/>
          <p14:tracePt t="45244" x="2482850" y="3170238"/>
          <p14:tracePt t="45719" x="2490788" y="3170238"/>
          <p14:tracePt t="45751" x="2544763" y="3160713"/>
          <p14:tracePt t="45782" x="2652713" y="3143250"/>
          <p14:tracePt t="45814" x="2705100" y="3133725"/>
          <p14:tracePt t="45846" x="2724150" y="3125788"/>
          <p14:tracePt t="45878" x="2732088" y="3125788"/>
          <p14:tracePt t="46573" x="2741613" y="3125788"/>
          <p14:tracePt t="46603" x="2741613" y="3116263"/>
          <p14:tracePt t="47162" x="2751138" y="3108325"/>
          <p14:tracePt t="47193" x="2768600" y="3089275"/>
          <p14:tracePt t="47224" x="2822575" y="3054350"/>
          <p14:tracePt t="47256" x="2874963" y="3017838"/>
          <p14:tracePt t="47288" x="2928938" y="2982913"/>
          <p14:tracePt t="47319" x="2965450" y="2965450"/>
          <p14:tracePt t="47351" x="3000375" y="2938463"/>
          <p14:tracePt t="47382" x="3036888" y="2919413"/>
          <p14:tracePt t="47413" x="3044825" y="2911475"/>
          <p14:tracePt t="47443" x="3071813" y="2901950"/>
          <p14:tracePt t="47474" x="3089275" y="2894013"/>
          <p14:tracePt t="47505" x="3108325" y="2874963"/>
          <p14:tracePt t="47535" x="3133725" y="2874963"/>
          <p14:tracePt t="47566" x="3160713" y="2867025"/>
          <p14:tracePt t="47597" x="3197225" y="2857500"/>
          <p14:tracePt t="47627" x="3251200" y="2857500"/>
          <p14:tracePt t="47659" x="3286125" y="2857500"/>
          <p14:tracePt t="47690" x="3313113" y="2857500"/>
          <p14:tracePt t="47721" x="3348038" y="2867025"/>
          <p14:tracePt t="47752" x="3357563" y="2884488"/>
          <p14:tracePt t="47784" x="3375025" y="2884488"/>
          <p14:tracePt t="47815" x="3384550" y="2894013"/>
          <p14:tracePt t="47849" x="3394075" y="2901950"/>
          <p14:tracePt t="48199" x="3402013" y="2901950"/>
          <p14:tracePt t="48229" x="3455988" y="2884488"/>
          <p14:tracePt t="48260" x="3705225" y="2759075"/>
          <p14:tracePt t="48292" x="4027488" y="2633663"/>
          <p14:tracePt t="48323" x="4330700" y="2473325"/>
          <p14:tracePt t="48354" x="4465638" y="2411413"/>
          <p14:tracePt t="48384" x="4500563" y="2401888"/>
          <p14:tracePt t="48415" x="4518025" y="2401888"/>
          <p14:tracePt t="48708" x="4527550" y="2401888"/>
          <p14:tracePt t="48738" x="4537075" y="2401888"/>
          <p14:tracePt t="48768" x="4545013" y="2401888"/>
          <p14:tracePt t="48799" x="4562475" y="2401888"/>
          <p14:tracePt t="48830" x="4598988" y="2401888"/>
          <p14:tracePt t="48861" x="4643438" y="2401888"/>
          <p14:tracePt t="48892" x="4670425" y="2401888"/>
          <p14:tracePt t="48922" x="4679950" y="2401888"/>
          <p14:tracePt t="48953" x="4687888" y="2401888"/>
          <p14:tracePt t="49097" x="4697413" y="2401888"/>
          <p14:tracePt t="49504" x="4697413" y="2393950"/>
          <p14:tracePt t="49534" x="4687888" y="2374900"/>
          <p14:tracePt t="49565" x="4687888" y="2347913"/>
          <p14:tracePt t="49596" x="4687888" y="2312988"/>
          <p14:tracePt t="49627" x="4751388" y="2160588"/>
          <p14:tracePt t="49658" x="4938713" y="1973263"/>
          <p14:tracePt t="49689" x="5153025" y="1839913"/>
          <p14:tracePt t="49722" x="5340350" y="1803400"/>
          <p14:tracePt t="49756" x="5491163" y="1803400"/>
          <p14:tracePt t="49789" x="5634038" y="1803400"/>
          <p14:tracePt t="49824" x="5759450" y="1857375"/>
          <p14:tracePt t="49856" x="5867400" y="1919288"/>
          <p14:tracePt t="49887" x="5929313" y="1938338"/>
          <p14:tracePt t="49914" x="5973763" y="1990725"/>
          <p14:tracePt t="49941" x="6027738" y="2036763"/>
          <p14:tracePt t="49966" x="6045200" y="2071688"/>
          <p14:tracePt t="49994" x="6072188" y="2116138"/>
          <p14:tracePt t="50020" x="6081713" y="2152650"/>
          <p14:tracePt t="50047" x="6089650" y="2187575"/>
          <p14:tracePt t="50074" x="6089650" y="2224088"/>
          <p14:tracePt t="50100" x="6089650" y="2286000"/>
          <p14:tracePt t="50127" x="6089650" y="2312988"/>
          <p14:tracePt t="50154" x="6089650" y="2347913"/>
          <p14:tracePt t="50183" x="6089650" y="2384425"/>
          <p14:tracePt t="50209" x="6081713" y="2401888"/>
          <p14:tracePt t="50236" x="6072188" y="2428875"/>
          <p14:tracePt t="50263" x="6054725" y="2465388"/>
          <p14:tracePt t="50290" x="6027738" y="2527300"/>
          <p14:tracePt t="50316" x="6000750" y="2571750"/>
          <p14:tracePt t="50344" x="5946775" y="2633663"/>
          <p14:tracePt t="50370" x="5919788" y="2660650"/>
          <p14:tracePt t="50397" x="5848350" y="2732088"/>
          <p14:tracePt t="50425" x="5732463" y="2795588"/>
          <p14:tracePt t="50450" x="5670550" y="2830513"/>
          <p14:tracePt t="50477" x="5626100" y="2840038"/>
          <p14:tracePt t="50498" x="5562600" y="2867025"/>
          <p14:tracePt t="50521" x="5491163" y="2884488"/>
          <p14:tracePt t="50542" x="5446713" y="2894013"/>
          <p14:tracePt t="50564" x="5402263" y="2901950"/>
          <p14:tracePt t="50586" x="5375275" y="2911475"/>
          <p14:tracePt t="50607" x="5348288" y="2911475"/>
          <p14:tracePt t="50629" x="5330825" y="2911475"/>
          <p14:tracePt t="50650" x="5313363" y="2911475"/>
          <p14:tracePt t="50673" x="5286375" y="2911475"/>
          <p14:tracePt t="50694" x="5259388" y="2911475"/>
          <p14:tracePt t="50716" x="5251450" y="2911475"/>
          <p14:tracePt t="50737" x="5241925" y="2911475"/>
          <p14:tracePt t="50761" x="5224463" y="2911475"/>
          <p14:tracePt t="50785" x="5214938" y="2911475"/>
          <p14:tracePt t="50805" x="5205413" y="2911475"/>
          <p14:tracePt t="50824" x="5197475" y="2911475"/>
          <p14:tracePt t="55192" x="5197475" y="2919413"/>
          <p14:tracePt t="55243" x="5197475" y="2928938"/>
          <p14:tracePt t="55275" x="5197475" y="2938463"/>
          <p14:tracePt t="55308" x="5197475" y="2946400"/>
          <p14:tracePt t="55429" x="5197475" y="2955925"/>
          <p14:tracePt t="55479" x="5197475" y="2965450"/>
          <p14:tracePt t="55511" x="5205413" y="2973388"/>
          <p14:tracePt t="55579" x="5205413" y="2982913"/>
          <p14:tracePt t="55748" x="5214938" y="2982913"/>
          <p14:tracePt t="58311" x="5205413" y="2982913"/>
          <p14:tracePt t="58342" x="5187950" y="2982913"/>
          <p14:tracePt t="58373" x="5153025" y="2982913"/>
          <p14:tracePt t="58406" x="5133975" y="2973388"/>
          <p14:tracePt t="58437" x="5108575" y="2965450"/>
          <p14:tracePt t="58469" x="5099050" y="2955925"/>
          <p14:tracePt t="58501" x="5099050" y="2946400"/>
          <p14:tracePt t="58623" x="5089525" y="2946400"/>
          <p14:tracePt t="58654" x="5089525" y="2938463"/>
          <p14:tracePt t="58685" x="5081588" y="2919413"/>
          <p14:tracePt t="58720" x="5062538" y="2884488"/>
          <p14:tracePt t="58750" x="5045075" y="2830513"/>
          <p14:tracePt t="58781" x="5037138" y="2759075"/>
          <p14:tracePt t="58812" x="5037138" y="2687638"/>
          <p14:tracePt t="58812" x="5037138" y="2670175"/>
          <p14:tracePt t="58842" x="5037138" y="2625725"/>
          <p14:tracePt t="58873" x="5037138" y="2589213"/>
          <p14:tracePt t="58904" x="5037138" y="2554288"/>
          <p14:tracePt t="58935" x="5037138" y="2527300"/>
          <p14:tracePt t="58965" x="5037138" y="2490788"/>
          <p14:tracePt t="58996" x="5054600" y="2455863"/>
          <p14:tracePt t="59027" x="5081588" y="2419350"/>
          <p14:tracePt t="59058" x="5099050" y="2401888"/>
          <p14:tracePt t="59088" x="5116513" y="2374900"/>
          <p14:tracePt t="59119" x="5143500" y="2357438"/>
          <p14:tracePt t="59150" x="5180013" y="2330450"/>
          <p14:tracePt t="59181" x="5224463" y="2312988"/>
          <p14:tracePt t="59211" x="5286375" y="2303463"/>
          <p14:tracePt t="59242" x="5357813" y="2286000"/>
          <p14:tracePt t="59273" x="5429250" y="2286000"/>
          <p14:tracePt t="59304" x="5483225" y="2286000"/>
          <p14:tracePt t="59335" x="5554663" y="2286000"/>
          <p14:tracePt t="59366" x="5626100" y="2286000"/>
          <p14:tracePt t="59397" x="5680075" y="2303463"/>
          <p14:tracePt t="59429" x="5724525" y="2322513"/>
          <p14:tracePt t="59460" x="5768975" y="2357438"/>
          <p14:tracePt t="59494" x="5803900" y="2374900"/>
          <p14:tracePt t="59524" x="5840413" y="2401888"/>
          <p14:tracePt t="59555" x="5867400" y="2419350"/>
          <p14:tracePt t="59585" x="5894388" y="2465388"/>
          <p14:tracePt t="59615" x="5919788" y="2509838"/>
          <p14:tracePt t="59646" x="5938838" y="2562225"/>
          <p14:tracePt t="59676" x="5946775" y="2608263"/>
          <p14:tracePt t="59706" x="5965825" y="2660650"/>
          <p14:tracePt t="59737" x="5973763" y="2705100"/>
          <p14:tracePt t="59768" x="5983288" y="2759075"/>
          <p14:tracePt t="59798" x="6000750" y="2830513"/>
          <p14:tracePt t="59828" x="6010275" y="2894013"/>
          <p14:tracePt t="59859" x="6010275" y="2965450"/>
          <p14:tracePt t="59891" x="6010275" y="3009900"/>
          <p14:tracePt t="59922" x="6010275" y="3062288"/>
          <p14:tracePt t="59954" x="6010275" y="3143250"/>
          <p14:tracePt t="59985" x="6010275" y="3205163"/>
          <p14:tracePt t="60022" x="6010275" y="3241675"/>
          <p14:tracePt t="60053" x="6010275" y="3268663"/>
          <p14:tracePt t="60085" x="6000750" y="3276600"/>
          <p14:tracePt t="60116" x="5973763" y="3322638"/>
          <p14:tracePt t="60148" x="5965825" y="3348038"/>
          <p14:tracePt t="60179" x="5938838" y="3375025"/>
          <p14:tracePt t="60210" x="5919788" y="3402013"/>
          <p14:tracePt t="60242" x="5902325" y="3419475"/>
          <p14:tracePt t="60273" x="5867400" y="3438525"/>
          <p14:tracePt t="60305" x="5830888" y="3455988"/>
          <p14:tracePt t="60336" x="5795963" y="3473450"/>
          <p14:tracePt t="60368" x="5759450" y="3482975"/>
          <p14:tracePt t="60399" x="5715000" y="3490913"/>
          <p14:tracePt t="60430" x="5634038" y="3509963"/>
          <p14:tracePt t="60463" x="5527675" y="3517900"/>
          <p14:tracePt t="60475" x="5510213" y="3517900"/>
          <p14:tracePt t="60491" x="5438775" y="3517900"/>
          <p14:tracePt t="60507" x="5330825" y="3517900"/>
          <p14:tracePt t="60523" x="5276850" y="3517900"/>
          <p14:tracePt t="60539" x="5224463" y="3517900"/>
          <p14:tracePt t="60555" x="5187950" y="3517900"/>
          <p14:tracePt t="60571" x="5143500" y="3500438"/>
          <p14:tracePt t="60587" x="5108575" y="3490913"/>
          <p14:tracePt t="60618" x="5027613" y="3446463"/>
          <p14:tracePt t="60649" x="4956175" y="3419475"/>
          <p14:tracePt t="60680" x="4894263" y="3375025"/>
          <p14:tracePt t="60712" x="4830763" y="3322638"/>
          <p14:tracePt t="60743" x="4786313" y="3268663"/>
          <p14:tracePt t="60775" x="4751388" y="3214688"/>
          <p14:tracePt t="60806" x="4705350" y="3116263"/>
          <p14:tracePt t="60837" x="4679950" y="2990850"/>
          <p14:tracePt t="60869" x="4652963" y="2928938"/>
          <p14:tracePt t="60900" x="4652963" y="2874963"/>
          <p14:tracePt t="60931" x="4652963" y="2776538"/>
          <p14:tracePt t="60932" x="4652963" y="2751138"/>
          <p14:tracePt t="60963" x="4652963" y="2679700"/>
          <p14:tracePt t="60994" x="4652963" y="2643188"/>
          <p14:tracePt t="61024" x="4652963" y="2608263"/>
          <p14:tracePt t="61054" x="4652963" y="2562225"/>
          <p14:tracePt t="61084" x="4660900" y="2544763"/>
          <p14:tracePt t="61115" x="4670425" y="2527300"/>
          <p14:tracePt t="61146" x="4687888" y="2517775"/>
          <p14:tracePt t="61177" x="4705350" y="2500313"/>
          <p14:tracePt t="61207" x="4741863" y="2465388"/>
          <p14:tracePt t="61237" x="4786313" y="2419350"/>
          <p14:tracePt t="61268" x="4840288" y="2393950"/>
          <p14:tracePt t="61298" x="4867275" y="2374900"/>
          <p14:tracePt t="61329" x="4894263" y="2374900"/>
          <p14:tracePt t="61360" x="4911725" y="2366963"/>
          <p14:tracePt t="61390" x="4946650" y="2357438"/>
          <p14:tracePt t="61420" x="4973638" y="2357438"/>
          <p14:tracePt t="61451" x="5045075" y="2347913"/>
          <p14:tracePt t="61482" x="5116513" y="2347913"/>
          <p14:tracePt t="61512" x="5187950" y="2339975"/>
          <p14:tracePt t="61542" x="5286375" y="2339975"/>
          <p14:tracePt t="61574" x="5348288" y="2339975"/>
          <p14:tracePt t="61604" x="5394325" y="2339975"/>
          <p14:tracePt t="61635" x="5429250" y="2339975"/>
          <p14:tracePt t="61665" x="5500688" y="2347913"/>
          <p14:tracePt t="61696" x="5545138" y="2374900"/>
          <p14:tracePt t="61726" x="5572125" y="2393950"/>
          <p14:tracePt t="61756" x="5608638" y="2419350"/>
          <p14:tracePt t="61787" x="5661025" y="2473325"/>
          <p14:tracePt t="61818" x="5697538" y="2509838"/>
          <p14:tracePt t="61848" x="5741988" y="2544763"/>
          <p14:tracePt t="61880" x="5768975" y="2608263"/>
          <p14:tracePt t="61911" x="5786438" y="2670175"/>
          <p14:tracePt t="61942" x="5795963" y="2724150"/>
          <p14:tracePt t="61974" x="5803900" y="2795588"/>
          <p14:tracePt t="62006" x="5822950" y="2867025"/>
          <p14:tracePt t="62036" x="5822950" y="2911475"/>
          <p14:tracePt t="62066" x="5822950" y="2965450"/>
          <p14:tracePt t="62098" x="5822950" y="3017838"/>
          <p14:tracePt t="62129" x="5830888" y="3081338"/>
          <p14:tracePt t="62161" x="5830888" y="3116263"/>
          <p14:tracePt t="62192" x="5830888" y="3143250"/>
          <p14:tracePt t="62223" x="5830888" y="3179763"/>
          <p14:tracePt t="62255" x="5830888" y="3224213"/>
          <p14:tracePt t="62288" x="5813425" y="3276600"/>
          <p14:tracePt t="62288" x="5813425" y="3295650"/>
          <p14:tracePt t="62320" x="5795963" y="3313113"/>
          <p14:tracePt t="62351" x="5786438" y="3330575"/>
          <p14:tracePt t="62382" x="5776913" y="3348038"/>
          <p14:tracePt t="62413" x="5759450" y="3357563"/>
          <p14:tracePt t="62445" x="5741988" y="3375025"/>
          <p14:tracePt t="62477" x="5715000" y="3384550"/>
          <p14:tracePt t="62509" x="5688013" y="3402013"/>
          <p14:tracePt t="62540" x="5670550" y="3402013"/>
          <p14:tracePt t="62572" x="5643563" y="3411538"/>
          <p14:tracePt t="62604" x="5626100" y="3419475"/>
          <p14:tracePt t="62635" x="5572125" y="3419475"/>
          <p14:tracePt t="62666" x="5510213" y="3419475"/>
          <p14:tracePt t="62698" x="5456238" y="3419475"/>
          <p14:tracePt t="62730" x="5394325" y="3384550"/>
          <p14:tracePt t="62762" x="5348288" y="3367088"/>
          <p14:tracePt t="62794" x="5276850" y="3313113"/>
          <p14:tracePt t="62826" x="5205413" y="3268663"/>
          <p14:tracePt t="62857" x="5143500" y="3214688"/>
          <p14:tracePt t="62888" x="5099050" y="3160713"/>
          <p14:tracePt t="62920" x="5072063" y="3089275"/>
          <p14:tracePt t="62951" x="5045075" y="3017838"/>
          <p14:tracePt t="62982" x="5037138" y="2982913"/>
          <p14:tracePt t="63015" x="5037138" y="2955925"/>
          <p14:tracePt t="63047" x="5037138" y="2938463"/>
          <p14:tracePt t="63079" x="5037138" y="2928938"/>
          <p14:tracePt t="63110" x="5037138" y="2919413"/>
          <p14:tracePt t="63159" x="5037138" y="2911475"/>
          <p14:tracePt t="63189" x="5037138" y="2901950"/>
          <p14:tracePt t="63220" x="5037138" y="2867025"/>
          <p14:tracePt t="63221" x="5037138" y="2857500"/>
          <p14:tracePt t="63252" x="5062538" y="2813050"/>
          <p14:tracePt t="63282" x="5062538" y="2786063"/>
          <p14:tracePt t="63314" x="5081588" y="2768600"/>
          <p14:tracePt t="63345" x="5099050" y="2741613"/>
          <p14:tracePt t="63375" x="5133975" y="2670175"/>
          <p14:tracePt t="63406" x="5160963" y="2625725"/>
          <p14:tracePt t="63437" x="5187950" y="2608263"/>
          <p14:tracePt t="63468" x="5205413" y="2581275"/>
          <p14:tracePt t="63498" x="5224463" y="2562225"/>
          <p14:tracePt t="63529" x="5268913" y="2544763"/>
          <p14:tracePt t="63560" x="5313363" y="2527300"/>
          <p14:tracePt t="63591" x="5375275" y="2517775"/>
          <p14:tracePt t="63621" x="5411788" y="2509838"/>
          <p14:tracePt t="63651" x="5446713" y="2500313"/>
          <p14:tracePt t="63682" x="5491163" y="2500313"/>
          <p14:tracePt t="63713" x="5518150" y="2500313"/>
          <p14:tracePt t="63743" x="5545138" y="2500313"/>
          <p14:tracePt t="63774" x="5562600" y="2500313"/>
          <p14:tracePt t="63805" x="5581650" y="2500313"/>
          <p14:tracePt t="63836" x="5589588" y="2509838"/>
          <p14:tracePt t="63867" x="5608638" y="2517775"/>
          <p14:tracePt t="63897" x="5608638" y="2527300"/>
          <p14:tracePt t="63927" x="5626100" y="2544763"/>
          <p14:tracePt t="63957" x="5643563" y="2581275"/>
          <p14:tracePt t="63987" x="5653088" y="2598738"/>
          <p14:tracePt t="64017" x="5653088" y="2633663"/>
          <p14:tracePt t="64053" x="5661025" y="2660650"/>
          <p14:tracePt t="64083" x="5670550" y="2697163"/>
          <p14:tracePt t="64114" x="5670550" y="2724150"/>
          <p14:tracePt t="64145" x="5670550" y="2751138"/>
          <p14:tracePt t="64174" x="5670550" y="2759075"/>
          <p14:tracePt t="64205" x="5680075" y="2768600"/>
          <p14:tracePt t="64235" x="5680075" y="2776538"/>
          <p14:tracePt t="64294" x="5680075" y="2786063"/>
          <p14:tracePt t="64324" x="5680075" y="2795588"/>
          <p14:tracePt t="64355" x="5680075" y="2813050"/>
          <p14:tracePt t="64386" x="5680075" y="2830513"/>
          <p14:tracePt t="64416" x="5680075" y="2840038"/>
          <p14:tracePt t="64465" x="5680075" y="2847975"/>
          <p14:tracePt t="64496" x="5670550" y="2867025"/>
          <p14:tracePt t="64527" x="5670550" y="2884488"/>
          <p14:tracePt t="64557" x="5670550" y="2894013"/>
          <p14:tracePt t="64588" x="5670550" y="2901950"/>
          <p14:tracePt t="64635" x="5661025" y="2901950"/>
          <p14:tracePt t="64685" x="5661025" y="2911475"/>
          <p14:tracePt t="64715" x="5661025" y="2919413"/>
          <p14:tracePt t="64747" x="5661025" y="2928938"/>
          <p14:tracePt t="64778" x="5653088" y="2946400"/>
          <p14:tracePt t="64810" x="5653088" y="2965450"/>
          <p14:tracePt t="64841" x="5643563" y="2973388"/>
          <p14:tracePt t="64872" x="5643563" y="2982913"/>
          <p14:tracePt t="64903" x="5643563" y="3000375"/>
          <p14:tracePt t="64934" x="5634038" y="3009900"/>
          <p14:tracePt t="64985" x="5634038" y="3017838"/>
          <p14:tracePt t="65016" x="5626100" y="3027363"/>
          <p14:tracePt t="65047" x="5626100" y="3036888"/>
          <p14:tracePt t="65079" x="5616575" y="3044825"/>
          <p14:tracePt t="65111" x="5608638" y="3054350"/>
          <p14:tracePt t="65141" x="5608638" y="3071813"/>
          <p14:tracePt t="65173" x="5599113" y="3089275"/>
          <p14:tracePt t="65204" x="5581650" y="3108325"/>
          <p14:tracePt t="65235" x="5572125" y="3125788"/>
          <p14:tracePt t="65266" x="5554663" y="3152775"/>
          <p14:tracePt t="65295" x="5537200" y="3170238"/>
          <p14:tracePt t="65320" x="5491163" y="3197225"/>
          <p14:tracePt t="65344" x="5465763" y="3197225"/>
          <p14:tracePt t="65368" x="5438775" y="3214688"/>
          <p14:tracePt t="65368" x="5429250" y="3214688"/>
          <p14:tracePt t="65392" x="5402263" y="3214688"/>
          <p14:tracePt t="65417" x="5384800" y="3224213"/>
          <p14:tracePt t="65441" x="5367338" y="3224213"/>
          <p14:tracePt t="65466" x="5340350" y="3232150"/>
          <p14:tracePt t="65490" x="5322888" y="3232150"/>
          <p14:tracePt t="65515" x="5276850" y="3232150"/>
          <p14:tracePt t="65539" x="5232400" y="3232150"/>
          <p14:tracePt t="65563" x="5197475" y="3241675"/>
          <p14:tracePt t="65588" x="5160963" y="3241675"/>
          <p14:tracePt t="65612" x="5116513" y="3241675"/>
          <p14:tracePt t="65636" x="5072063" y="3241675"/>
          <p14:tracePt t="65661" x="5054600" y="3241675"/>
          <p14:tracePt t="65685" x="5045075" y="3241675"/>
          <p14:tracePt t="65710" x="5018088" y="3241675"/>
          <p14:tracePt t="65734" x="4991100" y="3241675"/>
          <p14:tracePt t="65758" x="4956175" y="3241675"/>
          <p14:tracePt t="65783" x="4938713" y="3241675"/>
          <p14:tracePt t="65808" x="4919663" y="3224213"/>
          <p14:tracePt t="65832" x="4911725" y="3214688"/>
          <p14:tracePt t="65855" x="4902200" y="3205163"/>
          <p14:tracePt t="65896" x="4894263" y="3205163"/>
          <p14:tracePt t="65925" x="4884738" y="3205163"/>
          <p14:tracePt t="66825" x="4884738" y="3197225"/>
          <p14:tracePt t="66865" x="4875213" y="3197225"/>
          <p14:tracePt t="66897" x="4875213" y="3179763"/>
          <p14:tracePt t="66928" x="4867275" y="3170238"/>
          <p14:tracePt t="66960" x="4867275" y="3160713"/>
          <p14:tracePt t="66990" x="4857750" y="3152775"/>
          <p14:tracePt t="67029" x="4848225" y="3143250"/>
          <p14:tracePt t="67178" x="4848225" y="3133725"/>
          <p14:tracePt t="67344" x="4848225" y="3125788"/>
          <p14:tracePt t="67375" x="4848225" y="3116263"/>
          <p14:tracePt t="67407" x="4848225" y="3108325"/>
          <p14:tracePt t="67443" x="4848225" y="3098800"/>
          <p14:tracePt t="67484" x="4848225" y="3089275"/>
          <p14:tracePt t="67515" x="4848225" y="3081338"/>
          <p14:tracePt t="67545" x="4848225" y="3071813"/>
          <p14:tracePt t="67576" x="4848225" y="3054350"/>
          <p14:tracePt t="67608" x="4848225" y="3044825"/>
          <p14:tracePt t="67640" x="4848225" y="3036888"/>
          <p14:tracePt t="67670" x="4848225" y="3017838"/>
          <p14:tracePt t="67702" x="4848225" y="3009900"/>
          <p14:tracePt t="67733" x="4848225" y="2990850"/>
          <p14:tracePt t="67764" x="4848225" y="2982913"/>
          <p14:tracePt t="67795" x="4848225" y="2973388"/>
          <p14:tracePt t="67832" x="4848225" y="2965450"/>
          <p14:tracePt t="67863" x="4848225" y="2955925"/>
          <p14:tracePt t="67895" x="4848225" y="2938463"/>
          <p14:tracePt t="67927" x="4848225" y="2928938"/>
          <p14:tracePt t="67957" x="4848225" y="2919413"/>
          <p14:tracePt t="67988" x="4848225" y="2911475"/>
          <p14:tracePt t="68043" x="4848225" y="2901950"/>
          <p14:tracePt t="68157" x="4848225" y="2894013"/>
          <p14:tracePt t="74596" x="4857750" y="2894013"/>
          <p14:tracePt t="74634" x="4857750" y="2884488"/>
          <p14:tracePt t="74848" x="4867275" y="2884488"/>
          <p14:tracePt t="75047" x="4875213" y="2884488"/>
          <p14:tracePt t="75077" x="4875213" y="2874963"/>
          <p14:tracePt t="75217" x="4884738" y="2874963"/>
          <p14:tracePt t="75286" x="4894263" y="2874963"/>
          <p14:tracePt t="75433" x="4894263" y="2867025"/>
          <p14:tracePt t="76368" x="4902200" y="2867025"/>
          <p14:tracePt t="76397" x="4929188" y="2847975"/>
          <p14:tracePt t="76428" x="4991100" y="2830513"/>
          <p14:tracePt t="76458" x="5037138" y="2822575"/>
          <p14:tracePt t="76488" x="5099050" y="2822575"/>
          <p14:tracePt t="76520" x="5143500" y="2822575"/>
          <p14:tracePt t="76550" x="5205413" y="2840038"/>
          <p14:tracePt t="76580" x="5276850" y="2857500"/>
          <p14:tracePt t="76609" x="5340350" y="2884488"/>
          <p14:tracePt t="76639" x="5429250" y="2938463"/>
          <p14:tracePt t="76671" x="5491163" y="2982913"/>
          <p14:tracePt t="76702" x="5572125" y="3071813"/>
          <p14:tracePt t="76734" x="5626100" y="3187700"/>
          <p14:tracePt t="76765" x="5643563" y="3276600"/>
          <p14:tracePt t="76796" x="5661025" y="3367088"/>
          <p14:tracePt t="76828" x="5661025" y="3490913"/>
          <p14:tracePt t="76859" x="5661025" y="3589338"/>
          <p14:tracePt t="76890" x="5634038" y="3652838"/>
          <p14:tracePt t="76899" x="5608638" y="3679825"/>
          <p14:tracePt t="76915" x="5589588" y="3697288"/>
          <p14:tracePt t="76931" x="5554663" y="3714750"/>
          <p14:tracePt t="76947" x="5500688" y="3741738"/>
          <p14:tracePt t="76963" x="5483225" y="3751263"/>
          <p14:tracePt t="76979" x="5429250" y="3759200"/>
          <p14:tracePt t="76995" x="5402263" y="3759200"/>
          <p14:tracePt t="77011" x="5303838" y="3759200"/>
          <p14:tracePt t="77027" x="5259388" y="3759200"/>
          <p14:tracePt t="77043" x="5180013" y="3732213"/>
          <p14:tracePt t="77066" x="5108575" y="3705225"/>
          <p14:tracePt t="77077" x="5072063" y="3679825"/>
          <p14:tracePt t="77091" x="5054600" y="3652838"/>
          <p14:tracePt t="77107" x="5037138" y="3643313"/>
          <p14:tracePt t="77123" x="5018088" y="3633788"/>
          <p14:tracePt t="77139" x="5000625" y="3616325"/>
          <p14:tracePt t="77155" x="4983163" y="3581400"/>
          <p14:tracePt t="77171" x="4973638" y="3571875"/>
          <p14:tracePt t="77187" x="4965700" y="3527425"/>
          <p14:tracePt t="77203" x="4965700" y="3509963"/>
          <p14:tracePt t="77219" x="4946650" y="3465513"/>
          <p14:tracePt t="77249" x="4938713" y="3419475"/>
          <p14:tracePt t="77280" x="4938713" y="3375025"/>
          <p14:tracePt t="77280" x="4938713" y="3340100"/>
          <p14:tracePt t="77313" x="4938713" y="3286125"/>
          <p14:tracePt t="77344" x="4938713" y="3224213"/>
          <p14:tracePt t="77375" x="4938713" y="3143250"/>
          <p14:tracePt t="77406" x="4965700" y="3044825"/>
          <p14:tracePt t="77436" x="5000625" y="2982913"/>
          <p14:tracePt t="77468" x="5045075" y="2928938"/>
          <p14:tracePt t="77500" x="5108575" y="2894013"/>
          <p14:tracePt t="77531" x="5153025" y="2874963"/>
          <p14:tracePt t="77561" x="5197475" y="2857500"/>
          <p14:tracePt t="77591" x="5224463" y="2857500"/>
          <p14:tracePt t="77620" x="5241925" y="2857500"/>
          <p14:tracePt t="77651" x="5251450" y="2857500"/>
          <p14:tracePt t="77681" x="5259388" y="2857500"/>
          <p14:tracePt t="77712" x="5268913" y="2857500"/>
          <p14:tracePt t="78309" x="5276850" y="2857500"/>
          <p14:tracePt t="78350" x="5286375" y="2857500"/>
          <p14:tracePt t="78379" x="5295900" y="2857500"/>
          <p14:tracePt t="78409" x="5303838" y="2857500"/>
          <p14:tracePt t="78439" x="5340350" y="2867025"/>
          <p14:tracePt t="78469" x="5375275" y="2884488"/>
          <p14:tracePt t="78500" x="5446713" y="2919413"/>
          <p14:tracePt t="78530" x="5483225" y="2955925"/>
          <p14:tracePt t="78530" x="5500688" y="2973388"/>
          <p14:tracePt t="78561" x="5537200" y="3054350"/>
          <p14:tracePt t="78592" x="5545138" y="3108325"/>
          <p14:tracePt t="78623" x="5545138" y="3133725"/>
          <p14:tracePt t="78653" x="5545138" y="3179763"/>
          <p14:tracePt t="78684" x="5545138" y="3232150"/>
          <p14:tracePt t="78715" x="5500688" y="3303588"/>
          <p14:tracePt t="78746" x="5446713" y="3340100"/>
          <p14:tracePt t="78778" x="5394325" y="3357563"/>
          <p14:tracePt t="78809" x="5330825" y="3367088"/>
          <p14:tracePt t="78841" x="5268913" y="3367088"/>
          <p14:tracePt t="78873" x="5205413" y="3367088"/>
          <p14:tracePt t="78904" x="5143500" y="3367088"/>
          <p14:tracePt t="78934" x="5099050" y="3313113"/>
          <p14:tracePt t="78965" x="5062538" y="3259138"/>
          <p14:tracePt t="78996" x="5045075" y="3224213"/>
          <p14:tracePt t="79027" x="5045075" y="3197225"/>
          <p14:tracePt t="79027" x="5037138" y="3179763"/>
          <p14:tracePt t="79058" x="5037138" y="3152775"/>
          <p14:tracePt t="79088" x="5037138" y="3125788"/>
          <p14:tracePt t="79119" x="5037138" y="3098800"/>
          <p14:tracePt t="79150" x="5037138" y="3081338"/>
          <p14:tracePt t="79181" x="5037138" y="3044825"/>
          <p14:tracePt t="79211" x="5037138" y="3027363"/>
          <p14:tracePt t="79243" x="5037138" y="3009900"/>
          <p14:tracePt t="79274" x="5045075" y="2990850"/>
          <p14:tracePt t="79305" x="5072063" y="2973388"/>
          <p14:tracePt t="79338" x="5126038" y="2955925"/>
          <p14:tracePt t="79368" x="5180013" y="2938463"/>
          <p14:tracePt t="79399" x="5232400" y="2928938"/>
          <p14:tracePt t="79429" x="5276850" y="2928938"/>
          <p14:tracePt t="79459" x="5295900" y="2928938"/>
          <p14:tracePt t="79490" x="5313363" y="2928938"/>
          <p14:tracePt t="79538" x="5322888" y="2928938"/>
          <p14:tracePt t="79837" x="5330825" y="2928938"/>
          <p14:tracePt t="80200" x="5340350" y="2928938"/>
          <p14:tracePt t="80230" x="5367338" y="2928938"/>
          <p14:tracePt t="80260" x="5419725" y="2928938"/>
          <p14:tracePt t="80294" x="5465763" y="2928938"/>
          <p14:tracePt t="80325" x="5500688" y="2928938"/>
          <p14:tracePt t="80357" x="5527675" y="2928938"/>
          <p14:tracePt t="80387" x="5537200" y="2928938"/>
          <p14:tracePt t="80639" x="5537200" y="2919413"/>
          <p14:tracePt t="80669" x="5572125" y="2822575"/>
          <p14:tracePt t="80703" x="5715000" y="2660650"/>
          <p14:tracePt t="80733" x="5875338" y="2509838"/>
          <p14:tracePt t="80763" x="6108700" y="2384425"/>
          <p14:tracePt t="80793" x="6276975" y="2330450"/>
          <p14:tracePt t="80823" x="6429375" y="2312988"/>
          <p14:tracePt t="80852" x="6491288" y="2312988"/>
          <p14:tracePt t="80853" x="6518275" y="2312988"/>
          <p14:tracePt t="80882" x="6562725" y="2312988"/>
          <p14:tracePt t="80912" x="6599238" y="2330450"/>
          <p14:tracePt t="80942" x="6608763" y="2339975"/>
          <p14:tracePt t="81324" x="6616700" y="2339975"/>
          <p14:tracePt t="81354" x="6670675" y="2330450"/>
          <p14:tracePt t="81384" x="6858000" y="2295525"/>
          <p14:tracePt t="81416" x="7126288" y="2224088"/>
          <p14:tracePt t="81447" x="7313613" y="2205038"/>
          <p14:tracePt t="81476" x="7456488" y="2205038"/>
          <p14:tracePt t="81507" x="7599363" y="2205038"/>
          <p14:tracePt t="81537" x="7724775" y="2205038"/>
          <p14:tracePt t="81566" x="7769225" y="2205038"/>
          <p14:tracePt t="81596" x="7804150" y="2205038"/>
          <p14:tracePt t="81626" x="7831138" y="2224088"/>
          <p14:tracePt t="81657" x="7840663" y="2251075"/>
          <p14:tracePt t="81687" x="7858125" y="2251075"/>
          <p14:tracePt t="81718" x="7867650" y="2259013"/>
          <p14:tracePt t="81748" x="7875588" y="2286000"/>
          <p14:tracePt t="81778" x="7885113" y="2295525"/>
          <p14:tracePt t="81808" x="7894638" y="2322513"/>
          <p14:tracePt t="81838" x="7894638" y="2347913"/>
          <p14:tracePt t="81868" x="7894638" y="2374900"/>
          <p14:tracePt t="81898" x="7894638" y="2401888"/>
          <p14:tracePt t="81929" x="7894638" y="2455863"/>
          <p14:tracePt t="81959" x="7894638" y="2490788"/>
          <p14:tracePt t="81989" x="7894638" y="2527300"/>
          <p14:tracePt t="82019" x="7894638" y="2571750"/>
          <p14:tracePt t="82050" x="7894638" y="2643188"/>
          <p14:tracePt t="82080" x="7894638" y="2697163"/>
          <p14:tracePt t="82109" x="7848600" y="2768600"/>
          <p14:tracePt t="82140" x="7804150" y="2840038"/>
          <p14:tracePt t="82170" x="7742238" y="2894013"/>
          <p14:tracePt t="82200" x="7688263" y="2938463"/>
          <p14:tracePt t="82230" x="7634288" y="2946400"/>
          <p14:tracePt t="82261" x="7572375" y="2946400"/>
          <p14:tracePt t="82292" x="7518400" y="2946400"/>
          <p14:tracePt t="82323" x="7446963" y="2911475"/>
          <p14:tracePt t="82354" x="7367588" y="2830513"/>
          <p14:tracePt t="82384" x="7313613" y="2759075"/>
          <p14:tracePt t="82413" x="7286625" y="2660650"/>
          <p14:tracePt t="82443" x="7269163" y="2625725"/>
          <p14:tracePt t="82473" x="7269163" y="2562225"/>
          <p14:tracePt t="82502" x="7269163" y="2517775"/>
          <p14:tracePt t="82532" x="7269163" y="2465388"/>
          <p14:tracePt t="82562" x="7269163" y="2411413"/>
          <p14:tracePt t="82591" x="7277100" y="2357438"/>
          <p14:tracePt t="82621" x="7313613" y="2303463"/>
          <p14:tracePt t="82651" x="7367588" y="2251075"/>
          <p14:tracePt t="82681" x="7446963" y="2179638"/>
          <p14:tracePt t="82711" x="7500938" y="2152650"/>
          <p14:tracePt t="82743" x="7581900" y="2143125"/>
          <p14:tracePt t="82773" x="7661275" y="2143125"/>
          <p14:tracePt t="82803" x="7724775" y="2143125"/>
          <p14:tracePt t="82833" x="7777163" y="2160588"/>
          <p14:tracePt t="82864" x="7823200" y="2205038"/>
          <p14:tracePt t="82894" x="7858125" y="2259013"/>
          <p14:tracePt t="82924" x="7885113" y="2322513"/>
          <p14:tracePt t="82954" x="7912100" y="2374900"/>
          <p14:tracePt t="82985" x="7912100" y="2419350"/>
          <p14:tracePt t="83015" x="7912100" y="2517775"/>
          <p14:tracePt t="83045" x="7912100" y="2608263"/>
          <p14:tracePt t="83075" x="7912100" y="2679700"/>
          <p14:tracePt t="83104" x="7912100" y="2705100"/>
          <p14:tracePt t="83134" x="7912100" y="2732088"/>
          <p14:tracePt t="83164" x="7894638" y="2751138"/>
          <p14:tracePt t="83194" x="7875588" y="2768600"/>
          <p14:tracePt t="83224" x="7867650" y="2786063"/>
          <p14:tracePt t="83253" x="7813675" y="2830513"/>
          <p14:tracePt t="83283" x="7777163" y="2857500"/>
          <p14:tracePt t="83313" x="7769225" y="2867025"/>
          <p14:tracePt t="83344" x="7759700" y="2874963"/>
          <p14:tracePt t="83373" x="7751763" y="2874963"/>
          <p14:tracePt t="87723" x="7742238" y="2874963"/>
          <p14:tracePt t="87763" x="7724775" y="2874963"/>
          <p14:tracePt t="87793" x="7715250" y="2884488"/>
          <p14:tracePt t="87823" x="7680325" y="2884488"/>
          <p14:tracePt t="87853" x="7661275" y="2894013"/>
          <p14:tracePt t="87883" x="7626350" y="2894013"/>
          <p14:tracePt t="87913" x="7581900" y="2894013"/>
          <p14:tracePt t="87943" x="7545388" y="2894013"/>
          <p14:tracePt t="87973" x="7518400" y="2894013"/>
          <p14:tracePt t="88005" x="7483475" y="2884488"/>
          <p14:tracePt t="88035" x="7446963" y="2884488"/>
          <p14:tracePt t="88066" x="7394575" y="2867025"/>
          <p14:tracePt t="88096" x="7348538" y="2867025"/>
          <p14:tracePt t="88125" x="7269163" y="2847975"/>
          <p14:tracePt t="88155" x="7170738" y="2830513"/>
          <p14:tracePt t="88186" x="7081838" y="2803525"/>
          <p14:tracePt t="88215" x="7000875" y="2803525"/>
          <p14:tracePt t="88245" x="6911975" y="2813050"/>
          <p14:tracePt t="88275" x="6840538" y="2874963"/>
          <p14:tracePt t="88306" x="6777038" y="2938463"/>
          <p14:tracePt t="88573" x="6769100" y="2938463"/>
          <p14:tracePt t="88603" x="6589713" y="2938463"/>
          <p14:tracePt t="88634" x="6251575" y="2928938"/>
          <p14:tracePt t="88665" x="6045200" y="2928938"/>
          <p14:tracePt t="88696" x="5803900" y="2928938"/>
          <p14:tracePt t="88727" x="5688013" y="2928938"/>
          <p14:tracePt t="88758" x="5634038" y="2928938"/>
          <p14:tracePt t="88789" x="5608638" y="2919413"/>
          <p14:tracePt t="88820" x="5608638" y="2901950"/>
          <p14:tracePt t="88849" x="5589588" y="2884488"/>
          <p14:tracePt t="88879" x="5581650" y="2867025"/>
          <p14:tracePt t="88910" x="5572125" y="2847975"/>
          <p14:tracePt t="88939" x="5562600" y="2830513"/>
          <p14:tracePt t="88968" x="5562600" y="2813050"/>
          <p14:tracePt t="88998" x="5562600" y="2795588"/>
          <p14:tracePt t="89029" x="5562600" y="2786063"/>
          <p14:tracePt t="89058" x="5562600" y="2776538"/>
          <p14:tracePt t="89088" x="5554663" y="2776538"/>
          <p14:tracePt t="89146" x="5554663" y="2768600"/>
          <p14:tracePt t="89439" x="5562600" y="2768600"/>
          <p14:tracePt t="89470" x="5626100" y="2795588"/>
          <p14:tracePt t="89504" x="5759450" y="2857500"/>
          <p14:tracePt t="89536" x="5973763" y="2938463"/>
          <p14:tracePt t="89566" x="6303963" y="2946400"/>
          <p14:tracePt t="89596" x="6510338" y="2946400"/>
          <p14:tracePt t="89627" x="6688138" y="2946400"/>
          <p14:tracePt t="89658" x="6823075" y="2919413"/>
          <p14:tracePt t="89688" x="6894513" y="2919413"/>
          <p14:tracePt t="89718" x="6929438" y="2919413"/>
          <p14:tracePt t="89749" x="6946900" y="2919413"/>
          <p14:tracePt t="89779" x="6973888" y="2919413"/>
          <p14:tracePt t="89808" x="6991350" y="2911475"/>
          <p14:tracePt t="89838" x="7018338" y="2894013"/>
          <p14:tracePt t="89868" x="7045325" y="2874963"/>
          <p14:tracePt t="89898" x="7054850" y="2840038"/>
          <p14:tracePt t="89928" x="7062788" y="2830513"/>
          <p14:tracePt t="90081" x="7062788" y="2822575"/>
          <p14:tracePt t="90275" x="7062788" y="2813050"/>
          <p14:tracePt t="90653" x="7072313" y="2813050"/>
          <p14:tracePt t="90683" x="7134225" y="2822575"/>
          <p14:tracePt t="90714" x="7367588" y="2840038"/>
          <p14:tracePt t="90745" x="7661275" y="2847975"/>
          <p14:tracePt t="90775" x="7947025" y="2847975"/>
          <p14:tracePt t="90805" x="8072438" y="2857500"/>
          <p14:tracePt t="90835" x="8232775" y="2857500"/>
          <p14:tracePt t="90865" x="8375650" y="2847975"/>
          <p14:tracePt t="90895" x="8474075" y="2840038"/>
          <p14:tracePt t="90925" x="8545513" y="2840038"/>
          <p14:tracePt t="90955" x="8599488" y="2840038"/>
          <p14:tracePt t="90984" x="8634413" y="2840038"/>
          <p14:tracePt t="90985" x="8643938" y="2840038"/>
          <p14:tracePt t="91015" x="8670925" y="2840038"/>
          <p14:tracePt t="91046" x="8688388" y="2840038"/>
          <p14:tracePt t="91728" x="8688388" y="2830513"/>
          <p14:tracePt t="92682" x="8670925" y="2830513"/>
          <p14:tracePt t="92712" x="8626475" y="2830513"/>
          <p14:tracePt t="92742" x="8545513" y="2847975"/>
          <p14:tracePt t="92772" x="8447088" y="2857500"/>
          <p14:tracePt t="92802" x="8277225" y="2857500"/>
          <p14:tracePt t="92832" x="8045450" y="2857500"/>
          <p14:tracePt t="92862" x="7796213" y="2803525"/>
          <p14:tracePt t="92893" x="7527925" y="2759075"/>
          <p14:tracePt t="92923" x="7367588" y="2759075"/>
          <p14:tracePt t="92953" x="7188200" y="2759075"/>
          <p14:tracePt t="92983" x="7108825" y="2776538"/>
          <p14:tracePt t="93322" x="7099300" y="2776538"/>
          <p14:tracePt t="93352" x="6884988" y="2786063"/>
          <p14:tracePt t="93382" x="6643688" y="2813050"/>
          <p14:tracePt t="93412" x="6286500" y="2822575"/>
          <p14:tracePt t="93443" x="5946775" y="2822575"/>
          <p14:tracePt t="93472" x="5724525" y="2786063"/>
          <p14:tracePt t="93502" x="5634038" y="2795588"/>
          <p14:tracePt t="93532" x="5616575" y="2803525"/>
          <p14:tracePt t="93878" x="5608638" y="2803525"/>
          <p14:tracePt t="93908" x="5491163" y="2803525"/>
          <p14:tracePt t="93908" x="5394325" y="2803525"/>
          <p14:tracePt t="93940" x="5133975" y="2795588"/>
          <p14:tracePt t="93969" x="4803775" y="2759075"/>
          <p14:tracePt t="93999" x="4572000" y="2724150"/>
          <p14:tracePt t="94029" x="4446588" y="2705100"/>
          <p14:tracePt t="94058" x="4411663" y="2697163"/>
          <p14:tracePt t="94089" x="4402138" y="2697163"/>
          <p14:tracePt t="94500" x="4384675" y="2697163"/>
          <p14:tracePt t="94529" x="4303713" y="2697163"/>
          <p14:tracePt t="94560" x="4143375" y="2697163"/>
          <p14:tracePt t="94590" x="4010025" y="2679700"/>
          <p14:tracePt t="94621" x="3911600" y="2660650"/>
          <p14:tracePt t="94652" x="3867150" y="2660650"/>
          <p14:tracePt t="94682" x="3848100" y="2652713"/>
          <p14:tracePt t="95021" x="3840163" y="2652713"/>
          <p14:tracePt t="95082" x="3830638" y="2652713"/>
          <p14:tracePt t="95112" x="3822700" y="2652713"/>
          <p14:tracePt t="95141" x="3803650" y="2652713"/>
          <p14:tracePt t="95171" x="3786188" y="2652713"/>
          <p14:tracePt t="95201" x="3759200" y="2652713"/>
          <p14:tracePt t="95239" x="3751263" y="2652713"/>
          <p14:tracePt t="95280" x="3741738" y="2652713"/>
          <p14:tracePt t="95310" x="3732213" y="2652713"/>
          <p14:tracePt t="95343" x="3724275" y="2652713"/>
          <p14:tracePt t="95748" x="3714750" y="2652713"/>
          <p14:tracePt t="95882" x="3724275" y="2652713"/>
          <p14:tracePt t="95912" x="3741738" y="2652713"/>
          <p14:tracePt t="95942" x="3813175" y="2652713"/>
          <p14:tracePt t="95972" x="3894138" y="2652713"/>
          <p14:tracePt t="96002" x="3965575" y="2652713"/>
          <p14:tracePt t="96031" x="4044950" y="2660650"/>
          <p14:tracePt t="96061" x="4098925" y="2660650"/>
          <p14:tracePt t="96091" x="4133850" y="2660650"/>
          <p14:tracePt t="96121" x="4152900" y="2660650"/>
          <p14:tracePt t="96506" x="4160838" y="2660650"/>
          <p14:tracePt t="96535" x="4295775" y="2643188"/>
          <p14:tracePt t="96566" x="4660900" y="2554288"/>
          <p14:tracePt t="96596" x="5000625" y="2473325"/>
          <p14:tracePt t="96626" x="5322888" y="2428875"/>
          <p14:tracePt t="96656" x="5473700" y="2419350"/>
          <p14:tracePt t="96686" x="5616575" y="2419350"/>
          <p14:tracePt t="96717" x="5643563" y="2419350"/>
          <p14:tracePt t="96747" x="5653088" y="2419350"/>
          <p14:tracePt t="97334" x="5661025" y="2419350"/>
          <p14:tracePt t="97364" x="5830888" y="2401888"/>
          <p14:tracePt t="97394" x="6054725" y="2366963"/>
          <p14:tracePt t="97394" x="6170613" y="2347913"/>
          <p14:tracePt t="97425" x="6367463" y="2322513"/>
          <p14:tracePt t="97425" x="6429375" y="2312988"/>
          <p14:tracePt t="97455" x="6581775" y="2312988"/>
          <p14:tracePt t="97485" x="6643688" y="2312988"/>
          <p14:tracePt t="97516" x="6688138" y="2312988"/>
          <p14:tracePt t="97545" x="6705600" y="2312988"/>
          <p14:tracePt t="97575" x="6705600" y="2322513"/>
          <p14:tracePt t="97605" x="6715125" y="2322513"/>
          <p14:tracePt t="97635" x="6732588" y="2322513"/>
          <p14:tracePt t="97665" x="6742113" y="2330450"/>
          <p14:tracePt t="97695" x="6759575" y="2330450"/>
          <p14:tracePt t="97726" x="6769100" y="2330450"/>
          <p14:tracePt t="97756" x="6777038" y="2330450"/>
          <p14:tracePt t="97785" x="6786563" y="2330450"/>
          <p14:tracePt t="98602" x="6759575" y="2330450"/>
          <p14:tracePt t="98631" x="6705600" y="2330450"/>
          <p14:tracePt t="98661" x="6661150" y="2339975"/>
          <p14:tracePt t="98662" x="6634163" y="2339975"/>
          <p14:tracePt t="98692" x="6572250" y="2339975"/>
          <p14:tracePt t="98692" x="6527800" y="2339975"/>
          <p14:tracePt t="98722" x="6402388" y="2339975"/>
          <p14:tracePt t="98752" x="6161088" y="2339975"/>
          <p14:tracePt t="98783" x="5911850" y="2322513"/>
          <p14:tracePt t="98813" x="5751513" y="2330450"/>
          <p14:tracePt t="98843" x="5715000" y="2366963"/>
          <p14:tracePt t="99179" x="5697538" y="2366963"/>
          <p14:tracePt t="99208" x="5599113" y="2366963"/>
          <p14:tracePt t="99239" x="5259388" y="2419350"/>
          <p14:tracePt t="99268" x="4938713" y="2482850"/>
          <p14:tracePt t="99298" x="4679950" y="2509838"/>
          <p14:tracePt t="99328" x="4537075" y="2554288"/>
          <p14:tracePt t="99359" x="4465638" y="2571750"/>
          <p14:tracePt t="99389" x="4438650" y="2581275"/>
          <p14:tracePt t="99419" x="4429125" y="2589213"/>
          <p14:tracePt t="99696" x="4419600" y="2589213"/>
          <p14:tracePt t="99727" x="4259263" y="2589213"/>
          <p14:tracePt t="99758" x="3919538" y="2581275"/>
          <p14:tracePt t="99788" x="3625850" y="2562225"/>
          <p14:tracePt t="99818" x="3394075" y="2554288"/>
          <p14:tracePt t="99848" x="3322638" y="2554288"/>
          <p14:tracePt t="99878" x="3232150" y="2554288"/>
          <p14:tracePt t="99908" x="3214688" y="2554288"/>
          <p14:tracePt t="99938" x="3205163" y="2554288"/>
          <p14:tracePt t="100232" x="3187700" y="2554288"/>
          <p14:tracePt t="100261" x="3108325" y="2581275"/>
          <p14:tracePt t="100292" x="2982913" y="2643188"/>
          <p14:tracePt t="100324" x="2928938" y="2697163"/>
          <p14:tracePt t="100354" x="2894013" y="2724150"/>
          <p14:tracePt t="100384" x="2874963" y="2741613"/>
          <p14:tracePt t="100414" x="2840038" y="2751138"/>
          <p14:tracePt t="100443" x="2803525" y="2776538"/>
          <p14:tracePt t="100473" x="2786063" y="2786063"/>
          <p14:tracePt t="100503" x="2759075" y="2786063"/>
          <p14:tracePt t="100532" x="2724150" y="2803525"/>
          <p14:tracePt t="100567" x="2697163" y="2803525"/>
          <p14:tracePt t="100596" x="2660650" y="2803525"/>
          <p14:tracePt t="100626" x="2643188" y="2803525"/>
          <p14:tracePt t="100656" x="2633663" y="2803525"/>
          <p14:tracePt t="100685" x="2625725" y="2803525"/>
          <p14:tracePt t="100743" x="2616200" y="2803525"/>
          <p14:tracePt t="100772" x="2616200" y="2795588"/>
          <p14:tracePt t="100801" x="2616200" y="2786063"/>
          <p14:tracePt t="101040" x="2625725" y="2786063"/>
          <p14:tracePt t="101070" x="2643188" y="2786063"/>
          <p14:tracePt t="101100" x="2660650" y="2786063"/>
          <p14:tracePt t="101130" x="2679700" y="2786063"/>
          <p14:tracePt t="101159" x="2705100" y="2795588"/>
          <p14:tracePt t="101189" x="2724150" y="2795588"/>
          <p14:tracePt t="101220" x="2732088" y="2803525"/>
          <p14:tracePt t="101250" x="2751138" y="2803525"/>
          <p14:tracePt t="101280" x="2759075" y="2803525"/>
          <p14:tracePt t="101311" x="2768600" y="2803525"/>
          <p14:tracePt t="101346" x="2776538" y="2803525"/>
          <p14:tracePt t="101646" x="2786063" y="2803525"/>
          <p14:tracePt t="101675" x="2867025" y="2803525"/>
          <p14:tracePt t="101705" x="2946400" y="2803525"/>
          <p14:tracePt t="101706" x="2982913" y="2803525"/>
          <p14:tracePt t="101735" x="3054350" y="2803525"/>
          <p14:tracePt t="101766" x="3116263" y="2813050"/>
          <p14:tracePt t="101795" x="3170238" y="2822575"/>
          <p14:tracePt t="101827" x="3214688" y="2830513"/>
          <p14:tracePt t="101857" x="3276600" y="2840038"/>
          <p14:tracePt t="101887" x="3330575" y="2840038"/>
          <p14:tracePt t="101918" x="3357563" y="2840038"/>
          <p14:tracePt t="101948" x="3375025" y="2840038"/>
          <p14:tracePt t="102022" x="3375025" y="2830513"/>
          <p14:tracePt t="102051" x="3375025" y="2776538"/>
          <p14:tracePt t="102052" x="3367088" y="2751138"/>
          <p14:tracePt t="102081" x="3303588" y="2652713"/>
          <p14:tracePt t="102111" x="3214688" y="2554288"/>
          <p14:tracePt t="102141" x="3143250" y="2500313"/>
          <p14:tracePt t="102170" x="3062288" y="2455863"/>
          <p14:tracePt t="102200" x="2990850" y="2438400"/>
          <p14:tracePt t="102229" x="2928938" y="2419350"/>
          <p14:tracePt t="102259" x="2884488" y="2419350"/>
          <p14:tracePt t="102290" x="2822575" y="2438400"/>
          <p14:tracePt t="102321" x="2768600" y="2465388"/>
          <p14:tracePt t="102351" x="2732088" y="2482850"/>
          <p14:tracePt t="102380" x="2697163" y="2509838"/>
          <p14:tracePt t="102410" x="2670175" y="2554288"/>
          <p14:tracePt t="102440" x="2660650" y="2608263"/>
          <p14:tracePt t="102469" x="2660650" y="2679700"/>
          <p14:tracePt t="102499" x="2679700" y="2724150"/>
          <p14:tracePt t="102530" x="2705100" y="2776538"/>
          <p14:tracePt t="102559" x="2732088" y="2803525"/>
          <p14:tracePt t="102589" x="2759075" y="2830513"/>
          <p14:tracePt t="102619" x="2795588" y="2840038"/>
          <p14:tracePt t="102649" x="2847975" y="2857500"/>
          <p14:tracePt t="102680" x="2919413" y="2857500"/>
          <p14:tracePt t="102709" x="2955925" y="2857500"/>
          <p14:tracePt t="102709" x="2973388" y="2857500"/>
          <p14:tracePt t="102740" x="3027363" y="2857500"/>
          <p14:tracePt t="102770" x="3062288" y="2840038"/>
          <p14:tracePt t="102800" x="3081338" y="2840038"/>
          <p14:tracePt t="102830" x="3098800" y="2822575"/>
          <p14:tracePt t="102861" x="3108325" y="2795588"/>
          <p14:tracePt t="102893" x="3108325" y="2786063"/>
          <p14:tracePt t="102923" x="3116263" y="2776538"/>
          <p14:tracePt t="102952" x="3116263" y="2741613"/>
          <p14:tracePt t="102982" x="3116263" y="2724150"/>
          <p14:tracePt t="103013" x="3089275" y="2670175"/>
          <p14:tracePt t="103042" x="3062288" y="2660650"/>
          <p14:tracePt t="103072" x="3017838" y="2633663"/>
          <p14:tracePt t="103102" x="2982913" y="2633663"/>
          <p14:tracePt t="103132" x="2946400" y="2633663"/>
          <p14:tracePt t="103162" x="2919413" y="2633663"/>
          <p14:tracePt t="103191" x="2911475" y="2633663"/>
          <p14:tracePt t="103221" x="2901950" y="2633663"/>
          <p14:tracePt t="103251" x="2894013" y="2643188"/>
          <p14:tracePt t="103281" x="2884488" y="2652713"/>
          <p14:tracePt t="103357" x="2884488" y="2660650"/>
          <p14:tracePt t="103386" x="2884488" y="2670175"/>
          <p14:tracePt t="103417" x="2884488" y="2679700"/>
          <p14:tracePt t="103449" x="2884488" y="2687638"/>
          <p14:tracePt t="103479" x="2884488" y="2697163"/>
          <p14:tracePt t="103509" x="2884488" y="2705100"/>
          <p14:tracePt t="103538" x="2928938" y="2724150"/>
          <p14:tracePt t="103568" x="3009900" y="2724150"/>
          <p14:tracePt t="103598" x="3081338" y="2724150"/>
          <p14:tracePt t="103627" x="3108325" y="2724150"/>
          <p14:tracePt t="103628" x="3125788" y="2724150"/>
          <p14:tracePt t="103658" x="3170238" y="2724150"/>
          <p14:tracePt t="103688" x="3232150" y="2724150"/>
          <p14:tracePt t="103718" x="3295650" y="2724150"/>
          <p14:tracePt t="103748" x="3357563" y="2724150"/>
          <p14:tracePt t="103778" x="3402013" y="2724150"/>
          <p14:tracePt t="103808" x="3419475" y="2714625"/>
          <p14:tracePt t="103838" x="3438525" y="2714625"/>
          <p14:tracePt t="104159" x="3446463" y="2714625"/>
          <p14:tracePt t="104188" x="3482975" y="2714625"/>
          <p14:tracePt t="104218" x="3571875" y="2732088"/>
          <p14:tracePt t="104248" x="3660775" y="2741613"/>
          <p14:tracePt t="104278" x="3714750" y="2759075"/>
          <p14:tracePt t="104309" x="3759200" y="2776538"/>
          <p14:tracePt t="104339" x="3776663" y="2786063"/>
          <p14:tracePt t="104369" x="3795713" y="2786063"/>
          <p14:tracePt t="104399" x="3803650" y="2795588"/>
          <p14:tracePt t="104429" x="3803650" y="2803525"/>
          <p14:tracePt t="104525" x="3813175" y="2803525"/>
          <p14:tracePt t="105893" x="3822700" y="2803525"/>
          <p14:tracePt t="105935" x="3830638" y="2803525"/>
          <p14:tracePt t="105964" x="3840163" y="2803525"/>
          <p14:tracePt t="106018" x="3848100" y="2803525"/>
          <p14:tracePt t="106058" x="3857625" y="2803525"/>
          <p14:tracePt t="106087" x="3867150" y="2803525"/>
          <p14:tracePt t="106117" x="3875088" y="2803525"/>
          <p14:tracePt t="106147" x="3884613" y="2803525"/>
          <p14:tracePt t="106237" x="3894138" y="2803525"/>
          <p14:tracePt t="106944" x="3902075" y="2803525"/>
          <p14:tracePt t="106974" x="3929063" y="2803525"/>
          <p14:tracePt t="107004" x="3983038" y="2803525"/>
          <p14:tracePt t="107034" x="4027488" y="2803525"/>
          <p14:tracePt t="107063" x="4089400" y="2840038"/>
          <p14:tracePt t="107093" x="4133850" y="2884488"/>
          <p14:tracePt t="107123" x="4160838" y="2901950"/>
          <p14:tracePt t="107153" x="4179888" y="2928938"/>
          <p14:tracePt t="107183" x="4179888" y="2938463"/>
          <p14:tracePt t="107266" x="4179888" y="2946400"/>
          <p14:tracePt t="107336" x="4170363" y="2946400"/>
          <p14:tracePt t="107366" x="4133850" y="2955925"/>
          <p14:tracePt t="107396" x="4071938" y="2955925"/>
          <p14:tracePt t="107427" x="4017963" y="2965450"/>
          <p14:tracePt t="107458" x="3946525" y="2965450"/>
          <p14:tracePt t="107487" x="3902075" y="2965450"/>
          <p14:tracePt t="107517" x="3840163" y="2965450"/>
          <p14:tracePt t="107549" x="3768725" y="2955925"/>
          <p14:tracePt t="107580" x="3705225" y="2938463"/>
          <p14:tracePt t="107611" x="3670300" y="2938463"/>
          <p14:tracePt t="107641" x="3660775" y="2938463"/>
          <p14:tracePt t="107724" x="3660775" y="2928938"/>
          <p14:tracePt t="107755" x="3660775" y="2919413"/>
          <p14:tracePt t="107834" x="3660775" y="2911475"/>
          <p14:tracePt t="107864" x="3741738" y="2884488"/>
          <p14:tracePt t="107894" x="3795713" y="2867025"/>
          <p14:tracePt t="107925" x="3919538" y="2847975"/>
          <p14:tracePt t="107956" x="4108450" y="2803525"/>
          <p14:tracePt t="107986" x="4205288" y="2795588"/>
          <p14:tracePt t="108015" x="4259263" y="2786063"/>
          <p14:tracePt t="108045" x="4286250" y="2786063"/>
          <p14:tracePt t="108074" x="4303713" y="2786063"/>
          <p14:tracePt t="108247" x="4303713" y="2776538"/>
          <p14:tracePt t="108277" x="4214813" y="2751138"/>
          <p14:tracePt t="108307" x="4108450" y="2732088"/>
          <p14:tracePt t="108337" x="4037013" y="2732088"/>
          <p14:tracePt t="108368" x="3983038" y="2732088"/>
          <p14:tracePt t="108398" x="3965575" y="2732088"/>
          <p14:tracePt t="108429" x="3938588" y="2732088"/>
          <p14:tracePt t="108459" x="3929063" y="2732088"/>
          <p14:tracePt t="108567" x="3946525" y="2732088"/>
          <p14:tracePt t="108597" x="4010025" y="2732088"/>
          <p14:tracePt t="108628" x="4108450" y="2732088"/>
          <p14:tracePt t="108658" x="4170363" y="2732088"/>
          <p14:tracePt t="108692" x="4232275" y="2724150"/>
          <p14:tracePt t="108722" x="4259263" y="2724150"/>
          <p14:tracePt t="108753" x="4268788" y="2724150"/>
          <p14:tracePt t="108783" x="4276725" y="2724150"/>
          <p14:tracePt t="108879" x="4268788" y="2724150"/>
          <p14:tracePt t="108909" x="4232275" y="2724150"/>
          <p14:tracePt t="108940" x="4170363" y="2724150"/>
          <p14:tracePt t="108970" x="4125913" y="2724150"/>
          <p14:tracePt t="109000" x="4098925" y="2724150"/>
          <p14:tracePt t="109029" x="4089400" y="2724150"/>
          <p14:tracePt t="110058" x="4098925" y="2724150"/>
          <p14:tracePt t="110087" x="4116388" y="2724150"/>
          <p14:tracePt t="110118" x="4160838" y="2724150"/>
          <p14:tracePt t="110148" x="4241800" y="2724150"/>
          <p14:tracePt t="110178" x="4295775" y="2724150"/>
          <p14:tracePt t="110207" x="4322763" y="2724150"/>
          <p14:tracePt t="110237" x="4330700" y="2724150"/>
          <p14:tracePt t="110267" x="4340225" y="2724150"/>
          <p14:tracePt t="110382" x="4330700" y="2724150"/>
          <p14:tracePt t="110413" x="4295775" y="2724150"/>
          <p14:tracePt t="110442" x="4276725" y="2724150"/>
          <p14:tracePt t="110473" x="4259263" y="2724150"/>
          <p14:tracePt t="110503" x="4241800" y="2724150"/>
          <p14:tracePt t="110533" x="4232275" y="2724150"/>
          <p14:tracePt t="110562" x="4224338" y="2724150"/>
          <p14:tracePt t="110592" x="4205288" y="2724150"/>
          <p14:tracePt t="110622" x="4197350" y="2732088"/>
          <p14:tracePt t="110652" x="4187825" y="2741613"/>
          <p14:tracePt t="110682" x="4179888" y="2751138"/>
          <p14:tracePt t="110920" x="4187825" y="2759075"/>
          <p14:tracePt t="110950" x="4197350" y="2759075"/>
          <p14:tracePt t="110979" x="4214813" y="2768600"/>
          <p14:tracePt t="111009" x="4224338" y="2776538"/>
          <p14:tracePt t="111010" x="4232275" y="2776538"/>
          <p14:tracePt t="111040" x="4251325" y="2776538"/>
          <p14:tracePt t="111070" x="4268788" y="2776538"/>
          <p14:tracePt t="111100" x="4276725" y="2776538"/>
          <p14:tracePt t="111130" x="4303713" y="2786063"/>
          <p14:tracePt t="111159" x="4322763" y="2786063"/>
          <p14:tracePt t="111189" x="4340225" y="2795588"/>
          <p14:tracePt t="111219" x="4348163" y="2795588"/>
          <p14:tracePt t="111249" x="4367213" y="2795588"/>
          <p14:tracePt t="111279" x="4384675" y="2803525"/>
          <p14:tracePt t="111308" x="4394200" y="2803525"/>
          <p14:tracePt t="111339" x="4402138" y="2803525"/>
          <p14:tracePt t="111599" x="4411663" y="2803525"/>
          <p14:tracePt t="111629" x="4465638" y="2803525"/>
          <p14:tracePt t="111660" x="4660900" y="2857500"/>
          <p14:tracePt t="111689" x="4902200" y="2874963"/>
          <p14:tracePt t="111719" x="5027613" y="2911475"/>
          <p14:tracePt t="111750" x="5153025" y="2955925"/>
          <p14:tracePt t="111781" x="5197475" y="2973388"/>
          <p14:tracePt t="111812" x="5214938" y="2982913"/>
          <p14:tracePt t="111842" x="5214938" y="2990850"/>
          <p14:tracePt t="112152" x="5224463" y="3000375"/>
          <p14:tracePt t="112182" x="5295900" y="3027363"/>
          <p14:tracePt t="112213" x="5456238" y="3089275"/>
          <p14:tracePt t="112244" x="5608638" y="3152775"/>
          <p14:tracePt t="112275" x="5715000" y="3187700"/>
          <p14:tracePt t="112305" x="5830888" y="3259138"/>
          <p14:tracePt t="112336" x="5938838" y="3330575"/>
          <p14:tracePt t="112366" x="5991225" y="3375025"/>
          <p14:tracePt t="112397" x="6037263" y="3411538"/>
          <p14:tracePt t="112428" x="6054725" y="3419475"/>
          <p14:tracePt t="112700" x="6062663" y="3419475"/>
          <p14:tracePt t="112731" x="6153150" y="3419475"/>
          <p14:tracePt t="112766" x="6411913" y="3419475"/>
          <p14:tracePt t="112797" x="6688138" y="3419475"/>
          <p14:tracePt t="112827" x="6973888" y="3419475"/>
          <p14:tracePt t="112858" x="7126288" y="3438525"/>
          <p14:tracePt t="112889" x="7188200" y="3473450"/>
          <p14:tracePt t="112924" x="7197725" y="3473450"/>
          <p14:tracePt t="113096" x="7197725" y="3482975"/>
          <p14:tracePt t="113413" x="7197725" y="3490913"/>
          <p14:tracePt t="113443" x="7188200" y="3509963"/>
          <p14:tracePt t="113475" x="7134225" y="3562350"/>
          <p14:tracePt t="113489" x="7116763" y="3571875"/>
          <p14:tracePt t="113506" x="7072313" y="3598863"/>
          <p14:tracePt t="113522" x="7062788" y="3608388"/>
          <p14:tracePt t="113538" x="7037388" y="3616325"/>
          <p14:tracePt t="113553" x="7018338" y="3616325"/>
          <p14:tracePt t="113569" x="7010400" y="3616325"/>
          <p14:tracePt t="113585" x="7000875" y="3616325"/>
          <p14:tracePt t="113601" x="6991350" y="3616325"/>
          <p14:tracePt t="113621" x="6983413" y="3616325"/>
          <p14:tracePt t="113681" x="6973888" y="3616325"/>
          <p14:tracePt t="114509" x="6991350" y="3616325"/>
          <p14:tracePt t="114520" x="7027863" y="3616325"/>
          <p14:tracePt t="114531" x="7081838" y="3616325"/>
          <p14:tracePt t="114545" x="7153275" y="3616325"/>
          <p14:tracePt t="114561" x="7277100" y="3616325"/>
          <p14:tracePt t="114577" x="7348538" y="3616325"/>
          <p14:tracePt t="114593" x="7456488" y="3616325"/>
          <p14:tracePt t="114609" x="7500938" y="3616325"/>
          <p14:tracePt t="114625" x="7554913" y="3616325"/>
          <p14:tracePt t="114641" x="7589838" y="3616325"/>
          <p14:tracePt t="114657" x="7670800" y="3608388"/>
          <p14:tracePt t="114673" x="7697788" y="3598863"/>
          <p14:tracePt t="114689" x="7742238" y="3598863"/>
          <p14:tracePt t="114705" x="7759700" y="3598863"/>
          <p14:tracePt t="114721" x="7804150" y="3598863"/>
          <p14:tracePt t="114737" x="7823200" y="3598863"/>
          <p14:tracePt t="114753" x="7840663" y="3598863"/>
          <p14:tracePt t="114769" x="7858125" y="3598863"/>
          <p14:tracePt t="114785" x="7867650" y="3598863"/>
          <p14:tracePt t="114801" x="7875588" y="3598863"/>
          <p14:tracePt t="114817" x="7885113" y="3598863"/>
          <p14:tracePt t="114906" x="7894638" y="3598863"/>
          <p14:tracePt t="116867" x="7875588" y="3589338"/>
          <p14:tracePt t="116877" x="7848600" y="3589338"/>
          <p14:tracePt t="116887" x="7804150" y="3581400"/>
          <p14:tracePt t="116897" x="7751763" y="3571875"/>
          <p14:tracePt t="116912" x="7688263" y="3562350"/>
          <p14:tracePt t="116928" x="7510463" y="3527425"/>
          <p14:tracePt t="116944" x="7412038" y="3490913"/>
          <p14:tracePt t="116975" x="7089775" y="3411538"/>
          <p14:tracePt t="117006" x="6902450" y="3411538"/>
          <p14:tracePt t="117038" x="6831013" y="3411538"/>
          <p14:tracePt t="117068" x="6823075" y="3411538"/>
          <p14:tracePt t="117372" x="6813550" y="3411538"/>
          <p14:tracePt t="117402" x="6634163" y="3411538"/>
          <p14:tracePt t="117432" x="6251575" y="3465513"/>
          <p14:tracePt t="117463" x="5946775" y="3490913"/>
          <p14:tracePt t="117493" x="5776913" y="3509963"/>
          <p14:tracePt t="117494" x="5715000" y="3517900"/>
          <p14:tracePt t="117524" x="5608638" y="3527425"/>
          <p14:tracePt t="117535" x="5581650" y="3536950"/>
          <p14:tracePt t="117552" x="5545138" y="3536950"/>
          <p14:tracePt t="117577" x="5500688" y="3536950"/>
          <p14:tracePt t="117581" x="5483225" y="3536950"/>
          <p14:tracePt t="117599" x="5473700" y="3536950"/>
          <p14:tracePt t="117616" x="5446713" y="3536950"/>
          <p14:tracePt t="117637" x="5429250" y="3536950"/>
          <p14:tracePt t="117647" x="5429250" y="3544888"/>
          <p14:tracePt t="117664" x="5402263" y="3554413"/>
          <p14:tracePt t="117680" x="5375275" y="3554413"/>
          <p14:tracePt t="117696" x="5340350" y="3554413"/>
          <p14:tracePt t="117711" x="5330825" y="3562350"/>
          <p14:tracePt t="117727" x="5313363" y="3562350"/>
          <p14:tracePt t="117744" x="5313363" y="3571875"/>
          <p14:tracePt t="117760" x="5295900" y="3571875"/>
          <p14:tracePt t="117776" x="5286375" y="3571875"/>
          <p14:tracePt t="117792" x="5276850" y="3571875"/>
          <p14:tracePt t="117807" x="5268913" y="3571875"/>
          <p14:tracePt t="117826" x="5259388" y="3571875"/>
          <p14:tracePt t="117867" x="5251450" y="3571875"/>
          <p14:tracePt t="117966" x="5241925" y="3571875"/>
          <p14:tracePt t="118389" x="5251450" y="3571875"/>
          <p14:tracePt t="118399" x="5259388" y="3571875"/>
          <p14:tracePt t="118409" x="5276850" y="3571875"/>
          <p14:tracePt t="118419" x="5295900" y="3571875"/>
          <p14:tracePt t="118431" x="5322888" y="3571875"/>
          <p14:tracePt t="118447" x="5340350" y="3571875"/>
          <p14:tracePt t="118463" x="5402263" y="3571875"/>
          <p14:tracePt t="118479" x="5446713" y="3571875"/>
          <p14:tracePt t="118497" x="5473700" y="3571875"/>
          <p14:tracePt t="118511" x="5510213" y="3571875"/>
          <p14:tracePt t="118537" x="5554663" y="3571875"/>
          <p14:tracePt t="118541" x="5589588" y="3571875"/>
          <p14:tracePt t="118557" x="5608638" y="3562350"/>
          <p14:tracePt t="118578" x="5643563" y="3562350"/>
          <p14:tracePt t="118591" x="5661025" y="3562350"/>
          <p14:tracePt t="118607" x="5680075" y="3562350"/>
          <p14:tracePt t="118623" x="5688013" y="3562350"/>
          <p14:tracePt t="118639" x="5705475" y="3562350"/>
          <p14:tracePt t="118655" x="5715000" y="3562350"/>
          <p14:tracePt t="118671" x="5732463" y="3562350"/>
          <p14:tracePt t="118688" x="5751513" y="3562350"/>
          <p14:tracePt t="118705" x="5759450" y="3562350"/>
          <p14:tracePt t="118719" x="5768975" y="3562350"/>
          <p14:tracePt t="118735" x="5776913" y="3562350"/>
          <p14:tracePt t="118751" x="5795963" y="3562350"/>
          <p14:tracePt t="118767" x="5803900" y="3562350"/>
          <p14:tracePt t="118783" x="5813425" y="3562350"/>
          <p14:tracePt t="118800" x="5830888" y="3562350"/>
          <p14:tracePt t="118815" x="5840413" y="3562350"/>
          <p14:tracePt t="118836" x="5848350" y="3562350"/>
          <p14:tracePt t="118847" x="5857875" y="3562350"/>
          <p14:tracePt t="118865" x="5867400" y="3562350"/>
          <p14:tracePt t="118879" x="5875338" y="3562350"/>
          <p14:tracePt t="118895" x="5894388" y="3562350"/>
          <p14:tracePt t="118916" x="5902325" y="3562350"/>
          <p14:tracePt t="118936" x="5911850" y="3562350"/>
          <p14:tracePt t="118946" x="5919788" y="3562350"/>
          <p14:tracePt t="118966" x="5929313" y="3562350"/>
          <p14:tracePt t="118996" x="5938838" y="3562350"/>
          <p14:tracePt t="119016" x="5946775" y="3562350"/>
          <p14:tracePt t="119128" x="5956300" y="3562350"/>
          <p14:tracePt t="119178" x="5965825" y="3562350"/>
          <p14:tracePt t="119208" x="5973763" y="3562350"/>
          <p14:tracePt t="119218" x="5973763" y="3571875"/>
          <p14:tracePt t="119228" x="5983288" y="3571875"/>
          <p14:tracePt t="119248" x="5991225" y="3581400"/>
          <p14:tracePt t="119268" x="6000750" y="3581400"/>
          <p14:tracePt t="119277" x="6010275" y="3581400"/>
          <p14:tracePt t="119288" x="6018213" y="3581400"/>
          <p14:tracePt t="119298" x="6027738" y="3581400"/>
          <p14:tracePt t="119311" x="6037263" y="3581400"/>
          <p14:tracePt t="119327" x="6054725" y="3581400"/>
          <p14:tracePt t="119342" x="6081713" y="3581400"/>
          <p14:tracePt t="119359" x="6126163" y="3581400"/>
          <p14:tracePt t="119374" x="6153150" y="3581400"/>
          <p14:tracePt t="119391" x="6188075" y="3581400"/>
          <p14:tracePt t="119407" x="6197600" y="3581400"/>
          <p14:tracePt t="119422" x="6215063" y="3581400"/>
          <p14:tracePt t="119439" x="6232525" y="3581400"/>
          <p14:tracePt t="119458" x="6242050" y="3581400"/>
          <p14:tracePt t="119798" x="6251575" y="3581400"/>
          <p14:tracePt t="119808" x="6269038" y="3581400"/>
          <p14:tracePt t="119818" x="6296025" y="3581400"/>
          <p14:tracePt t="119828" x="6340475" y="3581400"/>
          <p14:tracePt t="119839" x="6394450" y="3581400"/>
          <p14:tracePt t="119854" x="6446838" y="3581400"/>
          <p14:tracePt t="119871" x="6554788" y="3581400"/>
          <p14:tracePt t="119886" x="6608763" y="3571875"/>
          <p14:tracePt t="119902" x="6653213" y="3571875"/>
          <p14:tracePt t="119919" x="6697663" y="3571875"/>
          <p14:tracePt t="119935" x="6705600" y="3571875"/>
          <p14:tracePt t="119950" x="6724650" y="3571875"/>
          <p14:tracePt t="119966" x="6732588" y="3571875"/>
          <p14:tracePt t="119982" x="6742113" y="3571875"/>
          <p14:tracePt t="119999" x="6751638" y="3571875"/>
          <p14:tracePt t="120014" x="6759575" y="3571875"/>
          <p14:tracePt t="120030" x="6769100" y="3571875"/>
          <p14:tracePt t="120058" x="6777038" y="3571875"/>
          <p14:tracePt t="120088" x="6786563" y="3571875"/>
          <p14:tracePt t="120168" x="6796088" y="3571875"/>
          <p14:tracePt t="120188" x="6804025" y="3571875"/>
          <p14:tracePt t="120251" x="6813550" y="3571875"/>
          <p14:tracePt t="121355" x="6813550" y="3581400"/>
          <p14:tracePt t="121377" x="6813550" y="3589338"/>
          <p14:tracePt t="121388" x="6804025" y="3598863"/>
          <p14:tracePt t="121398" x="6777038" y="3608388"/>
          <p14:tracePt t="121408" x="6759575" y="3616325"/>
          <p14:tracePt t="121422" x="6742113" y="3625850"/>
          <p14:tracePt t="121438" x="6724650" y="3633788"/>
          <p14:tracePt t="121454" x="6688138" y="3652838"/>
          <p14:tracePt t="121470" x="6634163" y="3670300"/>
          <p14:tracePt t="121486" x="6616700" y="3687763"/>
          <p14:tracePt t="121502" x="6572250" y="3697288"/>
          <p14:tracePt t="121517" x="6545263" y="3705225"/>
          <p14:tracePt t="121534" x="6510338" y="3714750"/>
          <p14:tracePt t="121549" x="6500813" y="3714750"/>
          <p14:tracePt t="121566" x="6483350" y="3724275"/>
          <p14:tracePt t="121591" x="6473825" y="3724275"/>
          <p14:tracePt t="121599" x="6473825" y="3732213"/>
          <p14:tracePt t="121748" x="6465888" y="3732213"/>
          <p14:tracePt t="121769" x="6456363" y="3732213"/>
          <p14:tracePt t="121779" x="6456363" y="3741738"/>
          <p14:tracePt t="121790" x="6438900" y="3751263"/>
          <p14:tracePt t="121812" x="6429375" y="3751263"/>
          <p14:tracePt t="121824" x="6419850" y="3751263"/>
          <p14:tracePt t="121837" x="6411913" y="3768725"/>
          <p14:tracePt t="121853" x="6394450" y="3776663"/>
          <p14:tracePt t="121869" x="6348413" y="3813175"/>
          <p14:tracePt t="121885" x="6330950" y="3830638"/>
          <p14:tracePt t="121902" x="6286500" y="3875088"/>
          <p14:tracePt t="121917" x="6276975" y="3894138"/>
          <p14:tracePt t="121933" x="6251575" y="3929063"/>
          <p14:tracePt t="121949" x="6232525" y="3946525"/>
          <p14:tracePt t="121966" x="6224588" y="3965575"/>
          <p14:tracePt t="121982" x="6215063" y="3983038"/>
          <p14:tracePt t="121997" x="6197600" y="3990975"/>
          <p14:tracePt t="122013" x="6197600" y="4000500"/>
          <p14:tracePt t="122446" x="6188075" y="4000500"/>
          <p14:tracePt t="122496" x="6180138" y="4000500"/>
          <p14:tracePt t="122518" x="6170613" y="4000500"/>
          <p14:tracePt t="122541" x="6161088" y="4000500"/>
          <p14:tracePt t="122573" x="6153150" y="4000500"/>
          <p14:tracePt t="122745" x="6143625" y="4000500"/>
          <p14:tracePt t="122770" x="6134100" y="4010025"/>
          <p14:tracePt t="122790" x="6126163" y="4010025"/>
          <p14:tracePt t="122811" x="6108700" y="4017963"/>
          <p14:tracePt t="122821" x="6099175" y="4027488"/>
          <p14:tracePt t="122831" x="6089650" y="4027488"/>
          <p14:tracePt t="122845" x="6072188" y="4027488"/>
          <p14:tracePt t="122861" x="6045200" y="4037013"/>
          <p14:tracePt t="122877" x="6027738" y="4044950"/>
          <p14:tracePt t="122893" x="6010275" y="4044950"/>
          <p14:tracePt t="122909" x="5983288" y="4044950"/>
          <p14:tracePt t="122925" x="5973763" y="4054475"/>
          <p14:tracePt t="122941" x="5938838" y="4054475"/>
          <p14:tracePt t="122957" x="5919788" y="4054475"/>
          <p14:tracePt t="122973" x="5894388" y="4054475"/>
          <p14:tracePt t="122989" x="5867400" y="4054475"/>
          <p14:tracePt t="123005" x="5857875" y="4054475"/>
          <p14:tracePt t="123021" x="5830888" y="4054475"/>
          <p14:tracePt t="123037" x="5813425" y="4054475"/>
          <p14:tracePt t="123059" x="5803900" y="4054475"/>
          <p14:tracePt t="123081" x="5795963" y="4054475"/>
          <p14:tracePt t="123104" x="5786438" y="4054475"/>
          <p14:tracePt t="123526" x="5795963" y="4054475"/>
          <p14:tracePt t="123536" x="5803900" y="4054475"/>
          <p14:tracePt t="123556" x="5822950" y="4054475"/>
          <p14:tracePt t="123566" x="5840413" y="4054475"/>
          <p14:tracePt t="123586" x="5857875" y="4054475"/>
          <p14:tracePt t="123597" x="5867400" y="4054475"/>
          <p14:tracePt t="123607" x="5875338" y="4054475"/>
          <p14:tracePt t="123617" x="5884863" y="4054475"/>
          <p14:tracePt t="123637" x="5894388" y="4054475"/>
          <p14:tracePt t="123657" x="5902325" y="4054475"/>
          <p14:tracePt t="123677" x="5911850" y="4054475"/>
          <p14:tracePt t="123727" x="5919788" y="4054475"/>
          <p14:tracePt t="123749" x="5929313" y="4054475"/>
          <p14:tracePt t="124098" x="5938838" y="4054475"/>
          <p14:tracePt t="124109" x="5956300" y="4054475"/>
          <p14:tracePt t="124120" x="5983288" y="4054475"/>
          <p14:tracePt t="124129" x="6027738" y="4054475"/>
          <p14:tracePt t="124140" x="6089650" y="4044950"/>
          <p14:tracePt t="124156" x="6153150" y="4037013"/>
          <p14:tracePt t="124173" x="6276975" y="4037013"/>
          <p14:tracePt t="124189" x="6330950" y="4037013"/>
          <p14:tracePt t="124189" x="6375400" y="4037013"/>
          <p14:tracePt t="124204" x="6429375" y="4037013"/>
          <p14:tracePt t="124221" x="6527800" y="4037013"/>
          <p14:tracePt t="124236" x="6572250" y="4037013"/>
          <p14:tracePt t="124253" x="6653213" y="4037013"/>
          <p14:tracePt t="124269" x="6688138" y="4037013"/>
          <p14:tracePt t="124285" x="6769100" y="4037013"/>
          <p14:tracePt t="124301" x="6813550" y="4037013"/>
          <p14:tracePt t="124316" x="6831013" y="4037013"/>
          <p14:tracePt t="124333" x="6867525" y="4037013"/>
          <p14:tracePt t="124348" x="6894513" y="4037013"/>
          <p14:tracePt t="124365" x="6919913" y="4037013"/>
          <p14:tracePt t="124381" x="6938963" y="4037013"/>
          <p14:tracePt t="124396" x="6973888" y="4037013"/>
          <p14:tracePt t="124412" x="7000875" y="4027488"/>
          <p14:tracePt t="124428" x="7018338" y="4017963"/>
          <p14:tracePt t="124445" x="7037388" y="4017963"/>
          <p14:tracePt t="124460" x="7054850" y="4017963"/>
          <p14:tracePt t="124476" x="7072313" y="4010025"/>
          <p14:tracePt t="124492" x="7089775" y="4000500"/>
          <p14:tracePt t="124509" x="7099300" y="4000500"/>
          <p14:tracePt t="124525" x="7134225" y="3990975"/>
          <p14:tracePt t="124541" x="7161213" y="3973513"/>
          <p14:tracePt t="124557" x="7170738" y="3973513"/>
          <p14:tracePt t="124572" x="7180263" y="3973513"/>
          <p14:tracePt t="124589" x="7205663" y="3965575"/>
          <p14:tracePt t="124619" x="7215188" y="3965575"/>
          <p14:tracePt t="124999" x="7224713" y="3965575"/>
          <p14:tracePt t="125011" x="7242175" y="3965575"/>
          <p14:tracePt t="125020" x="7277100" y="3965575"/>
          <p14:tracePt t="125036" x="7323138" y="3965575"/>
          <p14:tracePt t="125052" x="7446963" y="3965575"/>
          <p14:tracePt t="125068" x="7510463" y="3965575"/>
          <p14:tracePt t="125084" x="7599363" y="3965575"/>
          <p14:tracePt t="125100" x="7626350" y="3965575"/>
          <p14:tracePt t="125116" x="7680325" y="3965575"/>
          <p14:tracePt t="125132" x="7724775" y="3965575"/>
          <p14:tracePt t="125148" x="7732713" y="3965575"/>
          <p14:tracePt t="125164" x="7759700" y="3965575"/>
          <p14:tracePt t="125183" x="7769225" y="3965575"/>
          <p14:tracePt t="125203" x="7777163" y="3965575"/>
          <p14:tracePt t="125223" x="7786688" y="3965575"/>
          <p14:tracePt t="125243" x="7796213" y="3965575"/>
          <p14:tracePt t="125263" x="7804150" y="3965575"/>
          <p14:tracePt t="125276" x="7804150" y="3973513"/>
          <p14:tracePt t="125286" x="7813675" y="3973513"/>
          <p14:tracePt t="125297" x="7823200" y="3973513"/>
          <p14:tracePt t="125320" x="7831138" y="3973513"/>
          <p14:tracePt t="125342" x="7840663" y="3983038"/>
          <p14:tracePt t="125353" x="7848600" y="3983038"/>
          <p14:tracePt t="125375" x="7858125" y="3983038"/>
          <p14:tracePt t="125416" x="7867650" y="3983038"/>
          <p14:tracePt t="130024" x="7867650" y="3990975"/>
          <p14:tracePt t="130034" x="7867650" y="4010025"/>
          <p14:tracePt t="130044" x="7867650" y="4044950"/>
          <p14:tracePt t="130058" x="7840663" y="4089400"/>
          <p14:tracePt t="130074" x="7823200" y="4152900"/>
          <p14:tracePt t="130074" x="7796213" y="4214813"/>
          <p14:tracePt t="130089" x="7777163" y="4268788"/>
          <p14:tracePt t="130106" x="7742238" y="4340225"/>
          <p14:tracePt t="130121" x="7724775" y="4375150"/>
          <p14:tracePt t="130138" x="7697788" y="4402138"/>
          <p14:tracePt t="130154" x="7626350" y="4483100"/>
          <p14:tracePt t="130169" x="7581900" y="4554538"/>
          <p14:tracePt t="130186" x="7510463" y="4608513"/>
          <p14:tracePt t="130201" x="7466013" y="4643438"/>
          <p14:tracePt t="130218" x="7402513" y="4687888"/>
          <p14:tracePt t="130233" x="7367588" y="4732338"/>
          <p14:tracePt t="130249" x="7331075" y="4776788"/>
          <p14:tracePt t="130266" x="7296150" y="4813300"/>
          <p14:tracePt t="130281" x="7242175" y="4848225"/>
          <p14:tracePt t="130298" x="7215188" y="4875213"/>
          <p14:tracePt t="130314" x="7170738" y="4911725"/>
          <p14:tracePt t="130329" x="7153275" y="4938713"/>
          <p14:tracePt t="130346" x="7116763" y="4965700"/>
          <p14:tracePt t="130361" x="7099300" y="4983163"/>
          <p14:tracePt t="130378" x="7054850" y="5018088"/>
          <p14:tracePt t="130393" x="7027863" y="5027613"/>
          <p14:tracePt t="130409" x="7000875" y="5045075"/>
          <p14:tracePt t="130425" x="6973888" y="5045075"/>
          <p14:tracePt t="130442" x="6965950" y="5054600"/>
          <p14:tracePt t="130735" x="6946900" y="5062538"/>
          <p14:tracePt t="130746" x="6894513" y="5072063"/>
          <p14:tracePt t="130757" x="6796088" y="5089525"/>
          <p14:tracePt t="130768" x="6680200" y="5108575"/>
          <p14:tracePt t="130779" x="6545263" y="5116513"/>
          <p14:tracePt t="130794" x="6411913" y="5133975"/>
          <p14:tracePt t="130809" x="6296025" y="5133975"/>
          <p14:tracePt t="130825" x="6072188" y="5133975"/>
          <p14:tracePt t="130841" x="6000750" y="5133975"/>
          <p14:tracePt t="130857" x="5919788" y="5133975"/>
          <p14:tracePt t="130873" x="5884863" y="5126038"/>
          <p14:tracePt t="130889" x="5848350" y="5126038"/>
          <p14:tracePt t="130906" x="5813425" y="5126038"/>
          <p14:tracePt t="130928" x="5795963" y="5126038"/>
          <p14:tracePt t="130946" x="5786438" y="5126038"/>
          <p14:tracePt t="130966" x="5776913" y="5126038"/>
          <p14:tracePt t="131075" x="5776913" y="5116513"/>
          <p14:tracePt t="131106" x="5776913" y="5108575"/>
          <p14:tracePt t="131116" x="5776913" y="5099050"/>
          <p14:tracePt t="131146" x="5776913" y="5089525"/>
          <p14:tracePt t="131211" x="5776913" y="5081588"/>
          <p14:tracePt t="131262" x="5786438" y="5081588"/>
          <p14:tracePt t="131283" x="5795963" y="5081588"/>
          <p14:tracePt t="131312" x="5803900" y="5081588"/>
          <p14:tracePt t="131333" x="5813425" y="5081588"/>
          <p14:tracePt t="131342" x="5822950" y="5081588"/>
          <p14:tracePt t="131353" x="5848350" y="5072063"/>
          <p14:tracePt t="131369" x="5857875" y="5072063"/>
          <p14:tracePt t="131385" x="5902325" y="5072063"/>
          <p14:tracePt t="131401" x="5929313" y="5072063"/>
          <p14:tracePt t="131417" x="5983288" y="5062538"/>
          <p14:tracePt t="131433" x="6054725" y="5054600"/>
          <p14:tracePt t="131449" x="6089650" y="5045075"/>
          <p14:tracePt t="131465" x="6170613" y="5027613"/>
          <p14:tracePt t="131481" x="6224588" y="5010150"/>
          <p14:tracePt t="131497" x="6348413" y="4973638"/>
          <p14:tracePt t="131518" x="6446838" y="4956175"/>
          <p14:tracePt t="131529" x="6491288" y="4946650"/>
          <p14:tracePt t="131545" x="6562725" y="4929188"/>
          <p14:tracePt t="131561" x="6608763" y="4929188"/>
          <p14:tracePt t="131577" x="6634163" y="4919663"/>
          <p14:tracePt t="131593" x="6670675" y="4911725"/>
          <p14:tracePt t="131609" x="6688138" y="4911725"/>
          <p14:tracePt t="131625" x="6724650" y="4902200"/>
          <p14:tracePt t="131641" x="6732588" y="4894263"/>
          <p14:tracePt t="131657" x="6759575" y="4894263"/>
          <p14:tracePt t="131673" x="6777038" y="4894263"/>
          <p14:tracePt t="131693" x="6786563" y="4894263"/>
          <p14:tracePt t="131705" x="6796088" y="4894263"/>
          <p14:tracePt t="131727" x="6804025" y="4894263"/>
          <p14:tracePt t="131760" x="6813550" y="4894263"/>
          <p14:tracePt t="132642" x="6813550" y="4902200"/>
          <p14:tracePt t="132783" x="6813550" y="4911725"/>
          <p14:tracePt t="132828" x="6813550" y="4919663"/>
          <p14:tracePt t="133023" x="6804025" y="4929188"/>
          <p14:tracePt t="133073" x="6796088" y="4929188"/>
          <p14:tracePt t="133103" x="6786563" y="4929188"/>
          <p14:tracePt t="133255" x="6777038" y="4929188"/>
          <p14:tracePt t="134054" x="6769100" y="4929188"/>
          <p14:tracePt t="134076" x="6759575" y="4919663"/>
          <p14:tracePt t="134099" x="6742113" y="4902200"/>
          <p14:tracePt t="134112" x="6742113" y="4884738"/>
          <p14:tracePt t="134123" x="6724650" y="4867275"/>
          <p14:tracePt t="134136" x="6715125" y="4840288"/>
          <p14:tracePt t="134152" x="6715125" y="4830763"/>
          <p14:tracePt t="134168" x="6688138" y="4786313"/>
          <p14:tracePt t="134183" x="6680200" y="4759325"/>
          <p14:tracePt t="134200" x="6661150" y="4724400"/>
          <p14:tracePt t="134216" x="6653213" y="4705350"/>
          <p14:tracePt t="134240" x="6643688" y="4670425"/>
          <p14:tracePt t="134263" x="6634163" y="4652963"/>
          <p14:tracePt t="134289" x="6634163" y="4643438"/>
          <p14:tracePt t="134665" x="6634163" y="4633913"/>
          <p14:tracePt t="134688" x="6634163" y="4625975"/>
          <p14:tracePt t="134699" x="6634163" y="4616450"/>
          <p14:tracePt t="134711" x="6626225" y="4616450"/>
          <p14:tracePt t="134722" x="6626225" y="4598988"/>
          <p14:tracePt t="134733" x="6626225" y="4589463"/>
          <p14:tracePt t="134743" x="6626225" y="4581525"/>
          <p14:tracePt t="134759" x="6626225" y="4562475"/>
          <p14:tracePt t="134775" x="6626225" y="4518025"/>
          <p14:tracePt t="134792" x="6626225" y="4491038"/>
          <p14:tracePt t="134807" x="6626225" y="4456113"/>
          <p14:tracePt t="134824" x="6626225" y="4438650"/>
          <p14:tracePt t="134840" x="6626225" y="4384675"/>
          <p14:tracePt t="134856" x="6626225" y="4357688"/>
          <p14:tracePt t="134872" x="6626225" y="4340225"/>
          <p14:tracePt t="134888" x="6626225" y="4330700"/>
          <p14:tracePt t="134903" x="6626225" y="4313238"/>
          <p14:tracePt t="134923" x="6626225" y="4295775"/>
          <p14:tracePt t="134943" x="6626225" y="4286250"/>
          <p14:tracePt t="135764" x="6616700" y="4276725"/>
          <p14:tracePt t="135775" x="6608763" y="4259263"/>
          <p14:tracePt t="135787" x="6589713" y="4232275"/>
          <p14:tracePt t="135799" x="6554788" y="4187825"/>
          <p14:tracePt t="135815" x="6527800" y="4133850"/>
          <p14:tracePt t="135831" x="6465888" y="4027488"/>
          <p14:tracePt t="135847" x="6438900" y="3983038"/>
          <p14:tracePt t="135863" x="6411913" y="3919538"/>
          <p14:tracePt t="135879" x="6394450" y="3867150"/>
          <p14:tracePt t="135895" x="6394450" y="3848100"/>
          <p14:tracePt t="135911" x="6384925" y="3822700"/>
          <p14:tracePt t="135927" x="6384925" y="3795713"/>
          <p14:tracePt t="135943" x="6375400" y="3776663"/>
          <p14:tracePt t="135959" x="6375400" y="3732213"/>
          <p14:tracePt t="135975" x="6375400" y="3687763"/>
          <p14:tracePt t="135991" x="6375400" y="3660775"/>
          <p14:tracePt t="136007" x="6375400" y="3608388"/>
          <p14:tracePt t="136023" x="6375400" y="3571875"/>
          <p14:tracePt t="136039" x="6384925" y="3509963"/>
          <p14:tracePt t="136055" x="6402388" y="3465513"/>
          <p14:tracePt t="136085" x="6429375" y="3367088"/>
          <p14:tracePt t="136116" x="6446838" y="3322638"/>
          <p14:tracePt t="136146" x="6456363" y="3313113"/>
          <p14:tracePt t="136176" x="6465888" y="3313113"/>
          <p14:tracePt t="136731" x="6473825" y="3303588"/>
          <p14:tracePt t="136762" x="6473825" y="3295650"/>
          <p14:tracePt t="136792" x="6483350" y="3286125"/>
          <p14:tracePt t="136823" x="6483350" y="3276600"/>
          <p14:tracePt t="136934" x="6483350" y="3268663"/>
          <p14:tracePt t="137146" x="6491288" y="3268663"/>
          <p14:tracePt t="137356" x="6491288" y="3259138"/>
          <p14:tracePt t="137388" x="6500813" y="3259138"/>
          <p14:tracePt t="137418" x="6510338" y="3251200"/>
          <p14:tracePt t="137449" x="6537325" y="3224213"/>
          <p14:tracePt t="137480" x="6581775" y="3197225"/>
          <p14:tracePt t="137511" x="6616700" y="3170238"/>
          <p14:tracePt t="137542" x="6634163" y="3152775"/>
          <p14:tracePt t="137573" x="6653213" y="3143250"/>
          <p14:tracePt t="137673" x="6661150" y="3143250"/>
          <p14:tracePt t="138517" x="6653213" y="3152775"/>
          <p14:tracePt t="138548" x="6608763" y="3197225"/>
          <p14:tracePt t="138578" x="6473825" y="3411538"/>
          <p14:tracePt t="138608" x="6402388" y="3490913"/>
          <p14:tracePt t="138639" x="6313488" y="3633788"/>
          <p14:tracePt t="138670" x="6242050" y="3732213"/>
          <p14:tracePt t="138677" x="6232525" y="3741738"/>
          <p14:tracePt t="138694" x="6215063" y="3759200"/>
          <p14:tracePt t="138710" x="6188075" y="3786188"/>
          <p14:tracePt t="138726" x="6170613" y="3813175"/>
          <p14:tracePt t="138742" x="6143625" y="3840163"/>
          <p14:tracePt t="138758" x="6116638" y="3867150"/>
          <p14:tracePt t="138774" x="6108700" y="3875088"/>
          <p14:tracePt t="138790" x="6099175" y="3884613"/>
          <p14:tracePt t="138805" x="6089650" y="3894138"/>
          <p14:tracePt t="138822" x="6072188" y="3902075"/>
          <p14:tracePt t="138838" x="6054725" y="3902075"/>
          <p14:tracePt t="138853" x="6000750" y="3938588"/>
          <p14:tracePt t="138870" x="5956300" y="3946525"/>
          <p14:tracePt t="138886" x="5822950" y="3973513"/>
          <p14:tracePt t="138902" x="5786438" y="3983038"/>
          <p14:tracePt t="138918" x="5741988" y="4010025"/>
          <p14:tracePt t="138934" x="5670550" y="4044950"/>
          <p14:tracePt t="138949" x="5653088" y="4044950"/>
          <p14:tracePt t="138966" x="5634038" y="4054475"/>
          <p14:tracePt t="139233" x="5608638" y="4054475"/>
          <p14:tracePt t="139246" x="5562600" y="4054475"/>
          <p14:tracePt t="139256" x="5491163" y="4062413"/>
          <p14:tracePt t="139269" x="5384800" y="4081463"/>
          <p14:tracePt t="139285" x="5251450" y="4116388"/>
          <p14:tracePt t="139302" x="4946650" y="4197350"/>
          <p14:tracePt t="139317" x="4768850" y="4259263"/>
          <p14:tracePt t="139333" x="4670425" y="4268788"/>
          <p14:tracePt t="139349" x="4643438" y="4268788"/>
          <p14:tracePt t="139365" x="4562475" y="4286250"/>
          <p14:tracePt t="139382" x="4491038" y="4295775"/>
          <p14:tracePt t="139397" x="4483100" y="4295775"/>
          <p14:tracePt t="139413" x="4456113" y="4295775"/>
          <p14:tracePt t="139429" x="4438650" y="4295775"/>
          <p14:tracePt t="139445" x="4429125" y="4295775"/>
          <p14:tracePt t="139461" x="4411663" y="4295775"/>
          <p14:tracePt t="139479" x="4402138" y="4295775"/>
          <p14:tracePt t="139493" x="4402138" y="4303713"/>
          <p14:tracePt t="139510" x="4394200" y="4303713"/>
          <p14:tracePt t="139525" x="4384675" y="4303713"/>
          <p14:tracePt t="139550" x="4375150" y="4303713"/>
          <p14:tracePt t="139561" x="4375150" y="4313238"/>
          <p14:tracePt t="139611" x="4375150" y="4322763"/>
          <p14:tracePt t="139620" x="4375150" y="4330700"/>
          <p14:tracePt t="139650" x="4375150" y="4340225"/>
          <p14:tracePt t="139660" x="4375150" y="4348163"/>
          <p14:tracePt t="139671" x="4375150" y="4357688"/>
          <p14:tracePt t="139685" x="4384675" y="4367213"/>
          <p14:tracePt t="139702" x="4438650" y="4375150"/>
          <p14:tracePt t="139717" x="4473575" y="4384675"/>
          <p14:tracePt t="139733" x="4510088" y="4384675"/>
          <p14:tracePt t="139749" x="4581525" y="4384675"/>
          <p14:tracePt t="139765" x="4616450" y="4384675"/>
          <p14:tracePt t="139781" x="4687888" y="4384675"/>
          <p14:tracePt t="139797" x="4724400" y="4384675"/>
          <p14:tracePt t="139813" x="4795838" y="4384675"/>
          <p14:tracePt t="139829" x="4875213" y="4384675"/>
          <p14:tracePt t="139845" x="4919663" y="4384675"/>
          <p14:tracePt t="139861" x="4991100" y="4375150"/>
          <p14:tracePt t="139877" x="5010150" y="4375150"/>
          <p14:tracePt t="139893" x="5045075" y="4375150"/>
          <p14:tracePt t="139909" x="5072063" y="4375150"/>
          <p14:tracePt t="139925" x="5081588" y="4375150"/>
          <p14:tracePt t="139941" x="5089525" y="4375150"/>
          <p14:tracePt t="140016" x="5099050" y="4375150"/>
          <p14:tracePt t="140515" x="5116513" y="4375150"/>
          <p14:tracePt t="140525" x="5143500" y="4375150"/>
          <p14:tracePt t="140535" x="5187950" y="4375150"/>
          <p14:tracePt t="140548" x="5241925" y="4375150"/>
          <p14:tracePt t="140565" x="5303838" y="4375150"/>
          <p14:tracePt t="140565" x="5375275" y="4375150"/>
          <p14:tracePt t="140580" x="5429250" y="4375150"/>
          <p14:tracePt t="140596" x="5491163" y="4375150"/>
          <p14:tracePt t="140613" x="5562600" y="4375150"/>
          <p14:tracePt t="140628" x="5589588" y="4375150"/>
          <p14:tracePt t="140644" x="5643563" y="4375150"/>
          <p14:tracePt t="140660" x="5670550" y="4375150"/>
          <p14:tracePt t="140676" x="5705475" y="4375150"/>
          <p14:tracePt t="140693" x="5724525" y="4375150"/>
          <p14:tracePt t="140708" x="5732463" y="4375150"/>
          <p14:tracePt t="140725" x="5741988" y="4384675"/>
          <p14:tracePt t="140744" x="5751513" y="4384675"/>
          <p14:tracePt t="140763" x="5759450" y="4394200"/>
          <p14:tracePt t="140783" x="5759450" y="4402138"/>
          <p14:tracePt t="140794" x="5768975" y="4402138"/>
          <p14:tracePt t="140814" x="5776913" y="4411663"/>
          <p14:tracePt t="140905" x="5776913" y="4419600"/>
          <p14:tracePt t="140915" x="5786438" y="4419600"/>
          <p14:tracePt t="141565" x="5786438" y="4429125"/>
          <p14:tracePt t="141628" x="5786438" y="4438650"/>
          <p14:tracePt t="141747" x="5795963" y="4438650"/>
          <p14:tracePt t="141981" x="5803900" y="4438650"/>
          <p14:tracePt t="141991" x="5803900" y="4446588"/>
          <p14:tracePt t="142020" x="5813425" y="4446588"/>
          <p14:tracePt t="142030" x="5813425" y="4456113"/>
          <p14:tracePt t="142050" x="5822950" y="4456113"/>
          <p14:tracePt t="142070" x="5830888" y="4465638"/>
          <p14:tracePt t="142090" x="5840413" y="4465638"/>
          <p14:tracePt t="142100" x="5848350" y="4473575"/>
          <p14:tracePt t="142120" x="5857875" y="4473575"/>
          <p14:tracePt t="142130" x="5867400" y="4473575"/>
          <p14:tracePt t="142141" x="5875338" y="4483100"/>
          <p14:tracePt t="142163" x="5884863" y="4483100"/>
          <p14:tracePt t="142173" x="5894388" y="4483100"/>
          <p14:tracePt t="142326" x="5902325" y="4483100"/>
          <p14:tracePt t="142375" x="5902325" y="4491038"/>
          <p14:tracePt t="143780" x="5911850" y="4491038"/>
          <p14:tracePt t="143811" x="5919788" y="4491038"/>
          <p14:tracePt t="143866" x="5929313" y="4491038"/>
          <p14:tracePt t="143912" x="5938838" y="4491038"/>
          <p14:tracePt t="143932" x="5956300" y="4491038"/>
          <p14:tracePt t="143942" x="5965825" y="4491038"/>
          <p14:tracePt t="143952" x="5973763" y="4491038"/>
          <p14:tracePt t="143974" x="5983288" y="4491038"/>
          <p14:tracePt t="143993" x="5991225" y="4491038"/>
          <p14:tracePt t="144013" x="6000750" y="4491038"/>
          <p14:tracePt t="144023" x="6010275" y="4491038"/>
          <p14:tracePt t="144052" x="6018213" y="4491038"/>
          <p14:tracePt t="144082" x="6027738" y="4491038"/>
          <p14:tracePt t="144093" x="6037263" y="4491038"/>
          <p14:tracePt t="144112" x="6045200" y="4483100"/>
          <p14:tracePt t="144152" x="6054725" y="4483100"/>
          <p14:tracePt t="144245" x="6062663" y="4483100"/>
          <p14:tracePt t="144275" x="6072188" y="4483100"/>
          <p14:tracePt t="144315" x="6081713" y="4473575"/>
          <p14:tracePt t="144372" x="6089650" y="4473575"/>
          <p14:tracePt t="144395" x="6099175" y="4473575"/>
          <p14:tracePt t="144435" x="6108700" y="4473575"/>
          <p14:tracePt t="144525" x="6116638" y="4473575"/>
          <p14:tracePt t="144595" x="6126163" y="4473575"/>
          <p14:tracePt t="144635" x="6134100" y="4473575"/>
          <p14:tracePt t="145146" x="6143625" y="4473575"/>
          <p14:tracePt t="145270" x="6153150" y="4473575"/>
          <p14:tracePt t="145300" x="6161088" y="4473575"/>
          <p14:tracePt t="145352" x="6170613" y="4473575"/>
          <p14:tracePt t="145451" x="6180138" y="4473575"/>
          <p14:tracePt t="146123" x="6161088" y="4500563"/>
          <p14:tracePt t="146134" x="6143625" y="4510088"/>
          <p14:tracePt t="146145" x="6126163" y="4527550"/>
          <p14:tracePt t="146155" x="6099175" y="4545013"/>
          <p14:tracePt t="146167" x="6081713" y="4562475"/>
          <p14:tracePt t="146178" x="6054725" y="4581525"/>
          <p14:tracePt t="146194" x="6037263" y="4589463"/>
          <p14:tracePt t="146210" x="5983288" y="4608513"/>
          <p14:tracePt t="146226" x="5965825" y="4616450"/>
          <p14:tracePt t="146242" x="5919788" y="4616450"/>
          <p14:tracePt t="146258" x="5911850" y="4616450"/>
          <p14:tracePt t="146274" x="5884863" y="4616450"/>
          <p14:tracePt t="146290" x="5867400" y="4616450"/>
          <p14:tracePt t="146306" x="5857875" y="4598988"/>
          <p14:tracePt t="146322" x="5848350" y="4589463"/>
          <p14:tracePt t="146350" x="5848350" y="4581525"/>
          <p14:tracePt t="146372" x="5840413" y="4572000"/>
          <p14:tracePt t="146382" x="5840413" y="4562475"/>
          <p14:tracePt t="146392" x="5840413" y="4554538"/>
          <p14:tracePt t="146402" x="5830888" y="4545013"/>
          <p14:tracePt t="146418" x="5830888" y="4537075"/>
          <p14:tracePt t="146434" x="5830888" y="4518025"/>
          <p14:tracePt t="146453" x="5830888" y="4510088"/>
          <p14:tracePt t="146485" x="5830888" y="4500563"/>
          <p14:tracePt t="146498" x="5830888" y="4491038"/>
          <p14:tracePt t="146529" x="5830888" y="4483100"/>
          <p14:tracePt t="146533" x="5830888" y="4465638"/>
          <p14:tracePt t="146546" x="5848350" y="4456113"/>
          <p14:tracePt t="146561" x="5875338" y="4438650"/>
          <p14:tracePt t="146578" x="5902325" y="4419600"/>
          <p14:tracePt t="146594" x="5929313" y="4402138"/>
          <p14:tracePt t="146610" x="5956300" y="4394200"/>
          <p14:tracePt t="146626" x="5991225" y="4384675"/>
          <p14:tracePt t="146654" x="6027738" y="4367213"/>
          <p14:tracePt t="146670" x="6054725" y="4357688"/>
          <p14:tracePt t="146690" x="6099175" y="4357688"/>
          <p14:tracePt t="146705" x="6116638" y="4357688"/>
          <p14:tracePt t="146722" x="6161088" y="4348163"/>
          <p14:tracePt t="146737" x="6180138" y="4348163"/>
          <p14:tracePt t="146754" x="6242050" y="4348163"/>
          <p14:tracePt t="146770" x="6296025" y="4348163"/>
          <p14:tracePt t="146785" x="6323013" y="4348163"/>
          <p14:tracePt t="146801" x="6340475" y="4348163"/>
          <p14:tracePt t="146818" x="6375400" y="4348163"/>
          <p14:tracePt t="146834" x="6394450" y="4348163"/>
          <p14:tracePt t="146850" x="6429375" y="4348163"/>
          <p14:tracePt t="146865" x="6438900" y="4348163"/>
          <p14:tracePt t="146881" x="6456363" y="4357688"/>
          <p14:tracePt t="146897" x="6473825" y="4367213"/>
          <p14:tracePt t="146914" x="6491288" y="4384675"/>
          <p14:tracePt t="146930" x="6510338" y="4419600"/>
          <p14:tracePt t="146945" x="6518275" y="4438650"/>
          <p14:tracePt t="146962" x="6527800" y="4473575"/>
          <p14:tracePt t="146977" x="6537325" y="4483100"/>
          <p14:tracePt t="146993" x="6537325" y="4510088"/>
          <p14:tracePt t="147009" x="6537325" y="4518025"/>
          <p14:tracePt t="147026" x="6537325" y="4527550"/>
          <p14:tracePt t="147041" x="6537325" y="4537075"/>
          <p14:tracePt t="147077" x="6537325" y="4545013"/>
          <p14:tracePt t="148090" x="6518275" y="4545013"/>
          <p14:tracePt t="148111" x="6510338" y="4545013"/>
          <p14:tracePt t="148131" x="6491288" y="4545013"/>
          <p14:tracePt t="148134" x="6483350" y="4545013"/>
          <p14:tracePt t="148145" x="6465888" y="4537075"/>
          <p14:tracePt t="148161" x="6456363" y="4537075"/>
          <p14:tracePt t="148177" x="6429375" y="4518025"/>
          <p14:tracePt t="148193" x="6419850" y="4510088"/>
          <p14:tracePt t="148209" x="6402388" y="4491038"/>
          <p14:tracePt t="148225" x="6384925" y="4483100"/>
          <p14:tracePt t="148241" x="6357938" y="4473575"/>
          <p14:tracePt t="148257" x="6357938" y="4465638"/>
          <p14:tracePt t="148273" x="6348413" y="4465638"/>
          <p14:tracePt t="148289" x="6340475" y="4465638"/>
          <p14:tracePt t="148305" x="6340475" y="4456113"/>
          <p14:tracePt t="148321" x="6330950" y="4456113"/>
          <p14:tracePt t="148406" x="6323013" y="4456113"/>
          <p14:tracePt t="148459" x="6313488" y="4446588"/>
          <p14:tracePt t="148479" x="6303963" y="4446588"/>
          <p14:tracePt t="148499" x="6303963" y="4438650"/>
          <p14:tracePt t="148529" x="6296025" y="4429125"/>
          <p14:tracePt t="148539" x="6296025" y="4419600"/>
          <p14:tracePt t="148579" x="6296025" y="4411663"/>
          <p14:tracePt t="148629" x="6286500" y="4411663"/>
          <p14:tracePt t="148659" x="6286500" y="4402138"/>
          <p14:tracePt t="149036" x="6296025" y="4402138"/>
          <p14:tracePt t="149056" x="6303963" y="4402138"/>
          <p14:tracePt t="149102" x="6313488" y="4402138"/>
          <p14:tracePt t="149122" x="6313488" y="4411663"/>
          <p14:tracePt t="149144" x="6313488" y="4419600"/>
          <p14:tracePt t="149155" x="6313488" y="4429125"/>
          <p14:tracePt t="149175" x="6313488" y="4438650"/>
          <p14:tracePt t="149206" x="6313488" y="4446588"/>
          <p14:tracePt t="149246" x="6313488" y="4456113"/>
          <p14:tracePt t="149287" x="6313488" y="4465638"/>
          <p14:tracePt t="149307" x="6303963" y="4473575"/>
          <p14:tracePt t="149318" x="6296025" y="4473575"/>
          <p14:tracePt t="149329" x="6286500" y="4473575"/>
          <p14:tracePt t="149345" x="6269038" y="4483100"/>
          <p14:tracePt t="149360" x="6251575" y="4483100"/>
          <p14:tracePt t="149376" x="6242050" y="4483100"/>
          <p14:tracePt t="149401" x="6232525" y="4483100"/>
          <p14:tracePt t="149539" x="6232525" y="4491038"/>
          <p14:tracePt t="149559" x="6242050" y="4491038"/>
          <p14:tracePt t="149570" x="6259513" y="4491038"/>
          <p14:tracePt t="149580" x="6296025" y="4491038"/>
          <p14:tracePt t="149591" x="6323013" y="4491038"/>
          <p14:tracePt t="149602" x="6367463" y="4491038"/>
          <p14:tracePt t="149617" x="6402388" y="4491038"/>
          <p14:tracePt t="149632" x="6446838" y="4491038"/>
          <p14:tracePt t="149648" x="6510338" y="4491038"/>
          <p14:tracePt t="149664" x="6537325" y="4491038"/>
          <p14:tracePt t="149681" x="6589713" y="4491038"/>
          <p14:tracePt t="149696" x="6599238" y="4491038"/>
          <p14:tracePt t="149712" x="6634163" y="4491038"/>
          <p14:tracePt t="149728" x="6661150" y="4491038"/>
          <p14:tracePt t="149744" x="6670675" y="4491038"/>
          <p14:tracePt t="149760" x="6680200" y="4491038"/>
          <p14:tracePt t="149776" x="6688138" y="4491038"/>
          <p14:tracePt t="149792" x="6688138" y="4500563"/>
          <p14:tracePt t="150097" x="6705600" y="4500563"/>
          <p14:tracePt t="150108" x="6742113" y="4500563"/>
          <p14:tracePt t="150118" x="6796088" y="4500563"/>
          <p14:tracePt t="150128" x="6858000" y="4500563"/>
          <p14:tracePt t="150144" x="6929438" y="4500563"/>
          <p14:tracePt t="150161" x="7027863" y="4500563"/>
          <p14:tracePt t="150176" x="7054850" y="4500563"/>
          <p14:tracePt t="150192" x="7099300" y="4500563"/>
          <p14:tracePt t="150208" x="7108825" y="4500563"/>
          <p14:tracePt t="150238" x="7116763" y="4500563"/>
          <p14:tracePt t="151329" x="7126288" y="4500563"/>
          <p14:tracePt t="151449" x="7134225" y="4500563"/>
          <p14:tracePt t="151468" x="7143750" y="4500563"/>
          <p14:tracePt t="151480" x="7153275" y="4500563"/>
          <p14:tracePt t="151501" x="7161213" y="4500563"/>
          <p14:tracePt t="151512" x="7180263" y="4500563"/>
          <p14:tracePt t="151523" x="7188200" y="4500563"/>
          <p14:tracePt t="151535" x="7197725" y="4500563"/>
          <p14:tracePt t="151552" x="7205663" y="4500563"/>
          <p14:tracePt t="151568" x="7224713" y="4500563"/>
          <p14:tracePt t="151584" x="7242175" y="4500563"/>
          <p14:tracePt t="151599" x="7242175" y="4510088"/>
          <p14:tracePt t="151615" x="7251700" y="4510088"/>
          <p14:tracePt t="151633" x="7259638" y="4510088"/>
          <p14:tracePt t="151653" x="7269163" y="4510088"/>
          <p14:tracePt t="151693" x="7277100" y="4518025"/>
          <p14:tracePt t="151804" x="7277100" y="4527550"/>
          <p14:tracePt t="151943" x="7269163" y="4527550"/>
          <p14:tracePt t="151953" x="7251700" y="4527550"/>
          <p14:tracePt t="151973" x="7232650" y="4527550"/>
          <p14:tracePt t="151983" x="7224713" y="4527550"/>
          <p14:tracePt t="151993" x="7197725" y="4527550"/>
          <p14:tracePt t="152003" x="7180263" y="4527550"/>
          <p14:tracePt t="152015" x="7170738" y="4527550"/>
          <p14:tracePt t="152031" x="7153275" y="4527550"/>
          <p14:tracePt t="152047" x="7116763" y="4527550"/>
          <p14:tracePt t="152063" x="7089775" y="4527550"/>
          <p14:tracePt t="152079" x="7072313" y="4527550"/>
          <p14:tracePt t="152095" x="7062788" y="4527550"/>
          <p14:tracePt t="152111" x="7054850" y="4527550"/>
          <p14:tracePt t="152127" x="7045325" y="4527550"/>
          <p14:tracePt t="152577" x="7037388" y="4527550"/>
          <p14:tracePt t="152587" x="7027863" y="4527550"/>
          <p14:tracePt t="152597" x="6991350" y="4527550"/>
          <p14:tracePt t="152607" x="6946900" y="4537075"/>
          <p14:tracePt t="152623" x="6902450" y="4537075"/>
          <p14:tracePt t="152639" x="6777038" y="4545013"/>
          <p14:tracePt t="152655" x="6705600" y="4545013"/>
          <p14:tracePt t="152671" x="6589713" y="4545013"/>
          <p14:tracePt t="152687" x="6545263" y="4545013"/>
          <p14:tracePt t="152703" x="6446838" y="4545013"/>
          <p14:tracePt t="152719" x="6411913" y="4545013"/>
          <p14:tracePt t="152735" x="6357938" y="4545013"/>
          <p14:tracePt t="152751" x="6348413" y="4545013"/>
          <p14:tracePt t="152767" x="6323013" y="4545013"/>
          <p14:tracePt t="152783" x="6313488" y="4545013"/>
          <p14:tracePt t="152799" x="6296025" y="4545013"/>
          <p14:tracePt t="152815" x="6286500" y="4545013"/>
          <p14:tracePt t="152830" x="6276975" y="4545013"/>
          <p14:tracePt t="152857" x="6269038" y="4537075"/>
          <p14:tracePt t="152867" x="6259513" y="4537075"/>
          <p14:tracePt t="152887" x="6251575" y="4537075"/>
          <p14:tracePt t="152899" x="6251575" y="4527550"/>
          <p14:tracePt t="152910" x="6242050" y="4518025"/>
          <p14:tracePt t="152926" x="6232525" y="4518025"/>
          <p14:tracePt t="152943" x="6215063" y="4510088"/>
          <p14:tracePt t="152959" x="6197600" y="4500563"/>
          <p14:tracePt t="152974" x="6188075" y="4491038"/>
          <p14:tracePt t="152990" x="6180138" y="4491038"/>
          <p14:tracePt t="153006" x="6170613" y="4483100"/>
          <p14:tracePt t="153027" x="6153150" y="4473575"/>
          <p14:tracePt t="153047" x="6134100" y="4473575"/>
          <p14:tracePt t="153068" x="6126163" y="4473575"/>
          <p14:tracePt t="153099" x="6116638" y="4473575"/>
          <p14:tracePt t="153639" x="6116638" y="4483100"/>
          <p14:tracePt t="153659" x="6126163" y="4483100"/>
          <p14:tracePt t="153669" x="6126163" y="4491038"/>
          <p14:tracePt t="153678" x="6143625" y="4491038"/>
          <p14:tracePt t="153694" x="6153150" y="4500563"/>
          <p14:tracePt t="153711" x="6180138" y="4510088"/>
          <p14:tracePt t="153727" x="6197600" y="4510088"/>
          <p14:tracePt t="153743" x="6251575" y="4510088"/>
          <p14:tracePt t="153759" x="6313488" y="4510088"/>
          <p14:tracePt t="153774" x="6348413" y="4510088"/>
          <p14:tracePt t="153791" x="6411913" y="4510088"/>
          <p14:tracePt t="153806" x="6446838" y="4510088"/>
          <p14:tracePt t="153823" x="6545263" y="4510088"/>
          <p14:tracePt t="153839" x="6634163" y="4510088"/>
          <p14:tracePt t="153854" x="6697663" y="4527550"/>
          <p14:tracePt t="153871" x="6724650" y="4537075"/>
          <p14:tracePt t="153886" x="6804025" y="4545013"/>
          <p14:tracePt t="153902" x="6848475" y="4554538"/>
          <p14:tracePt t="153918" x="6902450" y="4562475"/>
          <p14:tracePt t="153934" x="6956425" y="4581525"/>
          <p14:tracePt t="153950" x="6965950" y="4581525"/>
          <p14:tracePt t="153966" x="7010400" y="4589463"/>
          <p14:tracePt t="153982" x="7027863" y="4589463"/>
          <p14:tracePt t="153998" x="7037388" y="4589463"/>
          <p14:tracePt t="154014" x="7037388" y="4598988"/>
          <p14:tracePt t="154064" x="7045325" y="4598988"/>
          <p14:tracePt t="154593" x="7054850" y="4598988"/>
          <p14:tracePt t="154603" x="7062788" y="4598988"/>
          <p14:tracePt t="154613" x="7081838" y="4598988"/>
          <p14:tracePt t="154624" x="7099300" y="4598988"/>
          <p14:tracePt t="154638" x="7116763" y="4598988"/>
          <p14:tracePt t="154654" x="7126288" y="4598988"/>
          <p14:tracePt t="154670" x="7153275" y="4598988"/>
          <p14:tracePt t="154686" x="7161213" y="4598988"/>
          <p14:tracePt t="154702" x="7170738" y="4598988"/>
          <p14:tracePt t="154736" x="7180263" y="4598988"/>
          <p14:tracePt t="155496" x="7180263" y="4589463"/>
          <p14:tracePt t="156339" x="7188200" y="4589463"/>
          <p14:tracePt t="156379" x="7197725" y="4589463"/>
          <p14:tracePt t="156419" x="7205663" y="4589463"/>
          <p14:tracePt t="156460" x="7215188" y="4589463"/>
          <p14:tracePt t="156470" x="7224713" y="4589463"/>
          <p14:tracePt t="156492" x="7232650" y="4589463"/>
          <p14:tracePt t="156535" x="7242175" y="4589463"/>
          <p14:tracePt t="156555" x="7251700" y="4589463"/>
          <p14:tracePt t="156566" x="7259638" y="4589463"/>
          <p14:tracePt t="156586" x="7269163" y="4581525"/>
          <p14:tracePt t="156607" x="7277100" y="4581525"/>
          <p14:tracePt t="156617" x="7286625" y="4581525"/>
          <p14:tracePt t="156638" x="7296150" y="4581525"/>
          <p14:tracePt t="156829" x="7304088" y="4581525"/>
          <p14:tracePt t="157455" x="7313613" y="4581525"/>
          <p14:tracePt t="157515" x="7323138" y="4581525"/>
          <p14:tracePt t="157544" x="7331075" y="4581525"/>
          <p14:tracePt t="157555" x="7340600" y="4581525"/>
          <p14:tracePt t="157565" x="7348538" y="4581525"/>
          <p14:tracePt t="157585" x="7367588" y="4581525"/>
          <p14:tracePt t="157604" x="7375525" y="4581525"/>
          <p14:tracePt t="157615" x="7385050" y="4581525"/>
          <p14:tracePt t="157634" x="7402513" y="4581525"/>
          <p14:tracePt t="157645" x="7412038" y="4581525"/>
          <p14:tracePt t="157660" x="7419975" y="4572000"/>
          <p14:tracePt t="157676" x="7429500" y="4572000"/>
          <p14:tracePt t="157694" x="7446963" y="4572000"/>
          <p14:tracePt t="157725" x="7456488" y="4572000"/>
          <p14:tracePt t="157766" x="7466013" y="4572000"/>
          <p14:tracePt t="157786" x="7473950" y="4572000"/>
          <p14:tracePt t="157945" x="7483475" y="4572000"/>
          <p14:tracePt t="158444" x="7473950" y="4572000"/>
          <p14:tracePt t="158455" x="7466013" y="4572000"/>
          <p14:tracePt t="158467" x="7456488" y="4581525"/>
          <p14:tracePt t="158479" x="7429500" y="4598988"/>
          <p14:tracePt t="158492" x="7412038" y="4616450"/>
          <p14:tracePt t="158508" x="7394575" y="4633913"/>
          <p14:tracePt t="158524" x="7367588" y="4633913"/>
          <p14:tracePt t="158540" x="7331075" y="4670425"/>
          <p14:tracePt t="158556" x="7296150" y="4670425"/>
          <p14:tracePt t="158572" x="7205663" y="4679950"/>
          <p14:tracePt t="158588" x="7099300" y="4679950"/>
          <p14:tracePt t="158604" x="7054850" y="4679950"/>
          <p14:tracePt t="158620" x="6991350" y="4679950"/>
          <p14:tracePt t="158636" x="6965950" y="4679950"/>
          <p14:tracePt t="158652" x="6902450" y="4679950"/>
          <p14:tracePt t="158668" x="6875463" y="4679950"/>
          <p14:tracePt t="158684" x="6840538" y="4679950"/>
          <p14:tracePt t="158700" x="6823075" y="4679950"/>
          <p14:tracePt t="158716" x="6786563" y="4679950"/>
          <p14:tracePt t="158732" x="6777038" y="4679950"/>
          <p14:tracePt t="159133" x="6769100" y="4679950"/>
          <p14:tracePt t="159143" x="6742113" y="4679950"/>
          <p14:tracePt t="159153" x="6705600" y="4679950"/>
          <p14:tracePt t="159164" x="6653213" y="4679950"/>
          <p14:tracePt t="159179" x="6581775" y="4679950"/>
          <p14:tracePt t="159196" x="6419850" y="4679950"/>
          <p14:tracePt t="159211" x="6357938" y="4679950"/>
          <p14:tracePt t="159227" x="6296025" y="4670425"/>
          <p14:tracePt t="159244" x="6197600" y="4633913"/>
          <p14:tracePt t="159260" x="6153150" y="4598988"/>
          <p14:tracePt t="159275" x="6116638" y="4562475"/>
          <p14:tracePt t="159292" x="6089650" y="4527550"/>
          <p14:tracePt t="159307" x="6072188" y="4518025"/>
          <p14:tracePt t="159324" x="6054725" y="4510088"/>
          <p14:tracePt t="159339" x="6045200" y="4500563"/>
          <p14:tracePt t="159355" x="6037263" y="4500563"/>
          <p14:tracePt t="159372" x="6018213" y="4483100"/>
          <p14:tracePt t="159388" x="6010275" y="4473575"/>
          <p14:tracePt t="159403" x="6000750" y="4473575"/>
          <p14:tracePt t="159419" x="6000750" y="4465638"/>
          <p14:tracePt t="159596" x="6010275" y="4491038"/>
          <p14:tracePt t="159607" x="6027738" y="4500563"/>
          <p14:tracePt t="159618" x="6062663" y="4527550"/>
          <p14:tracePt t="159629" x="6089650" y="4537075"/>
          <p14:tracePt t="159643" x="6143625" y="4562475"/>
          <p14:tracePt t="159659" x="6215063" y="4589463"/>
          <p14:tracePt t="159676" x="6411913" y="4625975"/>
          <p14:tracePt t="159691" x="6518275" y="4625975"/>
          <p14:tracePt t="159707" x="6616700" y="4625975"/>
          <p14:tracePt t="159724" x="6777038" y="4616450"/>
          <p14:tracePt t="159739" x="6831013" y="4598988"/>
          <p14:tracePt t="159756" x="6884988" y="4572000"/>
          <p14:tracePt t="159776" x="6902450" y="4562475"/>
          <p14:tracePt t="160338" x="6919913" y="4562475"/>
          <p14:tracePt t="160350" x="6938963" y="4562475"/>
          <p14:tracePt t="160360" x="6973888" y="4554538"/>
          <p14:tracePt t="160371" x="7027863" y="4537075"/>
          <p14:tracePt t="160382" x="7108825" y="4500563"/>
          <p14:tracePt t="160395" x="7180263" y="4483100"/>
          <p14:tracePt t="160411" x="7269163" y="4456113"/>
          <p14:tracePt t="160427" x="7419975" y="4429125"/>
          <p14:tracePt t="160443" x="7483475" y="4419600"/>
          <p14:tracePt t="160459" x="7518400" y="4419600"/>
          <p14:tracePt t="160476" x="7562850" y="4419600"/>
          <p14:tracePt t="160491" x="7599363" y="4419600"/>
          <p14:tracePt t="160507" x="7608888" y="4419600"/>
          <p14:tracePt t="160523" x="7616825" y="4419600"/>
          <p14:tracePt t="160937" x="7626350" y="4419600"/>
          <p14:tracePt t="160967" x="7634288" y="4419600"/>
          <p14:tracePt t="160977" x="7634288" y="4429125"/>
          <p14:tracePt t="160987" x="7643813" y="4438650"/>
          <p14:tracePt t="161003" x="7653338" y="4446588"/>
          <p14:tracePt t="161027" x="7688263" y="4483100"/>
          <p14:tracePt t="161037" x="7705725" y="4491038"/>
          <p14:tracePt t="161051" x="7715250" y="4491038"/>
          <p14:tracePt t="161067" x="7732713" y="4500563"/>
          <p14:tracePt t="161083" x="7751763" y="4510088"/>
          <p14:tracePt t="161099" x="7751763" y="4518025"/>
          <p14:tracePt t="161115" x="7759700" y="4518025"/>
          <p14:tracePt t="161131" x="7777163" y="4518025"/>
          <p14:tracePt t="161156" x="7786688" y="4518025"/>
          <p14:tracePt t="161484" x="7796213" y="4518025"/>
          <p14:tracePt t="161495" x="7804150" y="4518025"/>
          <p14:tracePt t="161505" x="7840663" y="4518025"/>
          <p14:tracePt t="161515" x="7875588" y="4510088"/>
          <p14:tracePt t="161535" x="7912100" y="4500563"/>
          <p14:tracePt t="161551" x="8018463" y="4465638"/>
          <p14:tracePt t="161562" x="8054975" y="4456113"/>
          <p14:tracePt t="161578" x="8089900" y="4446588"/>
          <p14:tracePt t="161595" x="8143875" y="4429125"/>
          <p14:tracePt t="161611" x="8188325" y="4419600"/>
          <p14:tracePt t="161626" x="8197850" y="4411663"/>
          <p14:tracePt t="161642" x="8205788" y="4402138"/>
          <p14:tracePt t="161659" x="8215313" y="4402138"/>
          <p14:tracePt t="161750" x="8224838" y="4402138"/>
          <p14:tracePt t="161781" x="8232775" y="4402138"/>
          <p14:tracePt t="161901" x="8242300" y="4402138"/>
          <p14:tracePt t="161953" x="8242300" y="4394200"/>
          <p14:tracePt t="161992" x="8251825" y="4394200"/>
          <p14:tracePt t="164230" x="8224838" y="4394200"/>
          <p14:tracePt t="164241" x="8180388" y="4402138"/>
          <p14:tracePt t="164251" x="8099425" y="4419600"/>
          <p14:tracePt t="164265" x="7991475" y="4465638"/>
          <p14:tracePt t="164281" x="7848600" y="4510088"/>
          <p14:tracePt t="164297" x="7419975" y="4643438"/>
          <p14:tracePt t="164313" x="7143750" y="4732338"/>
          <p14:tracePt t="164330" x="6572250" y="4911725"/>
          <p14:tracePt t="164350" x="6483350" y="4929188"/>
          <p14:tracePt t="164361" x="6402388" y="4946650"/>
          <p14:tracePt t="164377" x="6323013" y="4973638"/>
          <p14:tracePt t="164393" x="6313488" y="4973638"/>
          <p14:tracePt t="164409" x="6303963" y="4983163"/>
          <p14:tracePt t="164739" x="6296025" y="4983163"/>
          <p14:tracePt t="164749" x="6242050" y="4956175"/>
          <p14:tracePt t="164761" x="6161088" y="4929188"/>
          <p14:tracePt t="164773" x="6018213" y="4902200"/>
          <p14:tracePt t="164784" x="5867400" y="4902200"/>
          <p14:tracePt t="164796" x="5616575" y="4902200"/>
          <p14:tracePt t="164809" x="5384800" y="4929188"/>
          <p14:tracePt t="164825" x="5133975" y="5018088"/>
          <p14:tracePt t="164841" x="4598988" y="5295900"/>
          <p14:tracePt t="164857" x="4510088" y="5340350"/>
          <p14:tracePt t="164873" x="4394200" y="5394325"/>
          <p14:tracePt t="164889" x="4357688" y="5402263"/>
          <p14:tracePt t="164909" x="4348163" y="5402263"/>
          <p14:tracePt t="165245" x="4340225" y="5402263"/>
          <p14:tracePt t="165255" x="4295775" y="5394325"/>
          <p14:tracePt t="165265" x="4232275" y="5357813"/>
          <p14:tracePt t="165275" x="4116388" y="5313363"/>
          <p14:tracePt t="165289" x="3946525" y="5276850"/>
          <p14:tracePt t="165305" x="3465513" y="5197475"/>
          <p14:tracePt t="165321" x="3276600" y="5170488"/>
          <p14:tracePt t="165337" x="3009900" y="5170488"/>
          <p14:tracePt t="165353" x="2919413" y="5170488"/>
          <p14:tracePt t="165369" x="2840038" y="5187950"/>
          <p14:tracePt t="165385" x="2813050" y="5205413"/>
          <p14:tracePt t="165401" x="2803525" y="5224463"/>
          <p14:tracePt t="165772" x="2803525" y="5241925"/>
          <p14:tracePt t="165781" x="2803525" y="5259388"/>
          <p14:tracePt t="165791" x="2803525" y="5286375"/>
          <p14:tracePt t="165801" x="2803525" y="5303838"/>
          <p14:tracePt t="165816" x="2803525" y="5322888"/>
          <p14:tracePt t="165832" x="2803525" y="5340350"/>
          <p14:tracePt t="165863" x="2803525" y="5348288"/>
          <p14:tracePt t="165940" x="2803525" y="5357813"/>
          <p14:tracePt t="166025" x="2803525" y="5367338"/>
          <p14:tracePt t="166055" x="2813050" y="5367338"/>
          <p14:tracePt t="166076" x="2822575" y="5375275"/>
          <p14:tracePt t="166096" x="2830513" y="5384800"/>
          <p14:tracePt t="166106" x="2840038" y="5384800"/>
          <p14:tracePt t="166116" x="2847975" y="5384800"/>
          <p14:tracePt t="166136" x="2857500" y="5394325"/>
          <p14:tracePt t="166146" x="2867025" y="5394325"/>
          <p14:tracePt t="166166" x="2874963" y="5394325"/>
          <p14:tracePt t="166177" x="2884488" y="5394325"/>
          <p14:tracePt t="166189" x="2894013" y="5402263"/>
          <p14:tracePt t="166200" x="2911475" y="5402263"/>
          <p14:tracePt t="166216" x="2919413" y="5411788"/>
          <p14:tracePt t="166232" x="2965450" y="5419725"/>
          <p14:tracePt t="166248" x="2982913" y="5429250"/>
          <p14:tracePt t="166265" x="3027363" y="5446713"/>
          <p14:tracePt t="166280" x="3044825" y="5446713"/>
          <p14:tracePt t="166297" x="3081338" y="5446713"/>
          <p14:tracePt t="166312" x="3098800" y="5456238"/>
          <p14:tracePt t="166329" x="3143250" y="5473700"/>
          <p14:tracePt t="166344" x="3152775" y="5473700"/>
          <p14:tracePt t="166361" x="3197225" y="5483225"/>
          <p14:tracePt t="166377" x="3205163" y="5491163"/>
          <p14:tracePt t="166392" x="3251200" y="5500688"/>
          <p14:tracePt t="166408" x="3268663" y="5510213"/>
          <p14:tracePt t="166424" x="3276600" y="5510213"/>
          <p14:tracePt t="166441" x="3286125" y="5510213"/>
          <p14:tracePt t="166748" x="3295650" y="5518150"/>
          <p14:tracePt t="166760" x="3313113" y="5518150"/>
          <p14:tracePt t="166770" x="3357563" y="5518150"/>
          <p14:tracePt t="166781" x="3402013" y="5527675"/>
          <p14:tracePt t="166792" x="3455988" y="5545138"/>
          <p14:tracePt t="166808" x="3517900" y="5554663"/>
          <p14:tracePt t="166824" x="3581400" y="5562600"/>
          <p14:tracePt t="166840" x="3697288" y="5572125"/>
          <p14:tracePt t="166856" x="3759200" y="5572125"/>
          <p14:tracePt t="166872" x="3884613" y="5572125"/>
          <p14:tracePt t="166888" x="3911600" y="5581650"/>
          <p14:tracePt t="166904" x="3965575" y="5599113"/>
          <p14:tracePt t="166920" x="4027488" y="5599113"/>
          <p14:tracePt t="166936" x="4044950" y="5599113"/>
          <p14:tracePt t="166952" x="4071938" y="5608638"/>
          <p14:tracePt t="166968" x="4089400" y="5608638"/>
          <p14:tracePt t="166984" x="4116388" y="5616575"/>
          <p14:tracePt t="167000" x="4133850" y="5616575"/>
          <p14:tracePt t="167016" x="4152900" y="5616575"/>
          <p14:tracePt t="167032" x="4179888" y="5616575"/>
          <p14:tracePt t="167048" x="4187825" y="5616575"/>
          <p14:tracePt t="167064" x="4197350" y="5616575"/>
          <p14:tracePt t="167080" x="4205288" y="5616575"/>
          <p14:tracePt t="167402" x="4197350" y="5616575"/>
          <p14:tracePt t="167424" x="4187825" y="5616575"/>
          <p14:tracePt t="167435" x="4179888" y="5616575"/>
          <p14:tracePt t="167455" x="4170363" y="5616575"/>
          <p14:tracePt t="167490" x="4160838" y="5616575"/>
          <p14:tracePt t="167523" x="4160838" y="5626100"/>
          <p14:tracePt t="167533" x="4152900" y="5626100"/>
          <p14:tracePt t="167562" x="4143375" y="5626100"/>
          <p14:tracePt t="167582" x="4143375" y="5634038"/>
          <p14:tracePt t="167593" x="4133850" y="5634038"/>
          <p14:tracePt t="167958" x="4152900" y="5634038"/>
          <p14:tracePt t="167969" x="4187825" y="5643563"/>
          <p14:tracePt t="167980" x="4224338" y="5643563"/>
          <p14:tracePt t="167992" x="4268788" y="5653088"/>
          <p14:tracePt t="168007" x="4295775" y="5661025"/>
          <p14:tracePt t="168024" x="4348163" y="5661025"/>
          <p14:tracePt t="168039" x="4375150" y="5661025"/>
          <p14:tracePt t="168056" x="4402138" y="5661025"/>
          <p14:tracePt t="168071" x="4411663" y="5661025"/>
          <p14:tracePt t="168087" x="4419600" y="5661025"/>
          <p14:tracePt t="168104" x="4429125" y="5661025"/>
          <p14:tracePt t="168120" x="4438650" y="5661025"/>
          <p14:tracePt t="168136" x="4446588" y="5670550"/>
          <p14:tracePt t="168151" x="4456113" y="5680075"/>
          <p14:tracePt t="168169" x="4465638" y="5680075"/>
          <p14:tracePt t="168183" x="4473575" y="5680075"/>
          <p14:tracePt t="168201" x="4483100" y="5688013"/>
          <p14:tracePt t="168215" x="4491038" y="5688013"/>
          <p14:tracePt t="168232" x="4518025" y="5697538"/>
          <p14:tracePt t="168247" x="4518025" y="5705475"/>
          <p14:tracePt t="168264" x="4545013" y="5705475"/>
          <p14:tracePt t="168280" x="4554538" y="5705475"/>
          <p14:tracePt t="168296" x="4562475" y="5715000"/>
          <p14:tracePt t="168312" x="4562475" y="5724525"/>
          <p14:tracePt t="168328" x="4572000" y="5724525"/>
          <p14:tracePt t="168343" x="4581525" y="5724525"/>
          <p14:tracePt t="168360" x="4589463" y="5724525"/>
          <p14:tracePt t="168375" x="4598988" y="5724525"/>
          <p14:tracePt t="168392" x="4608513" y="5732463"/>
          <p14:tracePt t="168407" x="4616450" y="5732463"/>
          <p14:tracePt t="168442" x="4625975" y="5732463"/>
          <p14:tracePt t="169047" x="4633913" y="5732463"/>
          <p14:tracePt t="169781" x="4652963" y="5732463"/>
          <p14:tracePt t="169791" x="4660900" y="5732463"/>
          <p14:tracePt t="169801" x="4670425" y="5732463"/>
          <p14:tracePt t="169815" x="4687888" y="5732463"/>
          <p14:tracePt t="169830" x="4705350" y="5732463"/>
          <p14:tracePt t="169847" x="4724400" y="5732463"/>
          <p14:tracePt t="169862" x="4741863" y="5732463"/>
          <p14:tracePt t="169879" x="4768850" y="5732463"/>
          <p14:tracePt t="169895" x="4786313" y="5732463"/>
          <p14:tracePt t="169911" x="4830763" y="5732463"/>
          <p14:tracePt t="169927" x="4848225" y="5732463"/>
          <p14:tracePt t="169953" x="4911725" y="5732463"/>
          <p14:tracePt t="169972" x="4956175" y="5732463"/>
          <p14:tracePt t="169993" x="4983163" y="5732463"/>
          <p14:tracePt t="170006" x="5010150" y="5732463"/>
          <p14:tracePt t="170022" x="5045075" y="5724525"/>
          <p14:tracePt t="170038" x="5054600" y="5724525"/>
          <p14:tracePt t="170054" x="5089525" y="5705475"/>
          <p14:tracePt t="170070" x="5108575" y="5697538"/>
          <p14:tracePt t="170086" x="5160963" y="5670550"/>
          <p14:tracePt t="170102" x="5170488" y="5661025"/>
          <p14:tracePt t="170119" x="5197475" y="5643563"/>
          <p14:tracePt t="170134" x="5205413" y="5626100"/>
          <p14:tracePt t="170150" x="5214938" y="5616575"/>
          <p14:tracePt t="170166" x="5214938" y="5608638"/>
          <p14:tracePt t="170183" x="5224463" y="5599113"/>
          <p14:tracePt t="170199" x="5224463" y="5562600"/>
          <p14:tracePt t="170214" x="5224463" y="5545138"/>
          <p14:tracePt t="170230" x="5224463" y="5473700"/>
          <p14:tracePt t="170246" x="5224463" y="5429250"/>
          <p14:tracePt t="170263" x="5224463" y="5322888"/>
          <p14:tracePt t="170278" x="5224463" y="5251450"/>
          <p14:tracePt t="170294" x="5170488" y="5072063"/>
          <p14:tracePt t="170310" x="5153025" y="5018088"/>
          <p14:tracePt t="170326" x="5133975" y="4991100"/>
          <p14:tracePt t="170343" x="5089525" y="4938713"/>
          <p14:tracePt t="170358" x="5072063" y="4919663"/>
          <p14:tracePt t="170375" x="5045075" y="4911725"/>
          <p14:tracePt t="170390" x="5027613" y="4902200"/>
          <p14:tracePt t="170406" x="4983163" y="4894263"/>
          <p14:tracePt t="170422" x="4965700" y="4894263"/>
          <p14:tracePt t="170439" x="4919663" y="4894263"/>
          <p14:tracePt t="170455" x="4894263" y="4894263"/>
          <p14:tracePt t="170470" x="4857750" y="4894263"/>
          <p14:tracePt t="170486" x="4840288" y="4894263"/>
          <p14:tracePt t="170503" x="4776788" y="4911725"/>
          <p14:tracePt t="170518" x="4759325" y="4929188"/>
          <p14:tracePt t="170535" x="4724400" y="4956175"/>
          <p14:tracePt t="170550" x="4705350" y="4965700"/>
          <p14:tracePt t="170566" x="4687888" y="4991100"/>
          <p14:tracePt t="170583" x="4670425" y="5027613"/>
          <p14:tracePt t="170598" x="4670425" y="5045075"/>
          <p14:tracePt t="170614" x="4652963" y="5089525"/>
          <p14:tracePt t="170630" x="4652963" y="5108575"/>
          <p14:tracePt t="170646" x="4643438" y="5153025"/>
          <p14:tracePt t="170662" x="4643438" y="5205413"/>
          <p14:tracePt t="170678" x="4643438" y="5232400"/>
          <p14:tracePt t="170694" x="4652963" y="5303838"/>
          <p14:tracePt t="170710" x="4670425" y="5330825"/>
          <p14:tracePt t="170726" x="4705350" y="5384800"/>
          <p14:tracePt t="170742" x="4724400" y="5402263"/>
          <p14:tracePt t="170758" x="4768850" y="5446713"/>
          <p14:tracePt t="170774" x="4795838" y="5465763"/>
          <p14:tracePt t="170790" x="4840288" y="5500688"/>
          <p14:tracePt t="170806" x="4857750" y="5500688"/>
          <p14:tracePt t="170822" x="4919663" y="5537200"/>
          <p14:tracePt t="170838" x="4938713" y="5537200"/>
          <p14:tracePt t="170854" x="5018088" y="5572125"/>
          <p14:tracePt t="170870" x="5081588" y="5572125"/>
          <p14:tracePt t="170886" x="5108575" y="5572125"/>
          <p14:tracePt t="170902" x="5160963" y="5572125"/>
          <p14:tracePt t="170918" x="5180013" y="5572125"/>
          <p14:tracePt t="170934" x="5224463" y="5572125"/>
          <p14:tracePt t="170950" x="5251450" y="5572125"/>
          <p14:tracePt t="170966" x="5286375" y="5572125"/>
          <p14:tracePt t="170982" x="5313363" y="5572125"/>
          <p14:tracePt t="171003" x="5330825" y="5554663"/>
          <p14:tracePt t="171015" x="5348288" y="5554663"/>
          <p14:tracePt t="171030" x="5348288" y="5545138"/>
          <p14:tracePt t="171046" x="5367338" y="5527675"/>
          <p14:tracePt t="171064" x="5375275" y="5510213"/>
          <p14:tracePt t="171084" x="5375275" y="5500688"/>
          <p14:tracePt t="171094" x="5375275" y="5483225"/>
          <p14:tracePt t="171110" x="5384800" y="5473700"/>
          <p14:tracePt t="171126" x="5394325" y="5446713"/>
          <p14:tracePt t="171142" x="5394325" y="5429250"/>
          <p14:tracePt t="171158" x="5394325" y="5384800"/>
          <p14:tracePt t="171174" x="5394325" y="5340350"/>
          <p14:tracePt t="171190" x="5394325" y="5313363"/>
          <p14:tracePt t="171206" x="5394325" y="5268913"/>
          <p14:tracePt t="171222" x="5367338" y="5232400"/>
          <p14:tracePt t="171238" x="5313363" y="5180013"/>
          <p14:tracePt t="171254" x="5295900" y="5160963"/>
          <p14:tracePt t="171270" x="5232400" y="5108575"/>
          <p14:tracePt t="171286" x="5197475" y="5108575"/>
          <p14:tracePt t="171302" x="5116513" y="5081588"/>
          <p14:tracePt t="171323" x="5054600" y="5072063"/>
          <p14:tracePt t="171334" x="5027613" y="5072063"/>
          <p14:tracePt t="171350" x="5010150" y="5072063"/>
          <p14:tracePt t="171366" x="4946650" y="5072063"/>
          <p14:tracePt t="171382" x="4919663" y="5072063"/>
          <p14:tracePt t="171398" x="4884738" y="5072063"/>
          <p14:tracePt t="171414" x="4813300" y="5116513"/>
          <p14:tracePt t="171430" x="4786313" y="5143500"/>
          <p14:tracePt t="171446" x="4741863" y="5197475"/>
          <p14:tracePt t="171462" x="4705350" y="5241925"/>
          <p14:tracePt t="171478" x="4705350" y="5268913"/>
          <p14:tracePt t="171494" x="4679950" y="5303838"/>
          <p14:tracePt t="171510" x="4670425" y="5322888"/>
          <p14:tracePt t="171526" x="4670425" y="5367338"/>
          <p14:tracePt t="171542" x="4670425" y="5384800"/>
          <p14:tracePt t="171558" x="4670425" y="5438775"/>
          <p14:tracePt t="171574" x="4670425" y="5465763"/>
          <p14:tracePt t="171590" x="4670425" y="5500688"/>
          <p14:tracePt t="171613" x="4697413" y="5537200"/>
          <p14:tracePt t="171621" x="4714875" y="5562600"/>
          <p14:tracePt t="171638" x="4732338" y="5572125"/>
          <p14:tracePt t="171654" x="4759325" y="5599113"/>
          <p14:tracePt t="171670" x="4768850" y="5608638"/>
          <p14:tracePt t="171686" x="4795838" y="5608638"/>
          <p14:tracePt t="171702" x="4822825" y="5634038"/>
          <p14:tracePt t="171718" x="4840288" y="5634038"/>
          <p14:tracePt t="171733" x="4848225" y="5634038"/>
          <p14:tracePt t="171751" x="4857750" y="5634038"/>
          <p14:tracePt t="171765" x="4867275" y="5634038"/>
          <p14:tracePt t="171893" x="4867275" y="5643563"/>
          <p14:tracePt t="172867" x="4875213" y="5643563"/>
          <p14:tracePt t="172877" x="4884738" y="5643563"/>
          <p14:tracePt t="172887" x="4894263" y="5634038"/>
          <p14:tracePt t="172901" x="4911725" y="5626100"/>
          <p14:tracePt t="172917" x="4929188" y="5608638"/>
          <p14:tracePt t="172933" x="4965700" y="5581650"/>
          <p14:tracePt t="172949" x="4983163" y="5581650"/>
          <p14:tracePt t="172965" x="5018088" y="5554663"/>
          <p14:tracePt t="172981" x="5027613" y="5545138"/>
          <p14:tracePt t="173002" x="5037138" y="5537200"/>
          <p14:tracePt t="173052" x="5045075" y="5537200"/>
          <p14:tracePt t="173111" x="5045075" y="5527675"/>
          <p14:tracePt t="173122" x="5054600" y="5527675"/>
          <p14:tracePt t="173134" x="5081588" y="5510213"/>
          <p14:tracePt t="173144" x="5108575" y="5510213"/>
          <p14:tracePt t="173157" x="5133975" y="5491163"/>
          <p14:tracePt t="173173" x="5160963" y="5473700"/>
          <p14:tracePt t="173189" x="5197475" y="5438775"/>
          <p14:tracePt t="173205" x="5224463" y="5429250"/>
          <p14:tracePt t="173221" x="5251450" y="5402263"/>
          <p14:tracePt t="173237" x="5251450" y="5394325"/>
          <p14:tracePt t="173262" x="5259388" y="5394325"/>
          <p14:tracePt t="173344" x="5268913" y="5394325"/>
          <p14:tracePt t="173365" x="5276850" y="5394325"/>
          <p14:tracePt t="173376" x="5286375" y="5394325"/>
          <p14:tracePt t="173397" x="5295900" y="5394325"/>
          <p14:tracePt t="173417" x="5303838" y="5394325"/>
          <p14:tracePt t="173427" x="5313363" y="5394325"/>
          <p14:tracePt t="173447" x="5322888" y="5394325"/>
          <p14:tracePt t="173468" x="5330825" y="5394325"/>
          <p14:tracePt t="173479" x="5340350" y="5394325"/>
          <p14:tracePt t="173521" x="5348288" y="5394325"/>
          <p14:tracePt t="173554" x="5367338" y="5394325"/>
          <p14:tracePt t="173565" x="5367338" y="5402263"/>
          <p14:tracePt t="173581" x="5375275" y="5402263"/>
          <p14:tracePt t="173589" x="5384800" y="5419725"/>
          <p14:tracePt t="173605" x="5394325" y="5419725"/>
          <p14:tracePt t="173621" x="5411788" y="5438775"/>
          <p14:tracePt t="173637" x="5438775" y="5438775"/>
          <p14:tracePt t="173653" x="5473700" y="5465763"/>
          <p14:tracePt t="173669" x="5491163" y="5473700"/>
          <p14:tracePt t="173685" x="5537200" y="5500688"/>
          <p14:tracePt t="173701" x="5554663" y="5518150"/>
          <p14:tracePt t="173717" x="5608638" y="5545138"/>
          <p14:tracePt t="173733" x="5643563" y="5562600"/>
          <p14:tracePt t="173749" x="5670550" y="5581650"/>
          <p14:tracePt t="173765" x="5715000" y="5589588"/>
          <p14:tracePt t="173781" x="5732463" y="5599113"/>
          <p14:tracePt t="173797" x="5768975" y="5608638"/>
          <p14:tracePt t="173813" x="5795963" y="5608638"/>
          <p14:tracePt t="174158" x="5803900" y="5608638"/>
          <p14:tracePt t="174168" x="5830888" y="5608638"/>
          <p14:tracePt t="174178" x="5875338" y="5608638"/>
          <p14:tracePt t="174188" x="5929313" y="5599113"/>
          <p14:tracePt t="174198" x="5991225" y="5581650"/>
          <p14:tracePt t="174213" x="6054725" y="5581650"/>
          <p14:tracePt t="174229" x="6180138" y="5572125"/>
          <p14:tracePt t="174245" x="6224588" y="5572125"/>
          <p14:tracePt t="174261" x="6323013" y="5572125"/>
          <p14:tracePt t="174277" x="6375400" y="5572125"/>
          <p14:tracePt t="174292" x="6465888" y="5572125"/>
          <p14:tracePt t="174308" x="6545263" y="5572125"/>
          <p14:tracePt t="174325" x="6653213" y="5572125"/>
          <p14:tracePt t="174340" x="6705600" y="5589588"/>
          <p14:tracePt t="174357" x="6804025" y="5599113"/>
          <p14:tracePt t="174372" x="6858000" y="5599113"/>
          <p14:tracePt t="174389" x="6911975" y="5599113"/>
          <p14:tracePt t="174405" x="6946900" y="5599113"/>
          <p14:tracePt t="174420" x="6965950" y="5599113"/>
          <p14:tracePt t="174436" x="7000875" y="5599113"/>
          <p14:tracePt t="174458" x="7018338" y="5599113"/>
          <p14:tracePt t="174468" x="7027863" y="5599113"/>
          <p14:tracePt t="174485" x="7037388" y="5599113"/>
          <p14:tracePt t="174501" x="7054850" y="5589588"/>
          <p14:tracePt t="174516" x="7072313" y="5589588"/>
          <p14:tracePt t="174533" x="7089775" y="5581650"/>
          <p14:tracePt t="174549" x="7116763" y="5572125"/>
          <p14:tracePt t="174564" x="7126288" y="5572125"/>
          <p14:tracePt t="174580" x="7143750" y="5562600"/>
          <p14:tracePt t="174597" x="7153275" y="5562600"/>
          <p14:tracePt t="174613" x="7170738" y="5554663"/>
          <p14:tracePt t="175071" x="7180263" y="5554663"/>
          <p14:tracePt t="175081" x="7197725" y="5554663"/>
          <p14:tracePt t="175092" x="7242175" y="5554663"/>
          <p14:tracePt t="175108" x="7296150" y="5554663"/>
          <p14:tracePt t="175125" x="7419975" y="5554663"/>
          <p14:tracePt t="175140" x="7483475" y="5554663"/>
          <p14:tracePt t="175156" x="7626350" y="5554663"/>
          <p14:tracePt t="175172" x="7680325" y="5554663"/>
          <p14:tracePt t="175188" x="7769225" y="5562600"/>
          <p14:tracePt t="175204" x="7813675" y="5572125"/>
          <p14:tracePt t="175220" x="7894638" y="5581650"/>
          <p14:tracePt t="175236" x="7947025" y="5589588"/>
          <p14:tracePt t="175252" x="7991475" y="5608638"/>
          <p14:tracePt t="175268" x="8045450" y="5626100"/>
          <p14:tracePt t="175284" x="8072438" y="5626100"/>
          <p14:tracePt t="175300" x="8116888" y="5643563"/>
          <p14:tracePt t="175316" x="8134350" y="5643563"/>
          <p14:tracePt t="175332" x="8161338" y="5643563"/>
          <p14:tracePt t="175348" x="8180388" y="5643563"/>
          <p14:tracePt t="175364" x="8197850" y="5643563"/>
          <p14:tracePt t="175381" x="8205788" y="5653088"/>
          <p14:tracePt t="175401" x="8215313" y="5653088"/>
          <p14:tracePt t="177085" x="8180388" y="5653088"/>
          <p14:tracePt t="177096" x="8116888" y="5661025"/>
          <p14:tracePt t="177107" x="8037513" y="5670550"/>
          <p14:tracePt t="177119" x="7920038" y="5688013"/>
          <p14:tracePt t="177129" x="7786688" y="5688013"/>
          <p14:tracePt t="177139" x="7589838" y="5688013"/>
          <p14:tracePt t="177156" x="7269163" y="5616575"/>
          <p14:tracePt t="177171" x="6858000" y="5419725"/>
          <p14:tracePt t="177195" x="5776913" y="4759325"/>
          <p14:tracePt t="177197" x="5456238" y="4500563"/>
          <p14:tracePt t="177206" x="5126038" y="4241800"/>
          <p14:tracePt t="177219" x="4857750" y="3983038"/>
          <p14:tracePt t="177235" x="4705350" y="3795713"/>
          <p14:tracePt t="177251" x="4589463" y="3643313"/>
          <p14:tracePt t="177267" x="4562475" y="3581400"/>
          <p14:tracePt t="177283" x="4562475" y="3544888"/>
          <p14:tracePt t="177299" x="4562475" y="3536950"/>
          <p14:tracePt t="177597" x="4537075" y="3536950"/>
          <p14:tracePt t="177607" x="4500563" y="3536950"/>
          <p14:tracePt t="177617" x="4429125" y="3536950"/>
          <p14:tracePt t="177627" x="4295775" y="3536950"/>
          <p14:tracePt t="177637" x="4108450" y="3446463"/>
          <p14:tracePt t="177669" x="3133725" y="2759075"/>
          <p14:tracePt t="177728" x="2000250" y="1839913"/>
          <p14:tracePt t="177786" x="1946275" y="1571625"/>
          <p14:tracePt t="178071" x="1928813" y="1571625"/>
          <p14:tracePt t="178101" x="1866900" y="1571625"/>
          <p14:tracePt t="178130" x="1562100" y="1366838"/>
          <p14:tracePt t="178159" x="1258888" y="1036638"/>
          <p14:tracePt t="178163" x="1143000" y="884238"/>
          <p14:tracePt t="178178" x="1098550" y="785813"/>
          <p14:tracePt t="178195" x="1071563" y="679450"/>
          <p14:tracePt t="178217" x="1071563" y="660400"/>
          <p14:tracePt t="178228" x="1071563" y="652463"/>
          <p14:tracePt t="178242" x="1071563" y="642938"/>
          <p14:tracePt t="178259" x="1089025" y="625475"/>
          <p14:tracePt t="178274" x="1116013" y="598488"/>
          <p14:tracePt t="178290" x="1125538" y="598488"/>
          <p14:tracePt t="178306" x="1125538" y="588963"/>
          <p14:tracePt t="178323" x="1133475" y="581025"/>
          <p14:tracePt t="178424" x="1143000" y="571500"/>
          <p14:tracePt t="178434" x="1143000" y="561975"/>
          <p14:tracePt t="178444" x="1152525" y="544513"/>
          <p14:tracePt t="178454" x="1152525" y="527050"/>
          <p14:tracePt t="178466" x="1160463" y="500063"/>
          <p14:tracePt t="178482" x="1160463" y="473075"/>
          <p14:tracePt t="178498" x="1169988" y="401638"/>
          <p14:tracePt t="182961" x="1527175" y="152400"/>
          <p14:tracePt t="182970" x="1571625" y="187325"/>
          <p14:tracePt t="182983" x="1625600" y="231775"/>
          <p14:tracePt t="182993" x="1670050" y="276225"/>
          <p14:tracePt t="183008" x="1704975" y="322263"/>
          <p14:tracePt t="183024" x="1776413" y="384175"/>
          <p14:tracePt t="183040" x="1795463" y="411163"/>
          <p14:tracePt t="183056" x="1847850" y="482600"/>
          <p14:tracePt t="183072" x="1857375" y="509588"/>
          <p14:tracePt t="183089" x="1874838" y="554038"/>
          <p14:tracePt t="183104" x="1874838" y="571500"/>
          <p14:tracePt t="183121" x="1893888" y="608013"/>
          <p14:tracePt t="183136" x="1893888" y="615950"/>
          <p14:tracePt t="183152" x="1893888" y="625475"/>
          <p14:tracePt t="183169" x="1893888" y="633413"/>
          <p14:tracePt t="183443" x="1901825" y="633413"/>
          <p14:tracePt t="184593" x="1911350" y="633413"/>
          <p14:tracePt t="184663" x="1919288" y="633413"/>
          <p14:tracePt t="184756" x="1928813" y="633413"/>
          <p14:tracePt t="192460" x="1928813" y="642938"/>
          <p14:tracePt t="192501" x="1919288" y="642938"/>
          <p14:tracePt t="192512" x="1919288" y="652463"/>
          <p14:tracePt t="192521" x="1919288" y="660400"/>
          <p14:tracePt t="192532" x="1911350" y="660400"/>
          <p14:tracePt t="192542" x="1901825" y="660400"/>
          <p14:tracePt t="192573" x="1893888" y="660400"/>
          <p14:tracePt t="192584" x="1893888" y="669925"/>
          <p14:tracePt t="192595" x="1884363" y="669925"/>
          <p14:tracePt t="192616" x="1874838" y="669925"/>
          <p14:tracePt t="192628" x="1866900" y="669925"/>
          <p14:tracePt t="192639" x="1857375" y="669925"/>
          <p14:tracePt t="192660" x="1847850" y="669925"/>
          <p14:tracePt t="192671" x="1839913" y="669925"/>
          <p14:tracePt t="192691" x="1830388" y="669925"/>
          <p14:tracePt t="192711" x="1822450" y="669925"/>
          <p14:tracePt t="192733" x="1812925" y="669925"/>
          <p14:tracePt t="192745" x="1803400" y="669925"/>
          <p14:tracePt t="192767" x="1785938" y="669925"/>
          <p14:tracePt t="192787" x="1776413" y="669925"/>
          <p14:tracePt t="192837" x="1768475" y="669925"/>
          <p14:tracePt t="192867" x="1758950" y="669925"/>
          <p14:tracePt t="193148" x="1751013" y="669925"/>
          <p14:tracePt t="193170" x="1741488" y="669925"/>
          <p14:tracePt t="193180" x="1731963" y="660400"/>
          <p14:tracePt t="193190" x="1724025" y="642938"/>
          <p14:tracePt t="193200" x="1704975" y="633413"/>
          <p14:tracePt t="193211" x="1687513" y="615950"/>
          <p14:tracePt t="193228" x="1679575" y="598488"/>
          <p14:tracePt t="193244" x="1633538" y="561975"/>
          <p14:tracePt t="193259" x="1616075" y="544513"/>
          <p14:tracePt t="193276" x="1581150" y="509588"/>
          <p14:tracePt t="193292" x="1562100" y="490538"/>
          <p14:tracePt t="193307" x="1509713" y="455613"/>
          <p14:tracePt t="193323" x="1482725" y="428625"/>
          <p14:tracePt t="193339" x="1455738" y="401638"/>
          <p14:tracePt t="194574" x="1384300" y="4445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842655" y="-122555"/>
            <a:ext cx="7786254" cy="71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4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52"/>
    </mc:Choice>
    <mc:Fallback xmlns="">
      <p:transition spd="slow" advTm="5715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774" x="6634163" y="6554788"/>
          <p14:tracePt t="5784" x="6634163" y="6527800"/>
          <p14:tracePt t="5794" x="6626225" y="6491288"/>
          <p14:tracePt t="5810" x="6616700" y="6429375"/>
          <p14:tracePt t="5833" x="6616700" y="6276975"/>
          <p14:tracePt t="5858" x="6616700" y="6062663"/>
          <p14:tracePt t="5874" x="6643688" y="5956300"/>
          <p14:tracePt t="5903" x="6705600" y="5741988"/>
          <p14:tracePt t="5922" x="6732588" y="5643563"/>
          <p14:tracePt t="5938" x="6813550" y="5491163"/>
          <p14:tracePt t="5963" x="6867525" y="5375275"/>
          <p14:tracePt t="5986" x="6884988" y="5367338"/>
          <p14:tracePt t="6064" x="6894513" y="5367338"/>
          <p14:tracePt t="6076" x="6902450" y="5367338"/>
          <p14:tracePt t="6098" x="6929438" y="5367338"/>
          <p14:tracePt t="6114" x="6946900" y="5367338"/>
          <p14:tracePt t="6146" x="6973888" y="5357813"/>
          <p14:tracePt t="6167" x="6973888" y="5348288"/>
          <p14:tracePt t="6178" x="6983413" y="5348288"/>
          <p14:tracePt t="6210" x="6983413" y="5330825"/>
          <p14:tracePt t="6225" x="6991350" y="5313363"/>
          <p14:tracePt t="6242" x="6991350" y="5286375"/>
          <p14:tracePt t="6274" x="6991350" y="5241925"/>
          <p14:tracePt t="6289" x="6991350" y="5232400"/>
          <p14:tracePt t="6535" x="6983413" y="5214938"/>
          <p14:tracePt t="6548" x="6946900" y="5160963"/>
          <p14:tracePt t="6561" x="6884988" y="5062538"/>
          <p14:tracePt t="6578" x="6786563" y="4902200"/>
          <p14:tracePt t="6610" x="6419850" y="4062413"/>
          <p14:tracePt t="6625" x="6375400" y="3938588"/>
          <p14:tracePt t="6641" x="6323013" y="3687763"/>
          <p14:tracePt t="6673" x="6313488" y="3446463"/>
          <p14:tracePt t="6689" x="6313488" y="3357563"/>
          <p14:tracePt t="6706" x="6323013" y="3268663"/>
          <p14:tracePt t="6733" x="6348413" y="3205163"/>
          <p14:tracePt t="6755" x="6402388" y="3187700"/>
          <p14:tracePt t="6770" x="6429375" y="3187700"/>
          <p14:tracePt t="6997" x="6394450" y="3143250"/>
          <p14:tracePt t="7010" x="6330950" y="3089275"/>
          <p14:tracePt t="7025" x="6251575" y="2990850"/>
          <p14:tracePt t="7041" x="6180138" y="2894013"/>
          <p14:tracePt t="7073" x="5965825" y="2473325"/>
          <p14:tracePt t="7089" x="5929313" y="2366963"/>
          <p14:tracePt t="7105" x="5884863" y="2205038"/>
          <p14:tracePt t="7137" x="5848350" y="1919288"/>
          <p14:tracePt t="7153" x="5848350" y="1758950"/>
          <p14:tracePt t="7169" x="5857875" y="1697038"/>
          <p14:tracePt t="7200" x="5929313" y="1581150"/>
          <p14:tracePt t="7217" x="5956300" y="1562100"/>
          <p14:tracePt t="7233" x="5956300" y="1554163"/>
          <p14:tracePt t="7265" x="6010275" y="1544638"/>
          <p14:tracePt t="7281" x="6037263" y="1536700"/>
          <p14:tracePt t="7297" x="6045200" y="1536700"/>
          <p14:tracePt t="7329" x="6054725" y="1536700"/>
          <p14:tracePt t="7345" x="6054725" y="1527175"/>
          <p14:tracePt t="7371" x="6062663" y="1527175"/>
          <p14:tracePt t="7404" x="6081713" y="1490663"/>
          <p14:tracePt t="7414" x="6089650" y="1482725"/>
          <p14:tracePt t="7425" x="6099175" y="1473200"/>
          <p14:tracePt t="7457" x="6153150" y="1446213"/>
          <p14:tracePt t="7473" x="6161088" y="1428750"/>
          <p14:tracePt t="7489" x="6205538" y="1419225"/>
          <p14:tracePt t="7521" x="6232525" y="1419225"/>
          <p14:tracePt t="7537" x="6286500" y="1411288"/>
          <p14:tracePt t="7553" x="6296025" y="1411288"/>
          <p14:tracePt t="7586" x="6313488" y="1411288"/>
          <p14:tracePt t="7824" x="6323013" y="1401763"/>
          <p14:tracePt t="7835" x="6348413" y="1401763"/>
          <p14:tracePt t="7847" x="6384925" y="1393825"/>
          <p14:tracePt t="7874" x="6537325" y="1366838"/>
          <p14:tracePt t="7889" x="6608763" y="1347788"/>
          <p14:tracePt t="7905" x="6786563" y="1330325"/>
          <p14:tracePt t="7934" x="6965950" y="1330325"/>
          <p14:tracePt t="7952" x="7045325" y="1330325"/>
          <p14:tracePt t="7969" x="7081838" y="1330325"/>
          <p14:tracePt t="7994" x="7143750" y="1330325"/>
          <p14:tracePt t="8017" x="7215188" y="1330325"/>
          <p14:tracePt t="8033" x="7296150" y="1330325"/>
          <p14:tracePt t="8064" x="7375525" y="1339850"/>
          <p14:tracePt t="8080" x="7446963" y="1347788"/>
          <p14:tracePt t="8097" x="7491413" y="1347788"/>
          <p14:tracePt t="8124" x="7581900" y="1347788"/>
          <p14:tracePt t="8144" x="7626350" y="1347788"/>
          <p14:tracePt t="8166" x="7643813" y="1347788"/>
          <p14:tracePt t="8198" x="7680325" y="1347788"/>
          <p14:tracePt t="8208" x="7688263" y="1347788"/>
          <p14:tracePt t="8959" x="7680325" y="1347788"/>
          <p14:tracePt t="8980" x="7670800" y="1347788"/>
          <p14:tracePt t="9004" x="7643813" y="1347788"/>
          <p14:tracePt t="9009" x="7616825" y="1347788"/>
          <p14:tracePt t="9034" x="7562850" y="1330325"/>
          <p14:tracePt t="9056" x="7456488" y="1312863"/>
          <p14:tracePt t="9072" x="7385050" y="1303338"/>
          <p14:tracePt t="9104" x="7304088" y="1295400"/>
          <p14:tracePt t="9120" x="7251700" y="1268413"/>
          <p14:tracePt t="9136" x="7205663" y="1250950"/>
          <p14:tracePt t="9169" x="7089775" y="1179513"/>
          <p14:tracePt t="9184" x="7072313" y="1152525"/>
          <p14:tracePt t="9200" x="7054850" y="1133475"/>
          <p14:tracePt t="9233" x="7037388" y="1116013"/>
          <p14:tracePt t="9701" x="7018338" y="1116013"/>
          <p14:tracePt t="9711" x="7010400" y="1098550"/>
          <p14:tracePt t="9738" x="6956425" y="1062038"/>
          <p14:tracePt t="9743" x="6911975" y="1017588"/>
          <p14:tracePt t="9768" x="6848475" y="938213"/>
          <p14:tracePt t="9791" x="6786563" y="839788"/>
          <p14:tracePt t="9808" x="6777038" y="696913"/>
          <p14:tracePt t="9838" x="6804025" y="581025"/>
          <p14:tracePt t="9855" x="6840538" y="527050"/>
          <p14:tracePt t="9872" x="6884988" y="482600"/>
          <p14:tracePt t="9898" x="6946900" y="455613"/>
          <p14:tracePt t="9919" x="6991350" y="428625"/>
          <p14:tracePt t="9936" x="7072313" y="393700"/>
          <p14:tracePt t="9968" x="7170738" y="374650"/>
          <p14:tracePt t="9984" x="7205663" y="374650"/>
          <p14:tracePt t="10000" x="7304088" y="330200"/>
          <p14:tracePt t="10028" x="7358063" y="330200"/>
          <p14:tracePt t="10048" x="7439025" y="303213"/>
          <p14:tracePt t="10064" x="7466013" y="303213"/>
          <p14:tracePt t="10088" x="7518400" y="295275"/>
          <p14:tracePt t="10112" x="7527925" y="295275"/>
          <p14:tracePt t="10147" x="7537450" y="295275"/>
          <p14:tracePt t="10176" x="7537450" y="285750"/>
          <p14:tracePt t="10192" x="7545388" y="285750"/>
          <p14:tracePt t="10258" x="7554913" y="285750"/>
          <p14:tracePt t="10280" x="7572375" y="285750"/>
          <p14:tracePt t="10292" x="7581900" y="285750"/>
          <p14:tracePt t="10304" x="7589838" y="285750"/>
          <p14:tracePt t="10336" x="7616825" y="285750"/>
          <p14:tracePt t="10351" x="7634288" y="285750"/>
          <p14:tracePt t="10368" x="7643813" y="285750"/>
          <p14:tracePt t="10400" x="7705725" y="312738"/>
          <p14:tracePt t="10415" x="7724775" y="322263"/>
          <p14:tracePt t="10432" x="7742238" y="330200"/>
          <p14:tracePt t="10464" x="7759700" y="339725"/>
          <p14:tracePt t="10480" x="7759700" y="347663"/>
          <p14:tracePt t="10510" x="7759700" y="357188"/>
          <p14:tracePt t="10542" x="7759700" y="366713"/>
          <p14:tracePt t="10570" x="7759700" y="374650"/>
          <p14:tracePt t="10590" x="7759700" y="384175"/>
          <p14:tracePt t="10608" x="7759700" y="393700"/>
          <p14:tracePt t="10623" x="7732713" y="393700"/>
          <p14:tracePt t="10658" x="7608888" y="393700"/>
          <p14:tracePt t="10671" x="7527925" y="393700"/>
          <p14:tracePt t="10688" x="7358063" y="393700"/>
          <p14:tracePt t="10718" x="7134225" y="393700"/>
          <p14:tracePt t="10736" x="7099300" y="393700"/>
          <p14:tracePt t="10751" x="7000875" y="393700"/>
          <p14:tracePt t="10778" x="6884988" y="393700"/>
          <p14:tracePt t="10799" x="6796088" y="393700"/>
          <p14:tracePt t="10815" x="6769100" y="393700"/>
          <p14:tracePt t="10848" x="6732588" y="393700"/>
          <p14:tracePt t="10865" x="6724650" y="384175"/>
          <p14:tracePt t="10949" x="6715125" y="384175"/>
          <p14:tracePt t="11061" x="6724650" y="384175"/>
          <p14:tracePt t="11071" x="6732588" y="384175"/>
          <p14:tracePt t="11087" x="6742113" y="384175"/>
          <p14:tracePt t="11118" x="6786563" y="384175"/>
          <p14:tracePt t="11135" x="6823075" y="384175"/>
          <p14:tracePt t="11151" x="6867525" y="384175"/>
          <p14:tracePt t="11183" x="6956425" y="384175"/>
          <p14:tracePt t="11199" x="6991350" y="384175"/>
          <p14:tracePt t="11215" x="7099300" y="384175"/>
          <p14:tracePt t="11247" x="7286625" y="384175"/>
          <p14:tracePt t="11263" x="7375525" y="384175"/>
          <p14:tracePt t="11279" x="7419975" y="384175"/>
          <p14:tracePt t="11311" x="7527925" y="393700"/>
          <p14:tracePt t="11327" x="7572375" y="393700"/>
          <p14:tracePt t="11343" x="7634288" y="401638"/>
          <p14:tracePt t="11375" x="7715250" y="428625"/>
          <p14:tracePt t="11391" x="7724775" y="428625"/>
          <p14:tracePt t="11407" x="7742238" y="446088"/>
          <p14:tracePt t="11439" x="7769225" y="446088"/>
          <p14:tracePt t="11455" x="7777163" y="446088"/>
          <p14:tracePt t="11476" x="7786688" y="446088"/>
          <p14:tracePt t="11507" x="7796213" y="455613"/>
          <p14:tracePt t="11680" x="7796213" y="465138"/>
          <p14:tracePt t="12062" x="7786688" y="465138"/>
          <p14:tracePt t="12072" x="7777163" y="465138"/>
          <p14:tracePt t="12082" x="7759700" y="465138"/>
          <p14:tracePt t="12109" x="7715250" y="465138"/>
          <p14:tracePt t="12127" x="7643813" y="473075"/>
          <p14:tracePt t="12143" x="7608888" y="482600"/>
          <p14:tracePt t="12175" x="7510463" y="517525"/>
          <p14:tracePt t="12191" x="7483475" y="517525"/>
          <p14:tracePt t="12207" x="7456488" y="527050"/>
          <p14:tracePt t="12239" x="7419975" y="536575"/>
          <p14:tracePt t="12254" x="7412038" y="536575"/>
          <p14:tracePt t="12271" x="7394575" y="536575"/>
          <p14:tracePt t="12303" x="7375525" y="536575"/>
          <p14:tracePt t="12346" x="7375525" y="544513"/>
          <p14:tracePt t="13334" x="7367588" y="544513"/>
          <p14:tracePt t="13341" x="7358063" y="544513"/>
          <p14:tracePt t="13351" x="7348538" y="544513"/>
          <p14:tracePt t="13383" x="7304088" y="561975"/>
          <p14:tracePt t="13391" x="7286625" y="571500"/>
          <p14:tracePt t="13406" x="7277100" y="571500"/>
          <p14:tracePt t="13438" x="7232650" y="581025"/>
          <p14:tracePt t="13454" x="7215188" y="588963"/>
          <p14:tracePt t="13470" x="7205663" y="588963"/>
          <p14:tracePt t="13503" x="7180263" y="588963"/>
          <p14:tracePt t="13518" x="7170738" y="598488"/>
          <p14:tracePt t="13534" x="7153275" y="598488"/>
          <p14:tracePt t="13566" x="7099300" y="608013"/>
          <p14:tracePt t="13582" x="7081838" y="608013"/>
          <p14:tracePt t="13599" x="7062788" y="608013"/>
          <p14:tracePt t="13631" x="6946900" y="625475"/>
          <p14:tracePt t="13646" x="6919913" y="625475"/>
          <p14:tracePt t="13662" x="6858000" y="625475"/>
          <p14:tracePt t="13693" x="6742113" y="633413"/>
          <p14:tracePt t="13710" x="6688138" y="633413"/>
          <p14:tracePt t="13726" x="6554788" y="652463"/>
          <p14:tracePt t="13752" x="6375400" y="679450"/>
          <p14:tracePt t="13774" x="6197600" y="750888"/>
          <p14:tracePt t="13790" x="6170613" y="768350"/>
          <p14:tracePt t="13813" x="6143625" y="776288"/>
          <p14:tracePt t="14065" x="6134100" y="776288"/>
          <p14:tracePt t="14078" x="6099175" y="776288"/>
          <p14:tracePt t="14089" x="6010275" y="776288"/>
          <p14:tracePt t="14113" x="5545138" y="839788"/>
          <p14:tracePt t="14125" x="5205413" y="919163"/>
          <p14:tracePt t="14142" x="4875213" y="1036638"/>
          <p14:tracePt t="14175" x="4197350" y="1258888"/>
          <p14:tracePt t="14190" x="3830638" y="1393825"/>
          <p14:tracePt t="14206" x="3732213" y="1419225"/>
          <p14:tracePt t="14238" x="3562350" y="1482725"/>
          <p14:tracePt t="14254" x="3517900" y="1490663"/>
          <p14:tracePt t="14270" x="3500438" y="1490663"/>
          <p14:tracePt t="14271" x="3482975" y="1500188"/>
          <p14:tracePt t="14303" x="3438525" y="1500188"/>
          <p14:tracePt t="14317" x="3429000" y="1509713"/>
          <p14:tracePt t="14334" x="3419475" y="1509713"/>
          <p14:tracePt t="14366" x="3411538" y="1509713"/>
          <p14:tracePt t="14565" x="3419475" y="1509713"/>
          <p14:tracePt t="14574" x="3446463" y="1509713"/>
          <p14:tracePt t="14584" x="3482975" y="1500188"/>
          <p14:tracePt t="14616" x="3697288" y="1446213"/>
          <p14:tracePt t="14624" x="3759200" y="1428750"/>
          <p14:tracePt t="14637" x="3840163" y="1419225"/>
          <p14:tracePt t="14663" x="4017963" y="1357313"/>
          <p14:tracePt t="14685" x="4125913" y="1357313"/>
          <p14:tracePt t="14701" x="4187825" y="1357313"/>
          <p14:tracePt t="14733" x="4491038" y="1312863"/>
          <p14:tracePt t="14749" x="4562475" y="1295400"/>
          <p14:tracePt t="14765" x="4697413" y="1295400"/>
          <p14:tracePt t="14793" x="4795838" y="1276350"/>
          <p14:tracePt t="14814" x="4813300" y="1276350"/>
          <p14:tracePt t="14830" x="4822825" y="1276350"/>
          <p14:tracePt t="15152" x="4822825" y="1258888"/>
          <p14:tracePt t="15162" x="4822825" y="1231900"/>
          <p14:tracePt t="15172" x="4822825" y="1196975"/>
          <p14:tracePt t="15182" x="4840288" y="1143000"/>
          <p14:tracePt t="15198" x="4857750" y="1089025"/>
          <p14:tracePt t="15214" x="4884738" y="1009650"/>
          <p14:tracePt t="15230" x="4884738" y="982663"/>
          <p14:tracePt t="15246" x="4902200" y="946150"/>
          <p14:tracePt t="15262" x="4902200" y="928688"/>
          <p14:tracePt t="15278" x="4911725" y="911225"/>
          <p14:tracePt t="15310" x="4911725" y="901700"/>
          <p14:tracePt t="15359" x="4911725" y="893763"/>
          <p14:tracePt t="15699" x="4911725" y="884238"/>
          <p14:tracePt t="15710" x="4911725" y="874713"/>
          <p14:tracePt t="15725" x="4911725" y="857250"/>
          <p14:tracePt t="15741" x="4911725" y="812800"/>
          <p14:tracePt t="15769" x="4911725" y="758825"/>
          <p14:tracePt t="15798" x="4911725" y="687388"/>
          <p14:tracePt t="15799" x="4911725" y="660400"/>
          <p14:tracePt t="15809" x="4911725" y="642938"/>
          <p14:tracePt t="15821" x="4911725" y="625475"/>
          <p14:tracePt t="15849" x="4911725" y="571500"/>
          <p14:tracePt t="15879" x="4919663" y="544513"/>
          <p14:tracePt t="15889" x="4919663" y="536575"/>
          <p14:tracePt t="15909" x="4919663" y="527050"/>
          <p14:tracePt t="15949" x="4919663" y="517525"/>
          <p14:tracePt t="15989" x="4919663" y="509588"/>
          <p14:tracePt t="16009" x="4919663" y="500063"/>
          <p14:tracePt t="16038" x="4919663" y="490538"/>
          <p14:tracePt t="16090" x="4919663" y="482600"/>
          <p14:tracePt t="16122" x="4919663" y="473075"/>
          <p14:tracePt t="16153" x="4919663" y="465138"/>
          <p14:tracePt t="16313" x="4919663" y="473075"/>
          <p14:tracePt t="16325" x="4919663" y="500063"/>
          <p14:tracePt t="16334" x="4919663" y="536575"/>
          <p14:tracePt t="16349" x="4919663" y="581025"/>
          <p14:tracePt t="16381" x="4911725" y="704850"/>
          <p14:tracePt t="16412" x="4911725" y="768350"/>
          <p14:tracePt t="16429" x="4911725" y="785813"/>
          <p14:tracePt t="16445" x="4911725" y="803275"/>
          <p14:tracePt t="16477" x="4911725" y="830263"/>
          <p14:tracePt t="16509" x="4911725" y="847725"/>
          <p14:tracePt t="16529" x="4911725" y="857250"/>
          <p14:tracePt t="16561" x="4911725" y="866775"/>
          <p14:tracePt t="16915" x="4938713" y="866775"/>
          <p14:tracePt t="16925" x="4973638" y="866775"/>
          <p14:tracePt t="16935" x="5045075" y="866775"/>
          <p14:tracePt t="16961" x="5224463" y="830263"/>
          <p14:tracePt t="16972" x="5313363" y="822325"/>
          <p14:tracePt t="16989" x="5473700" y="803275"/>
          <p14:tracePt t="17005" x="5545138" y="803275"/>
          <p14:tracePt t="17031" x="5705475" y="785813"/>
          <p14:tracePt t="17061" x="5894388" y="785813"/>
          <p14:tracePt t="17069" x="5929313" y="785813"/>
          <p14:tracePt t="17084" x="5965825" y="785813"/>
          <p14:tracePt t="17111" x="6010275" y="768350"/>
          <p14:tracePt t="17141" x="6054725" y="758825"/>
          <p14:tracePt t="17152" x="6072188" y="758825"/>
          <p14:tracePt t="17164" x="6081713" y="750888"/>
          <p14:tracePt t="17191" x="6099175" y="750888"/>
          <p14:tracePt t="17221" x="6116638" y="741363"/>
          <p14:tracePt t="17232" x="6126163" y="741363"/>
          <p14:tracePt t="17252" x="6134100" y="741363"/>
          <p14:tracePt t="17281" x="6161088" y="741363"/>
          <p14:tracePt t="17292" x="6170613" y="741363"/>
          <p14:tracePt t="17308" x="6188075" y="741363"/>
          <p14:tracePt t="17324" x="6197600" y="741363"/>
          <p14:tracePt t="17351" x="6224588" y="741363"/>
          <p14:tracePt t="17381" x="6269038" y="768350"/>
          <p14:tracePt t="17388" x="6276975" y="776288"/>
          <p14:tracePt t="17404" x="6296025" y="776288"/>
          <p14:tracePt t="17431" x="6313488" y="795338"/>
          <p14:tracePt t="17462" x="6330950" y="822325"/>
          <p14:tracePt t="17471" x="6340475" y="830263"/>
          <p14:tracePt t="17484" x="6340475" y="839788"/>
          <p14:tracePt t="17511" x="6357938" y="874713"/>
          <p14:tracePt t="17541" x="6357938" y="901700"/>
          <p14:tracePt t="17565" x="6357938" y="911225"/>
          <p14:tracePt t="17576" x="6357938" y="919163"/>
          <p14:tracePt t="17601" x="6357938" y="928688"/>
          <p14:tracePt t="17622" x="6357938" y="938213"/>
          <p14:tracePt t="17645" x="6357938" y="946150"/>
          <p14:tracePt t="17658" x="6357938" y="955675"/>
          <p14:tracePt t="17703" x="6357938" y="965200"/>
          <p14:tracePt t="17714" x="6357938" y="973138"/>
          <p14:tracePt t="17726" x="6357938" y="982663"/>
          <p14:tracePt t="17781" x="6357938" y="990600"/>
          <p14:tracePt t="18513" x="6367463" y="990600"/>
          <p14:tracePt t="18523" x="6402388" y="990600"/>
          <p14:tracePt t="18534" x="6456363" y="990600"/>
          <p14:tracePt t="18562" x="6626225" y="990600"/>
          <p14:tracePt t="18571" x="6705600" y="990600"/>
          <p14:tracePt t="18588" x="6858000" y="990600"/>
          <p14:tracePt t="18604" x="6991350" y="990600"/>
          <p14:tracePt t="18632" x="7126288" y="990600"/>
          <p14:tracePt t="18662" x="7313613" y="990600"/>
          <p14:tracePt t="18668" x="7375525" y="990600"/>
          <p14:tracePt t="18683" x="7439025" y="990600"/>
          <p14:tracePt t="18712" x="7527925" y="990600"/>
          <p14:tracePt t="18742" x="7589838" y="990600"/>
          <p14:tracePt t="18747" x="7661275" y="1000125"/>
          <p14:tracePt t="18764" x="7705725" y="1000125"/>
          <p14:tracePt t="18792" x="7751763" y="1000125"/>
          <p14:tracePt t="18822" x="7831138" y="1000125"/>
          <p14:tracePt t="18827" x="7867650" y="1009650"/>
          <p14:tracePt t="18844" x="7885113" y="1009650"/>
          <p14:tracePt t="18872" x="7974013" y="1017588"/>
          <p14:tracePt t="18902" x="7991475" y="1017588"/>
          <p14:tracePt t="18907" x="8001000" y="1017588"/>
          <p14:tracePt t="18924" x="8010525" y="1027113"/>
          <p14:tracePt t="18952" x="8027988" y="1027113"/>
          <p14:tracePt t="18982" x="8045450" y="1027113"/>
          <p14:tracePt t="18987" x="8054975" y="1044575"/>
          <p14:tracePt t="19012" x="8072438" y="1044575"/>
          <p14:tracePt t="19042" x="8099425" y="1062038"/>
          <p14:tracePt t="19051" x="8126413" y="1071563"/>
          <p14:tracePt t="19068" x="8153400" y="1071563"/>
          <p14:tracePt t="19093" x="8242300" y="1108075"/>
          <p14:tracePt t="19122" x="8269288" y="1116013"/>
          <p14:tracePt t="19131" x="8286750" y="1116013"/>
          <p14:tracePt t="19151" x="8296275" y="1116013"/>
          <p14:tracePt t="19398" x="8304213" y="1116013"/>
          <p14:tracePt t="19408" x="8323263" y="1116013"/>
          <p14:tracePt t="19418" x="8358188" y="1108075"/>
          <p14:tracePt t="19442" x="8510588" y="1081088"/>
          <p14:tracePt t="19451" x="8599488" y="1071563"/>
          <p14:tracePt t="19467" x="8688388" y="1054100"/>
          <p14:tracePt t="19483" x="8786813" y="1044575"/>
          <p14:tracePt t="19513" x="8902700" y="1044575"/>
          <p14:tracePt t="19543" x="8966200" y="1044575"/>
          <p14:tracePt t="19550" x="8983663" y="1044575"/>
          <p14:tracePt t="19563" x="9010650" y="1044575"/>
          <p14:tracePt t="19580" x="9028113" y="1044575"/>
          <p14:tracePt t="19603" x="9063038" y="1044575"/>
          <p14:tracePt t="19633" x="9099550" y="1044575"/>
          <p14:tracePt t="19643" x="9109075" y="1054100"/>
          <p14:tracePt t="19659" x="9117013" y="1054100"/>
          <p14:tracePt t="19682" x="9126538" y="1054100"/>
          <p14:tracePt t="19707" x="9134475" y="1054100"/>
          <p14:tracePt t="19757" x="9144000" y="1054100"/>
          <p14:tracePt t="19791" x="9153525" y="1062038"/>
          <p14:tracePt t="19802" x="9161463" y="1062038"/>
          <p14:tracePt t="19852" x="9170988" y="1062038"/>
          <p14:tracePt t="19881" x="9180513" y="1062038"/>
          <p14:tracePt t="19892" x="9180513" y="1071563"/>
          <p14:tracePt t="19923" x="9197975" y="1071563"/>
          <p14:tracePt t="19947" x="9205913" y="1071563"/>
          <p14:tracePt t="19963" x="9232900" y="1081088"/>
          <p14:tracePt t="19979" x="9242425" y="1081088"/>
          <p14:tracePt t="19995" x="9251950" y="1081088"/>
          <p14:tracePt t="20011" x="9259888" y="1081088"/>
          <p14:tracePt t="20027" x="9269413" y="1081088"/>
          <p14:tracePt t="20043" x="9277350" y="1081088"/>
          <p14:tracePt t="20079" x="9286875" y="1081088"/>
          <p14:tracePt t="20091" x="9286875" y="1071563"/>
          <p14:tracePt t="20103" x="9286875" y="1044575"/>
          <p14:tracePt t="20133" x="9232900" y="973138"/>
          <p14:tracePt t="20155" x="9082088" y="884238"/>
          <p14:tracePt t="20171" x="9010650" y="857250"/>
          <p14:tracePt t="20203" x="8912225" y="822325"/>
          <p14:tracePt t="20219" x="8894763" y="822325"/>
          <p14:tracePt t="20235" x="8858250" y="822325"/>
          <p14:tracePt t="20263" x="8823325" y="812800"/>
          <p14:tracePt t="20293" x="8813800" y="812800"/>
          <p14:tracePt t="20318" x="8804275" y="812800"/>
          <p14:tracePt t="20351" x="8786813" y="803275"/>
          <p14:tracePt t="20363" x="8786813" y="795338"/>
          <p14:tracePt t="20379" x="8777288" y="785813"/>
          <p14:tracePt t="20395" x="8751888" y="758825"/>
          <p14:tracePt t="20423" x="8742363" y="750888"/>
          <p14:tracePt t="20453" x="8742363" y="741363"/>
          <p14:tracePt t="20580" x="8751888" y="741363"/>
          <p14:tracePt t="20590" x="8751888" y="758825"/>
          <p14:tracePt t="20600" x="8769350" y="776288"/>
          <p14:tracePt t="20610" x="8786813" y="795338"/>
          <p14:tracePt t="20620" x="8813800" y="822325"/>
          <p14:tracePt t="20635" x="8823325" y="830263"/>
          <p14:tracePt t="20663" x="8885238" y="893763"/>
          <p14:tracePt t="20683" x="8912225" y="911225"/>
          <p14:tracePt t="20699" x="8929688" y="928688"/>
          <p14:tracePt t="20723" x="8974138" y="965200"/>
          <p14:tracePt t="20753" x="9001125" y="990600"/>
          <p14:tracePt t="20762" x="9001125" y="1000125"/>
          <p14:tracePt t="20793" x="9018588" y="1009650"/>
          <p14:tracePt t="20823" x="9037638" y="1036638"/>
          <p14:tracePt t="20829" x="9045575" y="1036638"/>
          <p14:tracePt t="20843" x="9045575" y="1044575"/>
          <p14:tracePt t="20873" x="9055100" y="1054100"/>
          <p14:tracePt t="20903" x="9063038" y="1054100"/>
          <p14:tracePt t="20929" x="9063038" y="1062038"/>
          <p14:tracePt t="20949" x="9072563" y="1062038"/>
          <p14:tracePt t="20973" x="9082088" y="1071563"/>
          <p14:tracePt t="21020" x="9082088" y="1081088"/>
          <p14:tracePt t="21166" x="9072563" y="1081088"/>
          <p14:tracePt t="21176" x="9028113" y="1071563"/>
          <p14:tracePt t="21194" x="9001125" y="1044575"/>
          <p14:tracePt t="21211" x="8947150" y="1009650"/>
          <p14:tracePt t="21243" x="8902700" y="973138"/>
          <p14:tracePt t="21259" x="8867775" y="965200"/>
          <p14:tracePt t="21274" x="8858250" y="955675"/>
          <p14:tracePt t="21291" x="8840788" y="955675"/>
          <p14:tracePt t="21313" x="8823325" y="946150"/>
          <p14:tracePt t="21338" x="8813800" y="938213"/>
          <p14:tracePt t="21589" x="8823325" y="938213"/>
          <p14:tracePt t="21599" x="8840788" y="938213"/>
          <p14:tracePt t="21610" x="8848725" y="938213"/>
          <p14:tracePt t="21626" x="8875713" y="946150"/>
          <p14:tracePt t="21643" x="8894763" y="973138"/>
          <p14:tracePt t="21674" x="8947150" y="1009650"/>
          <p14:tracePt t="21703" x="8991600" y="1044575"/>
          <p14:tracePt t="21713" x="9001125" y="1054100"/>
          <p14:tracePt t="21723" x="9010650" y="1062038"/>
          <p14:tracePt t="21753" x="9028113" y="1062038"/>
          <p14:tracePt t="21783" x="9028113" y="1071563"/>
          <p14:tracePt t="21981" x="9028113" y="1081088"/>
          <p14:tracePt t="22331" x="9001125" y="1081088"/>
          <p14:tracePt t="22341" x="8966200" y="1081088"/>
          <p14:tracePt t="22364" x="8894763" y="1081088"/>
          <p14:tracePt t="22377" x="8867775" y="1081088"/>
          <p14:tracePt t="22394" x="8804275" y="1081088"/>
          <p14:tracePt t="22424" x="8643938" y="1081088"/>
          <p14:tracePt t="22454" x="8402638" y="1081088"/>
          <p14:tracePt t="22462" x="8340725" y="1081088"/>
          <p14:tracePt t="22474" x="8277225" y="1081088"/>
          <p14:tracePt t="22504" x="8153400" y="1089025"/>
          <p14:tracePt t="22534" x="8001000" y="1098550"/>
          <p14:tracePt t="22538" x="7974013" y="1108075"/>
          <p14:tracePt t="22554" x="7947025" y="1108075"/>
          <p14:tracePt t="22570" x="7929563" y="1108075"/>
          <p14:tracePt t="22855" x="7912100" y="1108075"/>
          <p14:tracePt t="22868" x="7848600" y="1108075"/>
          <p14:tracePt t="22890" x="7599363" y="1108075"/>
          <p14:tracePt t="22906" x="7037388" y="1179513"/>
          <p14:tracePt t="22934" x="6510338" y="1330325"/>
          <p14:tracePt t="22964" x="5759450" y="1660525"/>
          <p14:tracePt t="22969" x="5643563" y="1714500"/>
          <p14:tracePt t="22986" x="5527675" y="1776413"/>
          <p14:tracePt t="23014" x="5348288" y="1874838"/>
          <p14:tracePt t="23044" x="5268913" y="1928813"/>
          <p14:tracePt t="23049" x="5259388" y="1938338"/>
          <p14:tracePt t="23303" x="5241925" y="1938338"/>
          <p14:tracePt t="23314" x="5187950" y="1928813"/>
          <p14:tracePt t="23324" x="5099050" y="1919288"/>
          <p14:tracePt t="23354" x="4840288" y="1911350"/>
          <p14:tracePt t="23369" x="4562475" y="1911350"/>
          <p14:tracePt t="23385" x="4429125" y="1911350"/>
          <p14:tracePt t="23402" x="4170363" y="1982788"/>
          <p14:tracePt t="23434" x="4054475" y="2009775"/>
          <p14:tracePt t="23449" x="3973513" y="2044700"/>
          <p14:tracePt t="23465" x="3946525" y="2054225"/>
          <p14:tracePt t="23481" x="3919538" y="2071688"/>
          <p14:tracePt t="23514" x="3848100" y="2098675"/>
          <p14:tracePt t="23544" x="3795713" y="2108200"/>
          <p14:tracePt t="23552" x="3786188" y="2108200"/>
          <p14:tracePt t="23584" x="3759200" y="2116138"/>
          <p14:tracePt t="23609" x="3732213" y="2116138"/>
          <p14:tracePt t="23626" x="3714750" y="2133600"/>
          <p14:tracePt t="23654" x="3697288" y="2133600"/>
          <p14:tracePt t="23684" x="3670300" y="2143125"/>
          <p14:tracePt t="23695" x="3652838" y="2143125"/>
          <p14:tracePt t="23706" x="3643313" y="2143125"/>
          <p14:tracePt t="23734" x="3633788" y="2152650"/>
          <p14:tracePt t="23764" x="3625850" y="2152650"/>
          <p14:tracePt t="23776" x="3625850" y="2160588"/>
          <p14:tracePt t="23801" x="3625850" y="2170113"/>
          <p14:tracePt t="23825" x="3625850" y="2179638"/>
          <p14:tracePt t="23855" x="3633788" y="2197100"/>
          <p14:tracePt t="23865" x="3643313" y="2205038"/>
          <p14:tracePt t="23881" x="3660775" y="2214563"/>
          <p14:tracePt t="23904" x="3687763" y="2224088"/>
          <p14:tracePt t="23934" x="3768725" y="2224088"/>
          <p14:tracePt t="23945" x="3795713" y="2224088"/>
          <p14:tracePt t="23961" x="3830638" y="2224088"/>
          <p14:tracePt t="23984" x="3902075" y="2224088"/>
          <p14:tracePt t="24015" x="4000500" y="2224088"/>
          <p14:tracePt t="24026" x="4027488" y="2224088"/>
          <p14:tracePt t="24041" x="4062413" y="2214563"/>
          <p14:tracePt t="24057" x="4108450" y="2205038"/>
          <p14:tracePt t="24073" x="4160838" y="2187575"/>
          <p14:tracePt t="24089" x="4214813" y="2170113"/>
          <p14:tracePt t="24114" x="4295775" y="2143125"/>
          <p14:tracePt t="24145" x="4429125" y="2108200"/>
          <p14:tracePt t="24155" x="4446588" y="2108200"/>
          <p14:tracePt t="24169" x="4483100" y="2098675"/>
          <p14:tracePt t="24195" x="4527550" y="2089150"/>
          <p14:tracePt t="24217" x="4581525" y="2081213"/>
          <p14:tracePt t="24217" x="4598988" y="2081213"/>
          <p14:tracePt t="24233" x="4616450" y="2071688"/>
          <p14:tracePt t="24249" x="4679950" y="2071688"/>
          <p14:tracePt t="24265" x="4697413" y="2071688"/>
          <p14:tracePt t="24281" x="4732338" y="2071688"/>
          <p14:tracePt t="24305" x="4776788" y="2071688"/>
          <p14:tracePt t="24329" x="4822825" y="2071688"/>
          <p14:tracePt t="24345" x="4840288" y="2071688"/>
          <p14:tracePt t="24361" x="4867275" y="2071688"/>
          <p14:tracePt t="24385" x="4894263" y="2071688"/>
          <p14:tracePt t="24415" x="4946650" y="2071688"/>
          <p14:tracePt t="24425" x="4983163" y="2071688"/>
          <p14:tracePt t="24441" x="5054600" y="2081213"/>
          <p14:tracePt t="24465" x="5160963" y="2098675"/>
          <p14:tracePt t="24495" x="5268913" y="2116138"/>
          <p14:tracePt t="24505" x="5295900" y="2116138"/>
          <p14:tracePt t="24521" x="5330825" y="2116138"/>
          <p14:tracePt t="24545" x="5384800" y="2116138"/>
          <p14:tracePt t="24575" x="5394325" y="2125663"/>
          <p14:tracePt t="24833" x="5402263" y="2125663"/>
          <p14:tracePt t="24843" x="5456238" y="2116138"/>
          <p14:tracePt t="24856" x="5518150" y="2089150"/>
          <p14:tracePt t="24873" x="5732463" y="2027238"/>
          <p14:tracePt t="24905" x="6116638" y="1955800"/>
          <p14:tracePt t="24920" x="6197600" y="1946275"/>
          <p14:tracePt t="24937" x="6402388" y="1946275"/>
          <p14:tracePt t="24953" x="6527800" y="1946275"/>
          <p14:tracePt t="24985" x="6786563" y="1955800"/>
          <p14:tracePt t="25000" x="6875463" y="1965325"/>
          <p14:tracePt t="25016" x="6911975" y="1973263"/>
          <p14:tracePt t="25032" x="7072313" y="1990725"/>
          <p14:tracePt t="25065" x="7251700" y="2036763"/>
          <p14:tracePt t="25095" x="7429500" y="2054225"/>
          <p14:tracePt t="25106" x="7483475" y="2054225"/>
          <p14:tracePt t="25118" x="7518400" y="2054225"/>
          <p14:tracePt t="25130" x="7572375" y="2062163"/>
          <p14:tracePt t="25155" x="7653338" y="2089150"/>
          <p14:tracePt t="25185" x="7715250" y="2098675"/>
          <p14:tracePt t="25192" x="7751763" y="2098675"/>
          <p14:tracePt t="25209" x="7769225" y="2108200"/>
          <p14:tracePt t="25235" x="7813675" y="2116138"/>
          <p14:tracePt t="25265" x="7831138" y="2125663"/>
          <p14:tracePt t="25591" x="7840663" y="2125663"/>
          <p14:tracePt t="25603" x="7858125" y="2125663"/>
          <p14:tracePt t="25614" x="7894638" y="2125663"/>
          <p14:tracePt t="25625" x="7956550" y="2116138"/>
          <p14:tracePt t="25656" x="8197850" y="2108200"/>
          <p14:tracePt t="25686" x="8358188" y="2108200"/>
          <p14:tracePt t="25695" x="8412163" y="2108200"/>
          <p14:tracePt t="25705" x="8447088" y="2108200"/>
          <p14:tracePt t="25735" x="8545513" y="2108200"/>
          <p14:tracePt t="25765" x="8670925" y="2108200"/>
          <p14:tracePt t="25773" x="8705850" y="2108200"/>
          <p14:tracePt t="25784" x="8751888" y="2108200"/>
          <p14:tracePt t="25801" x="8777288" y="2116138"/>
          <p14:tracePt t="25825" x="8875713" y="2125663"/>
          <p14:tracePt t="25855" x="8947150" y="2125663"/>
          <p14:tracePt t="25864" x="8956675" y="2125663"/>
          <p14:tracePt t="25880" x="8956675" y="2133600"/>
          <p14:tracePt t="25967" x="8966200" y="2133600"/>
          <p14:tracePt t="26246" x="8956675" y="2133600"/>
          <p14:tracePt t="26256" x="8939213" y="2133600"/>
          <p14:tracePt t="26266" x="8912225" y="2133600"/>
          <p14:tracePt t="26296" x="8831263" y="2133600"/>
          <p14:tracePt t="26312" x="8751888" y="2133600"/>
          <p14:tracePt t="26328" x="8688388" y="2133600"/>
          <p14:tracePt t="26356" x="8616950" y="2143125"/>
          <p14:tracePt t="26386" x="8555038" y="2152650"/>
          <p14:tracePt t="26391" x="8537575" y="2152650"/>
          <p14:tracePt t="26408" x="8528050" y="2152650"/>
          <p14:tracePt t="26443" x="8518525" y="2152650"/>
          <p14:tracePt t="26547" x="8510588" y="2152650"/>
          <p14:tracePt t="26642" x="8501063" y="2152650"/>
          <p14:tracePt t="26665" x="8483600" y="2152650"/>
          <p14:tracePt t="26679" x="8447088" y="2160588"/>
          <p14:tracePt t="26696" x="8420100" y="2160588"/>
          <p14:tracePt t="26726" x="8286750" y="2179638"/>
          <p14:tracePt t="26756" x="8116888" y="2179638"/>
          <p14:tracePt t="26763" x="8072438" y="2179638"/>
          <p14:tracePt t="26776" x="8010525" y="2179638"/>
          <p14:tracePt t="26792" x="7983538" y="2179638"/>
          <p14:tracePt t="26816" x="7956550" y="2179638"/>
          <p14:tracePt t="26846" x="7902575" y="2179638"/>
          <p14:tracePt t="26867" x="7894638" y="2179638"/>
          <p14:tracePt t="26885" x="7885113" y="2179638"/>
          <p14:tracePt t="26897" x="7875588" y="2179638"/>
          <p14:tracePt t="26926" x="7867650" y="2179638"/>
          <p14:tracePt t="26952" x="7858125" y="2170113"/>
          <p14:tracePt t="26977" x="7858125" y="2160588"/>
          <p14:tracePt t="27007" x="7848600" y="2160588"/>
          <p14:tracePt t="27040" x="7840663" y="2160588"/>
          <p14:tracePt t="27051" x="7840663" y="2152650"/>
          <p14:tracePt t="31136" x="7858125" y="2152650"/>
          <p14:tracePt t="31146" x="7875588" y="2152650"/>
          <p14:tracePt t="31156" x="7902575" y="2160588"/>
          <p14:tracePt t="31167" x="7929563" y="2170113"/>
          <p14:tracePt t="31179" x="7956550" y="2179638"/>
          <p14:tracePt t="31190" x="8001000" y="2187575"/>
          <p14:tracePt t="31218" x="8072438" y="2205038"/>
          <p14:tracePt t="31248" x="8153400" y="2205038"/>
          <p14:tracePt t="31253" x="8180388" y="2214563"/>
          <p14:tracePt t="31270" x="8205788" y="2214563"/>
          <p14:tracePt t="31333" x="8215313" y="2214563"/>
          <p14:tracePt t="31367" x="8215313" y="2224088"/>
          <p14:tracePt t="31563" x="8197850" y="2224088"/>
          <p14:tracePt t="31573" x="8188325" y="2224088"/>
          <p14:tracePt t="31598" x="8134350" y="2214563"/>
          <p14:tracePt t="31605" x="8089900" y="2197100"/>
          <p14:tracePt t="31628" x="7983538" y="2179638"/>
          <p14:tracePt t="31658" x="7858125" y="2170113"/>
          <p14:tracePt t="31669" x="7823200" y="2170113"/>
          <p14:tracePt t="31686" x="7796213" y="2160588"/>
          <p14:tracePt t="31718" x="7688263" y="2160588"/>
          <p14:tracePt t="31748" x="7653338" y="2152650"/>
          <p14:tracePt t="31757" x="7626350" y="2152650"/>
          <p14:tracePt t="31768" x="7599363" y="2152650"/>
          <p14:tracePt t="31782" x="7581900" y="2143125"/>
          <p14:tracePt t="31808" x="7545388" y="2133600"/>
          <p14:tracePt t="31838" x="7491413" y="2133600"/>
          <p14:tracePt t="31849" x="7483475" y="2133600"/>
          <p14:tracePt t="31878" x="7466013" y="2133600"/>
          <p14:tracePt t="32216" x="7456488" y="2133600"/>
          <p14:tracePt t="32226" x="7429500" y="2133600"/>
          <p14:tracePt t="32258" x="7304088" y="2125663"/>
          <p14:tracePt t="32261" x="7215188" y="2116138"/>
          <p14:tracePt t="32277" x="7116763" y="2098675"/>
          <p14:tracePt t="32293" x="7000875" y="2089150"/>
          <p14:tracePt t="32318" x="6653213" y="2062163"/>
          <p14:tracePt t="32349" x="6419850" y="2062163"/>
          <p14:tracePt t="32357" x="6348413" y="2062163"/>
          <p14:tracePt t="32373" x="6286500" y="2062163"/>
          <p14:tracePt t="32398" x="6188075" y="2071688"/>
          <p14:tracePt t="32428" x="6089650" y="2089150"/>
          <p14:tracePt t="32437" x="6045200" y="2098675"/>
          <p14:tracePt t="32454" x="6018213" y="2098675"/>
          <p14:tracePt t="32479" x="5991225" y="2098675"/>
          <p14:tracePt t="32508" x="5973763" y="2098675"/>
          <p14:tracePt t="32517" x="5946775" y="2098675"/>
          <p14:tracePt t="32538" x="5938838" y="2098675"/>
          <p14:tracePt t="32569" x="5929313" y="2098675"/>
          <p14:tracePt t="32581" x="5919788" y="2108200"/>
          <p14:tracePt t="32597" x="5894388" y="2108200"/>
          <p14:tracePt t="32628" x="5875338" y="2108200"/>
          <p14:tracePt t="32645" x="5857875" y="2108200"/>
          <p14:tracePt t="32661" x="5848350" y="2108200"/>
          <p14:tracePt t="32759" x="5848350" y="2116138"/>
          <p14:tracePt t="32919" x="5848350" y="2125663"/>
          <p14:tracePt t="32931" x="5857875" y="2125663"/>
          <p14:tracePt t="32941" x="5875338" y="2125663"/>
          <p14:tracePt t="32969" x="5902325" y="2133600"/>
          <p14:tracePt t="32981" x="5919788" y="2143125"/>
          <p14:tracePt t="32997" x="5956300" y="2152650"/>
          <p14:tracePt t="33013" x="5965825" y="2152650"/>
          <p14:tracePt t="33039" x="6018213" y="2152650"/>
          <p14:tracePt t="33069" x="6062663" y="2152650"/>
          <p14:tracePt t="33077" x="6081713" y="2152650"/>
          <p14:tracePt t="33093" x="6089650" y="2152650"/>
          <p14:tracePt t="33119" x="6099175" y="2152650"/>
          <p14:tracePt t="33140" x="6108700" y="2152650"/>
          <p14:tracePt t="33267" x="6116638" y="2152650"/>
          <p14:tracePt t="33277" x="6116638" y="2143125"/>
          <p14:tracePt t="33287" x="6126163" y="2143125"/>
          <p14:tracePt t="33319" x="6134100" y="2125663"/>
          <p14:tracePt t="33332" x="6143625" y="2116138"/>
          <p14:tracePt t="33349" x="6153150" y="2116138"/>
          <p14:tracePt t="33364" x="6153150" y="2108200"/>
          <p14:tracePt t="33389" x="6180138" y="2108200"/>
          <p14:tracePt t="33419" x="6188075" y="2089150"/>
          <p14:tracePt t="33428" x="6197600" y="2089150"/>
          <p14:tracePt t="33445" x="6205538" y="2089150"/>
          <p14:tracePt t="33469" x="6215063" y="2089150"/>
          <p14:tracePt t="33499" x="6215063" y="2081213"/>
          <p14:tracePt t="33953" x="6188075" y="2081213"/>
          <p14:tracePt t="33963" x="6134100" y="2081213"/>
          <p14:tracePt t="33973" x="6089650" y="2081213"/>
          <p14:tracePt t="33989" x="6027738" y="2081213"/>
          <p14:tracePt t="34019" x="5867400" y="2081213"/>
          <p14:tracePt t="34049" x="5715000" y="2081213"/>
          <p14:tracePt t="34052" x="5688013" y="2081213"/>
          <p14:tracePt t="34079" x="5616575" y="2081213"/>
          <p14:tracePt t="34109" x="5500688" y="2081213"/>
          <p14:tracePt t="34116" x="5446713" y="2071688"/>
          <p14:tracePt t="34133" x="5411788" y="2071688"/>
          <p14:tracePt t="34159" x="5313363" y="2054225"/>
          <p14:tracePt t="34180" x="5276850" y="2054225"/>
          <p14:tracePt t="34196" x="5241925" y="2054225"/>
          <p14:tracePt t="34219" x="5205413" y="2054225"/>
          <p14:tracePt t="34249" x="5153025" y="2054225"/>
          <p14:tracePt t="34260" x="5143500" y="2062163"/>
          <p14:tracePt t="34276" x="5108575" y="2081213"/>
          <p14:tracePt t="34299" x="5054600" y="2089150"/>
          <p14:tracePt t="34329" x="4983163" y="2108200"/>
          <p14:tracePt t="34340" x="4973638" y="2108200"/>
          <p14:tracePt t="34356" x="4929188" y="2125663"/>
          <p14:tracePt t="34379" x="4919663" y="2125663"/>
          <p14:tracePt t="34409" x="4894263" y="2133600"/>
          <p14:tracePt t="34426" x="4884738" y="2133600"/>
          <p14:tracePt t="34436" x="4884738" y="2143125"/>
          <p14:tracePt t="34947" x="4884738" y="2152650"/>
          <p14:tracePt t="42479" x="4884738" y="2143125"/>
          <p14:tracePt t="42492" x="4884738" y="2116138"/>
          <p14:tracePt t="42501" x="4894263" y="2071688"/>
          <p14:tracePt t="42513" x="4894263" y="2027238"/>
          <p14:tracePt t="42543" x="4894263" y="1982788"/>
          <p14:tracePt t="42573" x="4902200" y="1919288"/>
          <p14:tracePt t="42580" x="4902200" y="1893888"/>
          <p14:tracePt t="42592" x="4911725" y="1847850"/>
          <p14:tracePt t="42608" x="4911725" y="1803400"/>
          <p14:tracePt t="42633" x="4929188" y="1714500"/>
          <p14:tracePt t="42663" x="4956175" y="1571625"/>
          <p14:tracePt t="42664" x="4973638" y="1490663"/>
          <p14:tracePt t="42674" x="4983163" y="1438275"/>
          <p14:tracePt t="42688" x="4983163" y="1401763"/>
          <p14:tracePt t="42713" x="5010150" y="1303338"/>
          <p14:tracePt t="42743" x="5018088" y="1241425"/>
          <p14:tracePt t="42744" x="5018088" y="1214438"/>
          <p14:tracePt t="42754" x="5027613" y="1187450"/>
          <p14:tracePt t="42768" x="5037138" y="1179513"/>
          <p14:tracePt t="42793" x="5037138" y="1169988"/>
          <p14:tracePt t="42934" x="5037138" y="1179513"/>
          <p14:tracePt t="42943" x="5037138" y="1196975"/>
          <p14:tracePt t="42960" x="5037138" y="1223963"/>
          <p14:tracePt t="42976" x="5037138" y="1295400"/>
          <p14:tracePt t="43003" x="5027613" y="1384300"/>
          <p14:tracePt t="43033" x="5027613" y="1517650"/>
          <p14:tracePt t="43039" x="5027613" y="1554163"/>
          <p14:tracePt t="43056" x="5027613" y="1625600"/>
          <p14:tracePt t="43083" x="5027613" y="1697038"/>
          <p14:tracePt t="43113" x="5018088" y="1803400"/>
          <p14:tracePt t="43124" x="5010150" y="1874838"/>
          <p14:tracePt t="43136" x="5010150" y="1928813"/>
          <p14:tracePt t="43163" x="5010150" y="2036763"/>
          <p14:tracePt t="43194" x="5010150" y="2098675"/>
          <p14:tracePt t="43200" x="5010150" y="2125663"/>
          <p14:tracePt t="43216" x="5010150" y="2143125"/>
          <p14:tracePt t="43244" x="5010150" y="2187575"/>
          <p14:tracePt t="43273" x="5010150" y="2214563"/>
          <p14:tracePt t="43280" x="5010150" y="2232025"/>
          <p14:tracePt t="43304" x="5010150" y="2259013"/>
          <p14:tracePt t="43334" x="5010150" y="2286000"/>
          <p14:tracePt t="43344" x="5010150" y="2295525"/>
          <p14:tracePt t="43544" x="5010150" y="2303463"/>
          <p14:tracePt t="44496" x="5027613" y="2295525"/>
          <p14:tracePt t="44505" x="5045075" y="2286000"/>
          <p14:tracePt t="44516" x="5072063" y="2268538"/>
          <p14:tracePt t="44544" x="5143500" y="2241550"/>
          <p14:tracePt t="44574" x="5224463" y="2205038"/>
          <p14:tracePt t="44576" x="5251450" y="2187575"/>
          <p14:tracePt t="44591" x="5276850" y="2170113"/>
          <p14:tracePt t="44614" x="5313363" y="2143125"/>
          <p14:tracePt t="44644" x="5357813" y="2089150"/>
          <p14:tracePt t="44655" x="5394325" y="2062163"/>
          <p14:tracePt t="44671" x="5411788" y="2054225"/>
          <p14:tracePt t="44688" x="5456238" y="2027238"/>
          <p14:tracePt t="44714" x="5510213" y="2000250"/>
          <p14:tracePt t="44744" x="5562600" y="1965325"/>
          <p14:tracePt t="44751" x="5581650" y="1955800"/>
          <p14:tracePt t="44767" x="5634038" y="1938338"/>
          <p14:tracePt t="44794" x="5680075" y="1911350"/>
          <p14:tracePt t="44824" x="5741988" y="1874838"/>
          <p14:tracePt t="44831" x="5768975" y="1847850"/>
          <p14:tracePt t="44847" x="5830888" y="1795463"/>
          <p14:tracePt t="44874" x="5894388" y="1724025"/>
          <p14:tracePt t="44904" x="5965825" y="1633538"/>
          <p14:tracePt t="44911" x="5991225" y="1598613"/>
          <p14:tracePt t="44927" x="6037263" y="1536700"/>
          <p14:tracePt t="44954" x="6089650" y="1482725"/>
          <p14:tracePt t="44984" x="6116638" y="1446213"/>
          <p14:tracePt t="44991" x="6126163" y="1428750"/>
          <p14:tracePt t="45010" x="6126163" y="1419225"/>
          <p14:tracePt t="45034" x="6134100" y="1419225"/>
          <p14:tracePt t="45071" x="6143625" y="1411288"/>
          <p14:tracePt t="45087" x="6143625" y="1401763"/>
          <p14:tracePt t="45112" x="6143625" y="1393825"/>
          <p14:tracePt t="45135" x="6143625" y="1384300"/>
          <p14:tracePt t="45153" x="6143625" y="1366838"/>
          <p14:tracePt t="45179" x="6143625" y="1357313"/>
          <p14:tracePt t="45210" x="6143625" y="1339850"/>
          <p14:tracePt t="45242" x="6153150" y="1339850"/>
          <p14:tracePt t="45361" x="6153150" y="1347788"/>
          <p14:tracePt t="45372" x="6153150" y="1357313"/>
          <p14:tracePt t="45404" x="6153150" y="1374775"/>
          <p14:tracePt t="45407" x="6153150" y="1384300"/>
          <p14:tracePt t="45423" x="6153150" y="1393825"/>
          <p14:tracePt t="45439" x="6153150" y="1411288"/>
          <p14:tracePt t="45472" x="6153150" y="1446213"/>
          <p14:tracePt t="45503" x="6153150" y="1517650"/>
          <p14:tracePt t="45519" x="6153150" y="1536700"/>
          <p14:tracePt t="45552" x="6153150" y="1562100"/>
          <p14:tracePt t="45583" x="6153150" y="1598613"/>
          <p14:tracePt t="45599" x="6153150" y="1633538"/>
          <p14:tracePt t="45631" x="6153150" y="1731963"/>
          <p14:tracePt t="45663" x="6153150" y="1839913"/>
          <p14:tracePt t="45679" x="6153150" y="1919288"/>
          <p14:tracePt t="45707" x="6153150" y="2036763"/>
          <p14:tracePt t="45737" x="6153150" y="2143125"/>
          <p14:tracePt t="45746" x="6153150" y="2170113"/>
          <p14:tracePt t="45759" x="6143625" y="2197100"/>
          <p14:tracePt t="45775" x="6143625" y="2232025"/>
          <p14:tracePt t="45807" x="6143625" y="2286000"/>
          <p14:tracePt t="45836" x="6143625" y="2322513"/>
          <p14:tracePt t="45854" x="6143625" y="2330450"/>
          <p14:tracePt t="46185" x="6153150" y="2286000"/>
          <p14:tracePt t="46196" x="6161088" y="2232025"/>
          <p14:tracePt t="46206" x="6197600" y="2152650"/>
          <p14:tracePt t="46215" x="6232525" y="2062163"/>
          <p14:tracePt t="46247" x="6348413" y="1758950"/>
          <p14:tracePt t="46256" x="6384925" y="1670050"/>
          <p14:tracePt t="46270" x="6438900" y="1536700"/>
          <p14:tracePt t="46286" x="6510338" y="1374775"/>
          <p14:tracePt t="46317" x="6562725" y="1179513"/>
          <p14:tracePt t="46347" x="6581775" y="1089025"/>
          <p14:tracePt t="46356" x="6581775" y="1071563"/>
          <p14:tracePt t="46367" x="6581775" y="1062038"/>
          <p14:tracePt t="46597" x="6581775" y="1071563"/>
          <p14:tracePt t="46608" x="6581775" y="1081088"/>
          <p14:tracePt t="46622" x="6581775" y="1098550"/>
          <p14:tracePt t="46638" x="6581775" y="1116013"/>
          <p14:tracePt t="46655" x="6581775" y="1169988"/>
          <p14:tracePt t="46687" x="6581775" y="1258888"/>
          <p14:tracePt t="46717" x="6572250" y="1490663"/>
          <p14:tracePt t="46726" x="6572250" y="1527175"/>
          <p14:tracePt t="46738" x="6572250" y="1616075"/>
          <p14:tracePt t="46767" x="6572250" y="1724025"/>
          <p14:tracePt t="46782" x="6554788" y="1785938"/>
          <p14:tracePt t="46798" x="6554788" y="1901825"/>
          <p14:tracePt t="46814" x="6554788" y="1938338"/>
          <p14:tracePt t="46837" x="6554788" y="2000250"/>
          <p14:tracePt t="46867" x="6554788" y="2054225"/>
          <p14:tracePt t="47265" x="6562725" y="2054225"/>
          <p14:tracePt t="47277" x="6608763" y="2044700"/>
          <p14:tracePt t="47288" x="6680200" y="2027238"/>
          <p14:tracePt t="47317" x="6875463" y="1965325"/>
          <p14:tracePt t="47342" x="7197725" y="1884363"/>
          <p14:tracePt t="47358" x="7286625" y="1866900"/>
          <p14:tracePt t="47374" x="7473950" y="1839913"/>
          <p14:tracePt t="47397" x="7599363" y="1839913"/>
          <p14:tracePt t="47427" x="7732713" y="1830388"/>
          <p14:tracePt t="47437" x="7759700" y="1830388"/>
          <p14:tracePt t="47454" x="7804150" y="1830388"/>
          <p14:tracePt t="47477" x="7823200" y="1847850"/>
          <p14:tracePt t="47507" x="7858125" y="1866900"/>
          <p14:tracePt t="47523" x="7858125" y="1884363"/>
          <p14:tracePt t="47543" x="7858125" y="1893888"/>
          <p14:tracePt t="47567" x="7875588" y="1919288"/>
          <p14:tracePt t="47582" x="7885113" y="1919288"/>
          <p14:tracePt t="47598" x="7894638" y="1928813"/>
          <p14:tracePt t="47627" x="7912100" y="1990725"/>
          <p14:tracePt t="47658" x="7912100" y="2017713"/>
          <p14:tracePt t="47661" x="7912100" y="2027238"/>
          <p14:tracePt t="47678" x="7920038" y="2036763"/>
          <p14:tracePt t="47694" x="7929563" y="2062163"/>
          <p14:tracePt t="47717" x="7929563" y="2098675"/>
          <p14:tracePt t="47747" x="7929563" y="2125663"/>
          <p14:tracePt t="47757" x="7929563" y="2133600"/>
          <p14:tracePt t="47774" x="7929563" y="2160588"/>
          <p14:tracePt t="47798" x="7929563" y="2179638"/>
          <p14:tracePt t="47828" x="7929563" y="2187575"/>
          <p14:tracePt t="47904" x="7920038" y="2187575"/>
          <p14:tracePt t="47914" x="7912100" y="2187575"/>
          <p14:tracePt t="47926" x="7902575" y="2187575"/>
          <p14:tracePt t="47949" x="7885113" y="2197100"/>
          <p14:tracePt t="47959" x="7875588" y="2197100"/>
          <p14:tracePt t="47969" x="7867650" y="2197100"/>
          <p14:tracePt t="47981" x="7858125" y="2197100"/>
          <p14:tracePt t="47997" x="7848600" y="2197100"/>
          <p14:tracePt t="48014" x="7840663" y="2197100"/>
          <p14:tracePt t="48063" x="7831138" y="2197100"/>
          <p14:tracePt t="48093" x="7823200" y="2197100"/>
          <p14:tracePt t="48103" x="7813675" y="2197100"/>
          <p14:tracePt t="48128" x="7786688" y="2197100"/>
          <p14:tracePt t="48141" x="7769225" y="2197100"/>
          <p14:tracePt t="48158" x="7751763" y="2197100"/>
          <p14:tracePt t="48187" x="7732713" y="2179638"/>
          <p14:tracePt t="48218" x="7715250" y="2170113"/>
          <p14:tracePt t="48223" x="7715250" y="2160588"/>
          <p14:tracePt t="48247" x="7705725" y="2160588"/>
          <p14:tracePt t="48364" x="7697788" y="2160588"/>
          <p14:tracePt t="48679" x="7688263" y="2160588"/>
          <p14:tracePt t="48689" x="7680325" y="2160588"/>
          <p14:tracePt t="48717" x="7653338" y="2152650"/>
          <p14:tracePt t="48734" x="7634288" y="2152650"/>
          <p14:tracePt t="48758" x="7545388" y="2152650"/>
          <p14:tracePt t="48781" x="7500938" y="2152650"/>
          <p14:tracePt t="48797" x="7385050" y="2152650"/>
          <p14:tracePt t="48828" x="7205663" y="2152650"/>
          <p14:tracePt t="48845" x="7116763" y="2152650"/>
          <p14:tracePt t="48861" x="7018338" y="2179638"/>
          <p14:tracePt t="48888" x="6973888" y="2197100"/>
          <p14:tracePt t="48909" x="6902450" y="2214563"/>
          <p14:tracePt t="49217" x="6894513" y="2214563"/>
          <p14:tracePt t="49228" x="6823075" y="2251075"/>
          <p14:tracePt t="49241" x="6715125" y="2312988"/>
          <p14:tracePt t="49268" x="6446838" y="2455863"/>
          <p14:tracePt t="49277" x="6269038" y="2562225"/>
          <p14:tracePt t="49293" x="6116638" y="2679700"/>
          <p14:tracePt t="49318" x="5759450" y="2955925"/>
          <p14:tracePt t="49341" x="5411788" y="3259138"/>
          <p14:tracePt t="49357" x="5251450" y="3384550"/>
          <p14:tracePt t="49388" x="5116513" y="3536950"/>
          <p14:tracePt t="49418" x="4946650" y="3633788"/>
          <p14:tracePt t="49428" x="4919663" y="3652838"/>
          <p14:tracePt t="49439" x="4911725" y="3670300"/>
          <p14:tracePt t="49468" x="4911725" y="3679825"/>
          <p14:tracePt t="49774" x="4884738" y="3679825"/>
          <p14:tracePt t="49784" x="4830763" y="3714750"/>
          <p14:tracePt t="49804" x="4705350" y="3830638"/>
          <p14:tracePt t="49821" x="4679950" y="3857625"/>
          <p14:tracePt t="49837" x="4643438" y="3929063"/>
          <p14:tracePt t="49868" x="4608513" y="4044950"/>
          <p14:tracePt t="49885" x="4598988" y="4089400"/>
          <p14:tracePt t="49900" x="4598988" y="4116388"/>
          <p14:tracePt t="49917" x="4589463" y="4152900"/>
          <p14:tracePt t="49948" x="4581525" y="4197350"/>
          <p14:tracePt t="49964" x="4581525" y="4224338"/>
          <p14:tracePt t="49980" x="4581525" y="4232275"/>
          <p14:tracePt t="50009" x="4581525" y="4276725"/>
          <p14:tracePt t="50039" x="4581525" y="4303713"/>
          <p14:tracePt t="50044" x="4581525" y="4322763"/>
          <p14:tracePt t="50061" x="4581525" y="4330700"/>
          <p14:tracePt t="50089" x="4581525" y="4357688"/>
          <p14:tracePt t="50119" x="4581525" y="4375150"/>
          <p14:tracePt t="50125" x="4581525" y="4384675"/>
          <p14:tracePt t="50146" x="4581525" y="4394200"/>
          <p14:tracePt t="50168" x="4581525" y="4402138"/>
          <p14:tracePt t="50205" x="4581525" y="4411663"/>
          <p14:tracePt t="50245" x="4589463" y="4419600"/>
          <p14:tracePt t="50266" x="4589463" y="4429125"/>
          <p14:tracePt t="50306" x="4589463" y="4438650"/>
          <p14:tracePt t="50335" x="4589463" y="4446588"/>
          <p14:tracePt t="50348" x="4598988" y="4446588"/>
          <p14:tracePt t="50536" x="4598988" y="4456113"/>
          <p14:tracePt t="53568" x="4608513" y="4456113"/>
          <p14:tracePt t="53578" x="4633913" y="4456113"/>
          <p14:tracePt t="53610" x="4884738" y="4394200"/>
          <p14:tracePt t="53618" x="5010150" y="4375150"/>
          <p14:tracePt t="53628" x="5143500" y="4367213"/>
          <p14:tracePt t="53650" x="5473700" y="4340225"/>
          <p14:tracePt t="53680" x="5902325" y="4340225"/>
          <p14:tracePt t="53690" x="6045200" y="4357688"/>
          <p14:tracePt t="53707" x="6465888" y="4465638"/>
          <p14:tracePt t="53730" x="6680200" y="4598988"/>
          <p14:tracePt t="53760" x="6867525" y="4732338"/>
          <p14:tracePt t="53770" x="6919913" y="4776788"/>
          <p14:tracePt t="53787" x="6946900" y="4840288"/>
          <p14:tracePt t="53810" x="6973888" y="4875213"/>
          <p14:tracePt t="53841" x="6983413" y="4894263"/>
          <p14:tracePt t="54047" x="6991350" y="4894263"/>
          <p14:tracePt t="54057" x="7018338" y="4894263"/>
          <p14:tracePt t="54067" x="7089775" y="4894263"/>
          <p14:tracePt t="54090" x="7331075" y="4884738"/>
          <p14:tracePt t="54107" x="7715250" y="4875213"/>
          <p14:tracePt t="54122" x="7920038" y="4875213"/>
          <p14:tracePt t="54138" x="8089900" y="4875213"/>
          <p14:tracePt t="54155" x="8501063" y="4946650"/>
          <p14:tracePt t="54181" x="8751888" y="5010150"/>
          <p14:tracePt t="54210" x="8983663" y="5116513"/>
          <p14:tracePt t="54218" x="9010650" y="5133975"/>
          <p14:tracePt t="54235" x="9063038" y="5180013"/>
          <p14:tracePt t="54260" x="9126538" y="5241925"/>
          <p14:tracePt t="54282" x="9144000" y="5286375"/>
          <p14:tracePt t="54298" x="9153525" y="5295900"/>
          <p14:tracePt t="54315" x="9153525" y="5313363"/>
          <p14:tracePt t="54341" x="9161463" y="5322888"/>
          <p14:tracePt t="54370" x="9161463" y="5340350"/>
          <p14:tracePt t="54378" x="9161463" y="5348288"/>
          <p14:tracePt t="54400" x="9161463" y="5357813"/>
          <p14:tracePt t="54411" x="9161463" y="5384800"/>
          <p14:tracePt t="54440" x="9170988" y="5419725"/>
          <p14:tracePt t="54471" x="9188450" y="5491163"/>
          <p14:tracePt t="54481" x="9188450" y="5518150"/>
          <p14:tracePt t="54494" x="9188450" y="5537200"/>
          <p14:tracePt t="54521" x="9197975" y="5562600"/>
          <p14:tracePt t="54551" x="9197975" y="5572125"/>
          <p14:tracePt t="54565" x="9197975" y="5581650"/>
          <p14:tracePt t="54765" x="9180513" y="5581650"/>
          <p14:tracePt t="54785" x="9170988" y="5581650"/>
          <p14:tracePt t="54795" x="9161463" y="5572125"/>
          <p14:tracePt t="54805" x="9153525" y="5572125"/>
          <p14:tracePt t="54831" x="9126538" y="5562600"/>
          <p14:tracePt t="54842" x="9117013" y="5554663"/>
          <p14:tracePt t="54858" x="9099550" y="5554663"/>
          <p14:tracePt t="54891" x="9072563" y="5545138"/>
          <p14:tracePt t="54921" x="9055100" y="5545138"/>
          <p14:tracePt t="54986" x="9045575" y="5545138"/>
          <p14:tracePt t="55006" x="9045575" y="5537200"/>
          <p14:tracePt t="55761" x="9037638" y="5537200"/>
          <p14:tracePt t="55771" x="9028113" y="5537200"/>
          <p14:tracePt t="55786" x="9010650" y="5537200"/>
          <p14:tracePt t="55802" x="8902700" y="5527675"/>
          <p14:tracePt t="55831" x="8562975" y="5500688"/>
          <p14:tracePt t="55861" x="7912100" y="5500688"/>
          <p14:tracePt t="55871" x="7661275" y="5500688"/>
          <p14:tracePt t="55882" x="7313613" y="5510213"/>
          <p14:tracePt t="55911" x="7000875" y="5572125"/>
          <p14:tracePt t="55941" x="6777038" y="5626100"/>
          <p14:tracePt t="55949" x="6742113" y="5626100"/>
          <p14:tracePt t="55981" x="6724650" y="562610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971" y="1292700"/>
            <a:ext cx="4285138" cy="3519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856771" y="499001"/>
            <a:ext cx="3328289" cy="52980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3455" y="523943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/>
              <a:t>Plasmodium </a:t>
            </a:r>
            <a:r>
              <a:rPr lang="en-US" sz="2000" i="1" dirty="0" err="1"/>
              <a:t>vivax</a:t>
            </a:r>
            <a:r>
              <a:rPr lang="en-US" sz="2000" dirty="0"/>
              <a:t> </a:t>
            </a:r>
            <a:r>
              <a:rPr lang="en-US" sz="2000" dirty="0" err="1"/>
              <a:t>trophozoite</a:t>
            </a:r>
            <a:r>
              <a:rPr lang="en-US" sz="2000" dirty="0"/>
              <a:t> inside a RBC with </a:t>
            </a:r>
            <a:r>
              <a:rPr lang="en-US" sz="2000" dirty="0" err="1"/>
              <a:t>Schüffner</a:t>
            </a:r>
            <a:r>
              <a:rPr lang="en-US" sz="2000" dirty="0"/>
              <a:t> dots</a:t>
            </a:r>
            <a:r>
              <a:rPr lang="en-US" dirty="0"/>
              <a:t>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23122" y="5239436"/>
            <a:ext cx="1553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Double rings </a:t>
            </a:r>
          </a:p>
        </p:txBody>
      </p:sp>
    </p:spTree>
    <p:extLst>
      <p:ext uri="{BB962C8B-B14F-4D97-AF65-F5344CB8AC3E}">
        <p14:creationId xmlns:p14="http://schemas.microsoft.com/office/powerpoint/2010/main" val="4743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01"/>
    </mc:Choice>
    <mc:Fallback xmlns="">
      <p:transition spd="slow" advTm="2920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130" x="6715125" y="5626100"/>
          <p14:tracePt t="1140" x="6697663" y="5626100"/>
          <p14:tracePt t="1160" x="6581775" y="5554663"/>
          <p14:tracePt t="1177" x="6483350" y="5500688"/>
          <p14:tracePt t="1209" x="6081713" y="5322888"/>
          <p14:tracePt t="1240" x="5527675" y="5081588"/>
          <p14:tracePt t="1257" x="5357813" y="5018088"/>
          <p14:tracePt t="1289" x="5187950" y="4946650"/>
          <p14:tracePt t="1320" x="5081588" y="4894263"/>
          <p14:tracePt t="1337" x="5054600" y="4875213"/>
          <p14:tracePt t="1369" x="5037138" y="4830763"/>
          <p14:tracePt t="1400" x="5037138" y="4822825"/>
          <p14:tracePt t="1472" x="5037138" y="4813300"/>
          <p14:tracePt t="1481" x="5037138" y="4803775"/>
          <p14:tracePt t="1497" x="5027613" y="4803775"/>
          <p14:tracePt t="1537" x="5018088" y="4759325"/>
          <p14:tracePt t="1560" x="5027613" y="4687888"/>
          <p14:tracePt t="1576" x="5108575" y="4537075"/>
          <p14:tracePt t="1607" x="5187950" y="4411663"/>
          <p14:tracePt t="1637" x="5232400" y="4384675"/>
          <p14:tracePt t="1979" x="5232400" y="4375150"/>
          <p14:tracePt t="1992" x="5232400" y="4357688"/>
          <p14:tracePt t="2017" x="5232400" y="4224338"/>
          <p14:tracePt t="2027" x="5232400" y="4108450"/>
          <p14:tracePt t="2040" x="5232400" y="3973513"/>
          <p14:tracePt t="2057" x="5214938" y="3687763"/>
          <p14:tracePt t="2087" x="5187950" y="3357563"/>
          <p14:tracePt t="2104" x="5170488" y="3295650"/>
          <p14:tracePt t="2120" x="5153025" y="3152775"/>
          <p14:tracePt t="2136" x="5133975" y="3089275"/>
          <p14:tracePt t="2152" x="5108575" y="3009900"/>
          <p14:tracePt t="2177" x="5037138" y="2884488"/>
          <p14:tracePt t="2207" x="4911725" y="2830513"/>
          <p14:tracePt t="2216" x="4875213" y="2822575"/>
          <p14:tracePt t="2247" x="4786313" y="2813050"/>
          <p14:tracePt t="2277" x="4625975" y="2803525"/>
          <p14:tracePt t="2289" x="4598988" y="2803525"/>
          <p14:tracePt t="2301" x="4562475" y="2803525"/>
          <p14:tracePt t="2313" x="4518025" y="2803525"/>
          <p14:tracePt t="2338" x="4419600" y="2803525"/>
          <p14:tracePt t="2368" x="4268788" y="2874963"/>
          <p14:tracePt t="2378" x="4232275" y="2901950"/>
          <p14:tracePt t="2392" x="4170363" y="2938463"/>
          <p14:tracePt t="2408" x="4133850" y="2965450"/>
          <p14:tracePt t="2424" x="4054475" y="3017838"/>
          <p14:tracePt t="2448" x="4000500" y="3054350"/>
          <p14:tracePt t="2478" x="3956050" y="3081338"/>
          <p14:tracePt t="2488" x="3956050" y="3089275"/>
          <p14:tracePt t="2504" x="3956050" y="3108325"/>
          <p14:tracePt t="2520" x="3946525" y="3125788"/>
          <p14:tracePt t="2547" x="3946525" y="3160713"/>
          <p14:tracePt t="2577" x="3983038" y="3187700"/>
          <p14:tracePt t="2583" x="3990975" y="3197225"/>
          <p14:tracePt t="2600" x="4054475" y="3241675"/>
          <p14:tracePt t="2628" x="4054475" y="3259138"/>
          <p14:tracePt t="3060" x="4037013" y="3259138"/>
          <p14:tracePt t="3070" x="4010025" y="3268663"/>
          <p14:tracePt t="3098" x="3946525" y="3295650"/>
          <p14:tracePt t="3111" x="3919538" y="3313113"/>
          <p14:tracePt t="3128" x="3822700" y="3375025"/>
          <p14:tracePt t="3158" x="3643313" y="3490913"/>
          <p14:tracePt t="3188" x="3527425" y="3571875"/>
          <p14:tracePt t="3199" x="3500438" y="3589338"/>
          <p14:tracePt t="3209" x="3465513" y="3598863"/>
          <p14:tracePt t="3238" x="3438525" y="3625850"/>
          <p14:tracePt t="3268" x="3375025" y="3643313"/>
          <p14:tracePt t="3271" x="3357563" y="3652838"/>
          <p14:tracePt t="3288" x="3340100" y="3660775"/>
          <p14:tracePt t="3318" x="3322638" y="3660775"/>
          <p14:tracePt t="3348" x="3295650" y="3660775"/>
          <p14:tracePt t="3357" x="3286125" y="3660775"/>
          <p14:tracePt t="3369" x="3276600" y="3660775"/>
          <p14:tracePt t="3398" x="3232150" y="3660775"/>
          <p14:tracePt t="3428" x="3187700" y="3660775"/>
          <p14:tracePt t="3431" x="3170238" y="3660775"/>
          <p14:tracePt t="3448" x="3152775" y="3652838"/>
          <p14:tracePt t="3464" x="3108325" y="3633788"/>
          <p14:tracePt t="3488" x="3071813" y="3608388"/>
          <p14:tracePt t="3518" x="3000375" y="3562350"/>
          <p14:tracePt t="3527" x="2973388" y="3554413"/>
          <p14:tracePt t="3544" x="2955925" y="3527425"/>
          <p14:tracePt t="3568" x="2919413" y="3482975"/>
          <p14:tracePt t="3598" x="2874963" y="3429000"/>
          <p14:tracePt t="3609" x="2867025" y="3411538"/>
          <p14:tracePt t="3623" x="2857500" y="3394075"/>
          <p14:tracePt t="3648" x="2840038" y="3357563"/>
          <p14:tracePt t="3678" x="2830513" y="3330575"/>
          <p14:tracePt t="3688" x="2822575" y="3313113"/>
          <p14:tracePt t="3718" x="2822575" y="3241675"/>
          <p14:tracePt t="3748" x="2822575" y="3197225"/>
          <p14:tracePt t="3751" x="2822575" y="3170238"/>
          <p14:tracePt t="3768" x="2822575" y="3152775"/>
          <p14:tracePt t="3798" x="2840038" y="3089275"/>
          <p14:tracePt t="3815" x="2874963" y="3036888"/>
          <p14:tracePt t="3832" x="2901950" y="3017838"/>
          <p14:tracePt t="3858" x="3036888" y="2884488"/>
          <p14:tracePt t="3888" x="3108325" y="2822575"/>
          <p14:tracePt t="3895" x="3160713" y="2803525"/>
          <p14:tracePt t="3912" x="3205163" y="2786063"/>
          <p14:tracePt t="3938" x="3251200" y="2759075"/>
          <p14:tracePt t="3968" x="3402013" y="2724150"/>
          <p14:tracePt t="3975" x="3446463" y="2714625"/>
          <p14:tracePt t="3992" x="3500438" y="2705100"/>
          <p14:tracePt t="4018" x="3616325" y="2705100"/>
          <p14:tracePt t="4039" x="3679825" y="2724150"/>
          <p14:tracePt t="4055" x="3741738" y="2741613"/>
          <p14:tracePt t="4078" x="3795713" y="2795588"/>
          <p14:tracePt t="4108" x="3848100" y="2847975"/>
          <p14:tracePt t="4119" x="3867150" y="2874963"/>
          <p14:tracePt t="4136" x="3911600" y="2946400"/>
          <p14:tracePt t="4168" x="3929063" y="3000375"/>
          <p14:tracePt t="4169" x="3938588" y="3027363"/>
          <p14:tracePt t="4183" x="3946525" y="3054350"/>
          <p14:tracePt t="4199" x="3946525" y="3081338"/>
          <p14:tracePt t="4215" x="3956050" y="3098800"/>
          <p14:tracePt t="4232" x="3956050" y="3152775"/>
          <p14:tracePt t="4258" x="3956050" y="3214688"/>
          <p14:tracePt t="4279" x="3956050" y="3276600"/>
          <p14:tracePt t="4295" x="3956050" y="3303588"/>
          <p14:tracePt t="4311" x="3956050" y="3375025"/>
          <p14:tracePt t="4338" x="3946525" y="3438525"/>
          <p14:tracePt t="4369" x="3894138" y="3544888"/>
          <p14:tracePt t="4380" x="3867150" y="3571875"/>
          <p14:tracePt t="4392" x="3830638" y="3616325"/>
          <p14:tracePt t="4418" x="3776663" y="3670300"/>
          <p14:tracePt t="4439" x="3759200" y="3697288"/>
          <p14:tracePt t="4455" x="3705225" y="3732213"/>
          <p14:tracePt t="4478" x="3643313" y="3759200"/>
          <p14:tracePt t="4508" x="3589338" y="3776663"/>
          <p14:tracePt t="4519" x="3544888" y="3776663"/>
          <p14:tracePt t="4535" x="3500438" y="3776663"/>
          <p14:tracePt t="4559" x="3438525" y="3776663"/>
          <p14:tracePt t="4588" x="3348038" y="3776663"/>
          <p14:tracePt t="4599" x="3303588" y="3768725"/>
          <p14:tracePt t="4615" x="3286125" y="3751263"/>
          <p14:tracePt t="4631" x="3268663" y="3741738"/>
          <p14:tracePt t="4658" x="3160713" y="3643313"/>
          <p14:tracePt t="4689" x="3133725" y="3598863"/>
          <p14:tracePt t="4694" x="3116263" y="3554413"/>
          <p14:tracePt t="4711" x="3116263" y="3527425"/>
          <p14:tracePt t="4739" x="3108325" y="3411538"/>
          <p14:tracePt t="4769" x="3108325" y="3348038"/>
          <p14:tracePt t="4781" x="3108325" y="3322638"/>
          <p14:tracePt t="4809" x="3108325" y="3276600"/>
          <p14:tracePt t="4823" x="3108325" y="3241675"/>
          <p14:tracePt t="4839" x="3108325" y="3224213"/>
          <p14:tracePt t="4868" x="3133725" y="3133725"/>
          <p14:tracePt t="4898" x="3187700" y="3071813"/>
          <p14:tracePt t="4903" x="3197225" y="3054350"/>
          <p14:tracePt t="4919" x="3205163" y="3036888"/>
          <p14:tracePt t="4949" x="3268663" y="2973388"/>
          <p14:tracePt t="4979" x="3313113" y="2938463"/>
          <p14:tracePt t="4982" x="3340100" y="2919413"/>
          <p14:tracePt t="4999" x="3367088" y="2911475"/>
          <p14:tracePt t="5029" x="3455988" y="2894013"/>
          <p14:tracePt t="5059" x="3527425" y="2867025"/>
          <p14:tracePt t="5062" x="3544888" y="2857500"/>
          <p14:tracePt t="5079" x="3581400" y="2857500"/>
          <p14:tracePt t="5108" x="3652838" y="2857500"/>
          <p14:tracePt t="5139" x="3714750" y="2857500"/>
          <p14:tracePt t="5144" x="3732213" y="2867025"/>
          <p14:tracePt t="5159" x="3768725" y="2867025"/>
          <p14:tracePt t="5189" x="3813175" y="2901950"/>
          <p14:tracePt t="5218" x="3830638" y="2938463"/>
          <p14:tracePt t="5222" x="3840163" y="2955925"/>
          <p14:tracePt t="5239" x="3848100" y="2973388"/>
          <p14:tracePt t="5255" x="3884613" y="3081338"/>
          <p14:tracePt t="5279" x="3884613" y="3143250"/>
          <p14:tracePt t="5309" x="3884613" y="3232150"/>
          <p14:tracePt t="5318" x="3884613" y="3276600"/>
          <p14:tracePt t="5334" x="3884613" y="3303588"/>
          <p14:tracePt t="5351" x="3875088" y="3348038"/>
          <p14:tracePt t="5379" x="3867150" y="3402013"/>
          <p14:tracePt t="5409" x="3830638" y="3446463"/>
          <p14:tracePt t="5415" x="3822700" y="3465513"/>
          <p14:tracePt t="5431" x="3795713" y="3473450"/>
          <p14:tracePt t="5459" x="3732213" y="3500438"/>
          <p14:tracePt t="5489" x="3670300" y="3527425"/>
          <p14:tracePt t="5494" x="3643313" y="3527425"/>
          <p14:tracePt t="5510" x="3616325" y="3527425"/>
          <p14:tracePt t="5527" x="3562350" y="3527425"/>
          <p14:tracePt t="5559" x="3490913" y="3536950"/>
          <p14:tracePt t="5574" x="3438525" y="3536950"/>
          <p14:tracePt t="5590" x="3411538" y="3536950"/>
          <p14:tracePt t="5606" x="3367088" y="3536950"/>
          <p14:tracePt t="5623" x="3348038" y="3536950"/>
          <p14:tracePt t="5649" x="3295650" y="3509963"/>
          <p14:tracePt t="5679" x="3251200" y="3455988"/>
          <p14:tracePt t="5686" x="3232150" y="3446463"/>
          <p14:tracePt t="5702" x="3224213" y="3429000"/>
          <p14:tracePt t="5719" x="3205163" y="3394075"/>
          <p14:tracePt t="5749" x="3187700" y="3348038"/>
          <p14:tracePt t="5779" x="3179763" y="3286125"/>
          <p14:tracePt t="5782" x="3179763" y="3224213"/>
          <p14:tracePt t="5798" x="3179763" y="3187700"/>
          <p14:tracePt t="5815" x="3179763" y="3125788"/>
          <p14:tracePt t="5839" x="3179763" y="3089275"/>
          <p14:tracePt t="5869" x="3205163" y="3044825"/>
          <p14:tracePt t="5878" x="3224213" y="3027363"/>
          <p14:tracePt t="5894" x="3251200" y="3000375"/>
          <p14:tracePt t="5911" x="3295650" y="2955925"/>
          <p14:tracePt t="5939" x="3357563" y="2911475"/>
          <p14:tracePt t="5969" x="3419475" y="2874963"/>
          <p14:tracePt t="5977" x="3438525" y="2867025"/>
          <p14:tracePt t="5990" x="3446463" y="2857500"/>
          <p14:tracePt t="6007" x="3490913" y="2847975"/>
          <p14:tracePt t="6023" x="3500438" y="2847975"/>
          <p14:tracePt t="6049" x="3544888" y="2840038"/>
          <p14:tracePt t="6079" x="3581400" y="2840038"/>
          <p14:tracePt t="6087" x="3589338" y="2840038"/>
          <p14:tracePt t="6103" x="3608388" y="2840038"/>
          <p14:tracePt t="6129" x="3643313" y="2867025"/>
          <p14:tracePt t="6159" x="3679825" y="2911475"/>
          <p14:tracePt t="6169" x="3679825" y="2919413"/>
          <p14:tracePt t="6182" x="3687763" y="2938463"/>
          <p14:tracePt t="6199" x="3705225" y="2955925"/>
          <p14:tracePt t="6229" x="3732213" y="3036888"/>
          <p14:tracePt t="6259" x="3732213" y="3062288"/>
          <p14:tracePt t="6262" x="3732213" y="3089275"/>
          <p14:tracePt t="6278" x="3732213" y="3108325"/>
          <p14:tracePt t="6309" x="3732213" y="3152775"/>
          <p14:tracePt t="6339" x="3724275" y="3187700"/>
          <p14:tracePt t="6362" x="3714750" y="3197225"/>
          <p14:tracePt t="6372" x="3705225" y="3197225"/>
          <p14:tracePt t="6399" x="3697288" y="3214688"/>
          <p14:tracePt t="6406" x="3687763" y="3214688"/>
          <p14:tracePt t="6422" x="3670300" y="3214688"/>
          <p14:tracePt t="6449" x="3652838" y="3214688"/>
          <p14:tracePt t="6479" x="3625850" y="3214688"/>
          <p14:tracePt t="6486" x="3616325" y="3214688"/>
          <p14:tracePt t="6502" x="3608388" y="3214688"/>
          <p14:tracePt t="6529" x="3589338" y="3214688"/>
          <p14:tracePt t="6560" x="3589338" y="3197225"/>
          <p14:tracePt t="6566" x="3589338" y="3187700"/>
          <p14:tracePt t="6582" x="3589338" y="3179763"/>
          <p14:tracePt t="6610" x="3589338" y="3170238"/>
          <p14:tracePt t="6653" x="3589338" y="3160713"/>
          <p14:tracePt t="6713" x="3598863" y="3160713"/>
          <p14:tracePt t="6733" x="3598863" y="3170238"/>
          <p14:tracePt t="6743" x="3598863" y="3179763"/>
          <p14:tracePt t="6753" x="3598863" y="3187700"/>
          <p14:tracePt t="6779" x="3598863" y="3197225"/>
          <p14:tracePt t="6806" x="3598863" y="3214688"/>
          <p14:tracePt t="6822" x="3598863" y="3224213"/>
          <p14:tracePt t="6850" x="3589338" y="3241675"/>
          <p14:tracePt t="6880" x="3562350" y="3259138"/>
          <p14:tracePt t="6886" x="3544888" y="3259138"/>
          <p14:tracePt t="6902" x="3527425" y="3259138"/>
          <p14:tracePt t="6930" x="3517900" y="3259138"/>
          <p14:tracePt t="6960" x="3482975" y="3259138"/>
          <p14:tracePt t="6966" x="3465513" y="3259138"/>
          <p14:tracePt t="6982" x="3455988" y="3259138"/>
          <p14:tracePt t="6998" x="3419475" y="3251200"/>
          <p14:tracePt t="7030" x="3394075" y="3232150"/>
          <p14:tracePt t="7046" x="3384550" y="3224213"/>
          <p14:tracePt t="7062" x="3367088" y="3205163"/>
          <p14:tracePt t="7090" x="3348038" y="3187700"/>
          <p14:tracePt t="7120" x="3340100" y="3170238"/>
          <p14:tracePt t="7128" x="3330575" y="3152775"/>
          <p14:tracePt t="7142" x="3322638" y="3143250"/>
          <p14:tracePt t="7158" x="3322638" y="3133725"/>
          <p14:tracePt t="7190" x="3322638" y="3116263"/>
          <p14:tracePt t="7220" x="3322638" y="3098800"/>
          <p14:tracePt t="7241" x="3322638" y="3089275"/>
          <p14:tracePt t="7253" x="3322638" y="3081338"/>
          <p14:tracePt t="7280" x="3322638" y="3054350"/>
          <p14:tracePt t="7301" x="3340100" y="3027363"/>
          <p14:tracePt t="7318" x="3367088" y="3017838"/>
          <p14:tracePt t="7350" x="3411538" y="3000375"/>
          <p14:tracePt t="7380" x="3455988" y="2982913"/>
          <p14:tracePt t="7383" x="3473450" y="2973388"/>
          <p14:tracePt t="7397" x="3482975" y="2973388"/>
          <p14:tracePt t="7414" x="3500438" y="2973388"/>
          <p14:tracePt t="7440" x="3517900" y="2973388"/>
          <p14:tracePt t="7470" x="3544888" y="2973388"/>
          <p14:tracePt t="7492" x="3554413" y="2973388"/>
          <p14:tracePt t="7515" x="3562350" y="2973388"/>
          <p14:tracePt t="7550" x="3571875" y="2973388"/>
          <p14:tracePt t="7562" x="3581400" y="2973388"/>
          <p14:tracePt t="7573" x="3581400" y="2982913"/>
          <p14:tracePt t="7600" x="3589338" y="3009900"/>
          <p14:tracePt t="7622" x="3598863" y="3027363"/>
          <p14:tracePt t="7637" x="3598863" y="3044825"/>
          <p14:tracePt t="7670" x="3598863" y="3089275"/>
          <p14:tracePt t="7700" x="3598863" y="3125788"/>
          <p14:tracePt t="7706" x="3598863" y="3143250"/>
          <p14:tracePt t="7726" x="3598863" y="3152775"/>
          <p14:tracePt t="7750" x="3598863" y="3170238"/>
          <p14:tracePt t="7780" x="3598863" y="3179763"/>
          <p14:tracePt t="7792" x="3598863" y="3187700"/>
          <p14:tracePt t="7802" x="3589338" y="3197225"/>
          <p14:tracePt t="7830" x="3581400" y="3205163"/>
          <p14:tracePt t="7860" x="3571875" y="3224213"/>
          <p14:tracePt t="7868" x="3571875" y="3232150"/>
          <p14:tracePt t="7898" x="3571875" y="3241675"/>
          <p14:tracePt t="7909" x="3562350" y="3241675"/>
          <p14:tracePt t="8054" x="3554413" y="3241675"/>
          <p14:tracePt t="8134" x="3554413" y="3251200"/>
          <p14:tracePt t="8612" x="3562350" y="3251200"/>
          <p14:tracePt t="8624" x="3589338" y="3251200"/>
          <p14:tracePt t="8645" x="3705225" y="3232150"/>
          <p14:tracePt t="8661" x="3822700" y="3197225"/>
          <p14:tracePt t="8677" x="3965575" y="3170238"/>
          <p14:tracePt t="8700" x="4340225" y="3116263"/>
          <p14:tracePt t="8701" x="4562475" y="3116263"/>
          <p14:tracePt t="8730" x="5133975" y="3116263"/>
          <p14:tracePt t="8741" x="5330825" y="3116263"/>
          <p14:tracePt t="8757" x="5670550" y="3170238"/>
          <p14:tracePt t="8780" x="5929313" y="3251200"/>
          <p14:tracePt t="8810" x="6170613" y="3330575"/>
          <p14:tracePt t="8821" x="6215063" y="3348038"/>
          <p14:tracePt t="8837" x="6242050" y="3357563"/>
          <p14:tracePt t="8860" x="6313488" y="3394075"/>
          <p14:tracePt t="8890" x="6340475" y="3411538"/>
          <p14:tracePt t="9136" x="6348413" y="3411538"/>
          <p14:tracePt t="9146" x="6375400" y="3419475"/>
          <p14:tracePt t="9171" x="6438900" y="3429000"/>
          <p14:tracePt t="9177" x="6491288" y="3438525"/>
          <p14:tracePt t="9189" x="6527800" y="3438525"/>
          <p14:tracePt t="9205" x="6572250" y="3455988"/>
          <p14:tracePt t="9231" x="6653213" y="3490913"/>
          <p14:tracePt t="9261" x="6680200" y="3509963"/>
          <p14:tracePt t="9774" x="6680200" y="3517900"/>
          <p14:tracePt t="9797" x="6680200" y="3536950"/>
          <p14:tracePt t="9808" x="6680200" y="3562350"/>
          <p14:tracePt t="9831" x="6680200" y="3643313"/>
          <p14:tracePt t="9844" x="6680200" y="3697288"/>
          <p14:tracePt t="9861" x="6680200" y="3768725"/>
          <p14:tracePt t="9891" x="6680200" y="3875088"/>
          <p14:tracePt t="9921" x="6680200" y="3938588"/>
          <p14:tracePt t="9929" x="6680200" y="3956050"/>
          <p14:tracePt t="9961" x="6680200" y="3983038"/>
          <p14:tracePt t="10049" x="6680200" y="3990975"/>
          <p14:tracePt t="10131" x="6680200" y="4000500"/>
          <p14:tracePt t="10311" x="6680200" y="3990975"/>
          <p14:tracePt t="10333" x="6680200" y="3973513"/>
          <p14:tracePt t="10348" x="6680200" y="3965575"/>
          <p14:tracePt t="10356" x="6680200" y="3956050"/>
          <p14:tracePt t="10381" x="6680200" y="3938588"/>
          <p14:tracePt t="10411" x="6688138" y="3875088"/>
          <p14:tracePt t="10421" x="6697663" y="3857625"/>
          <p14:tracePt t="10436" x="6697663" y="3830638"/>
          <p14:tracePt t="10461" x="6705600" y="3776663"/>
          <p14:tracePt t="10491" x="6705600" y="3751263"/>
          <p14:tracePt t="10500" x="6705600" y="3724275"/>
          <p14:tracePt t="10516" x="6715125" y="3679825"/>
          <p14:tracePt t="10541" x="6724650" y="3643313"/>
          <p14:tracePt t="10571" x="6724650" y="3608388"/>
          <p14:tracePt t="10580" x="6724650" y="3598863"/>
          <p14:tracePt t="10596" x="6724650" y="3589338"/>
          <p14:tracePt t="10623" x="6724650" y="3581400"/>
          <p14:tracePt t="10664" x="6724650" y="3571875"/>
          <p14:tracePt t="10704" x="6724650" y="3562350"/>
          <p14:tracePt t="10913" x="6724650" y="3571875"/>
          <p14:tracePt t="10923" x="6724650" y="3589338"/>
          <p14:tracePt t="10933" x="6724650" y="3598863"/>
          <p14:tracePt t="10948" x="6724650" y="3616325"/>
          <p14:tracePt t="10964" x="6724650" y="3643313"/>
          <p14:tracePt t="10980" x="6724650" y="3697288"/>
          <p14:tracePt t="11012" x="6724650" y="3741738"/>
          <p14:tracePt t="11042" x="6724650" y="3768725"/>
          <p14:tracePt t="11053" x="6724650" y="3776663"/>
          <p14:tracePt t="11074" x="6724650" y="3786188"/>
          <p14:tracePt t="11137" x="6724650" y="3795713"/>
          <p14:tracePt t="11604" x="6724650" y="3786188"/>
          <p14:tracePt t="11615" x="6724650" y="3776663"/>
          <p14:tracePt t="11626" x="6724650" y="3751263"/>
          <p14:tracePt t="11636" x="6732588" y="3724275"/>
          <p14:tracePt t="11662" x="6769100" y="3608388"/>
          <p14:tracePt t="11692" x="6858000" y="3394075"/>
          <p14:tracePt t="11699" x="6884988" y="3322638"/>
          <p14:tracePt t="11716" x="6919913" y="3259138"/>
          <p14:tracePt t="11733" x="6929438" y="3251200"/>
          <p14:tracePt t="11748" x="6946900" y="3224213"/>
          <p14:tracePt t="11764" x="6956425" y="3214688"/>
          <p14:tracePt t="11779" x="6965950" y="3197225"/>
          <p14:tracePt t="11796" x="6973888" y="3170238"/>
          <p14:tracePt t="11812" x="6983413" y="3160713"/>
          <p14:tracePt t="11828" x="6983413" y="3133725"/>
          <p14:tracePt t="11844" x="7000875" y="3098800"/>
          <p14:tracePt t="11859" x="7010400" y="3071813"/>
          <p14:tracePt t="11876" x="7027863" y="3036888"/>
          <p14:tracePt t="11892" x="7037388" y="3017838"/>
          <p14:tracePt t="11907" x="7054850" y="2982913"/>
          <p14:tracePt t="11923" x="7054850" y="2973388"/>
          <p14:tracePt t="11940" x="7062788" y="2965450"/>
          <p14:tracePt t="11956" x="7062788" y="2955925"/>
          <p14:tracePt t="11972" x="7072313" y="2946400"/>
          <p14:tracePt t="11988" x="7081838" y="2938463"/>
          <p14:tracePt t="12404" x="7089775" y="2938463"/>
          <p14:tracePt t="12414" x="7108825" y="2938463"/>
          <p14:tracePt t="12424" x="7143750" y="2938463"/>
          <p14:tracePt t="12436" x="7188200" y="2946400"/>
          <p14:tracePt t="12462" x="7358063" y="2990850"/>
          <p14:tracePt t="12492" x="7680325" y="3125788"/>
          <p14:tracePt t="12499" x="7796213" y="3187700"/>
          <p14:tracePt t="12515" x="8062913" y="3313113"/>
          <p14:tracePt t="12542" x="8251825" y="3429000"/>
          <p14:tracePt t="12572" x="8456613" y="3554413"/>
          <p14:tracePt t="12579" x="8510588" y="3589338"/>
          <p14:tracePt t="12595" x="8572500" y="3616325"/>
          <p14:tracePt t="12612" x="8653463" y="3660775"/>
          <p14:tracePt t="12642" x="8697913" y="3679825"/>
          <p14:tracePt t="12672" x="8705850" y="3679825"/>
          <p14:tracePt t="12904" x="8715375" y="3679825"/>
          <p14:tracePt t="12914" x="8751888" y="3679825"/>
          <p14:tracePt t="12931" x="8823325" y="3679825"/>
          <p14:tracePt t="12947" x="9055100" y="3679825"/>
          <p14:tracePt t="12973" x="9385300" y="3705225"/>
          <p14:tracePt t="12995" x="9777413" y="3741738"/>
          <p14:tracePt t="13011" x="10099675" y="3768725"/>
          <p14:tracePt t="13043" x="10348913" y="3795713"/>
          <p14:tracePt t="13073" x="10483850" y="3822700"/>
          <p14:tracePt t="13077" x="10491788" y="3822700"/>
          <p14:tracePt t="13091" x="10501313" y="3822700"/>
          <p14:tracePt t="13335" x="10510838" y="3822700"/>
          <p14:tracePt t="13345" x="10528300" y="3822700"/>
          <p14:tracePt t="13355" x="10563225" y="3822700"/>
          <p14:tracePt t="13365" x="10617200" y="3822700"/>
          <p14:tracePt t="13392" x="10715625" y="3822700"/>
          <p14:tracePt t="13423" x="10769600" y="3830638"/>
          <p14:tracePt t="13431" x="10777538" y="3840163"/>
          <p14:tracePt t="13443" x="10787063" y="3840163"/>
          <p14:tracePt t="13491" x="10787063" y="3848100"/>
          <p14:tracePt t="13544" x="10787063" y="3857625"/>
          <p14:tracePt t="13567" x="10787063" y="3867150"/>
          <p14:tracePt t="13577" x="10787063" y="3875088"/>
          <p14:tracePt t="13597" x="10787063" y="3884613"/>
          <p14:tracePt t="13622" x="10760075" y="3902075"/>
          <p14:tracePt t="13635" x="10752138" y="3911600"/>
          <p14:tracePt t="13651" x="10733088" y="3919538"/>
          <p14:tracePt t="13683" x="10706100" y="3929063"/>
          <p14:tracePt t="13699" x="10688638" y="3938588"/>
          <p14:tracePt t="13715" x="10680700" y="3946525"/>
          <p14:tracePt t="13743" x="10680700" y="3956050"/>
          <p14:tracePt t="13773" x="10671175" y="3956050"/>
          <p14:tracePt t="13860" x="10671175" y="3946525"/>
          <p14:tracePt t="13870" x="10671175" y="3929063"/>
          <p14:tracePt t="13893" x="10698163" y="3884613"/>
          <p14:tracePt t="13906" x="10715625" y="3867150"/>
          <p14:tracePt t="13922" x="10733088" y="3848100"/>
          <p14:tracePt t="13953" x="10777538" y="3813175"/>
          <p14:tracePt t="13983" x="10823575" y="3776663"/>
          <p14:tracePt t="13986" x="10831513" y="3776663"/>
          <p14:tracePt t="14003" x="10848975" y="3759200"/>
          <p14:tracePt t="14033" x="10895013" y="3732213"/>
          <p14:tracePt t="14063" x="10912475" y="3724275"/>
          <p14:tracePt t="14066" x="10920413" y="3714750"/>
          <p14:tracePt t="14082" x="10920413" y="3705225"/>
          <p14:tracePt t="14113" x="10929938" y="3697288"/>
          <p14:tracePt t="14143" x="10947400" y="3687763"/>
          <p14:tracePt t="14165" x="10947400" y="3679825"/>
          <p14:tracePt t="14386" x="10939463" y="3679825"/>
          <p14:tracePt t="14398" x="10920413" y="3697288"/>
          <p14:tracePt t="14410" x="10902950" y="3705225"/>
          <p14:tracePt t="14421" x="10885488" y="3724275"/>
          <p14:tracePt t="14453" x="10848975" y="3751263"/>
          <p14:tracePt t="14482" x="10787063" y="3786188"/>
          <p14:tracePt t="14498" x="10769600" y="3803650"/>
          <p14:tracePt t="14515" x="10733088" y="3840163"/>
          <p14:tracePt t="14543" x="10706100" y="3857625"/>
          <p14:tracePt t="14573" x="10661650" y="3894138"/>
          <p14:tracePt t="14578" x="10653713" y="3911600"/>
          <p14:tracePt t="14595" x="10634663" y="3929063"/>
          <p14:tracePt t="14623" x="10626725" y="3929063"/>
          <p14:tracePt t="14653" x="10609263" y="3946525"/>
          <p14:tracePt t="15015" x="10609263" y="3938588"/>
          <p14:tracePt t="15035" x="10609263" y="3929063"/>
          <p14:tracePt t="15058" x="10617200" y="3911600"/>
          <p14:tracePt t="15074" x="10626725" y="3902075"/>
          <p14:tracePt t="15090" x="10644188" y="3884613"/>
          <p14:tracePt t="15113" x="10680700" y="3857625"/>
          <p14:tracePt t="15144" x="10725150" y="3830638"/>
          <p14:tracePt t="15154" x="10742613" y="3813175"/>
          <p14:tracePt t="15170" x="10769600" y="3795713"/>
          <p14:tracePt t="15193" x="10787063" y="3786188"/>
          <p14:tracePt t="15223" x="10823575" y="3759200"/>
          <p14:tracePt t="15234" x="10823575" y="3751263"/>
          <p14:tracePt t="15250" x="10831513" y="3741738"/>
          <p14:tracePt t="15273" x="10841038" y="3732213"/>
          <p14:tracePt t="15303" x="10858500" y="3714750"/>
          <p14:tracePt t="15330" x="10868025" y="3714750"/>
          <p14:tracePt t="15353" x="10868025" y="3705225"/>
          <p14:tracePt t="15383" x="10875963" y="3705225"/>
          <p14:tracePt t="15394" x="10885488" y="3705225"/>
          <p14:tracePt t="15410" x="10895013" y="3697288"/>
          <p14:tracePt t="15433" x="10912475" y="3687763"/>
          <p14:tracePt t="15486" x="10920413" y="3687763"/>
          <p14:tracePt t="15646" x="10912475" y="3705225"/>
          <p14:tracePt t="15656" x="10902950" y="3714750"/>
          <p14:tracePt t="15666" x="10885488" y="3724275"/>
          <p14:tracePt t="15681" x="10875963" y="3741738"/>
          <p14:tracePt t="15714" x="10841038" y="3768725"/>
          <p14:tracePt t="15744" x="10804525" y="3795713"/>
          <p14:tracePt t="15746" x="10796588" y="3813175"/>
          <p14:tracePt t="15761" x="10787063" y="3822700"/>
          <p14:tracePt t="15778" x="10760075" y="3840163"/>
          <p14:tracePt t="15794" x="10752138" y="3857625"/>
          <p14:tracePt t="15810" x="10733088" y="3867150"/>
          <p14:tracePt t="15826" x="10725150" y="3875088"/>
          <p14:tracePt t="15842" x="10725150" y="3884613"/>
          <p14:tracePt t="15874" x="10706100" y="3894138"/>
          <p14:tracePt t="15875" x="10698163" y="3894138"/>
          <p14:tracePt t="15904" x="10698163" y="3902075"/>
          <p14:tracePt t="15906" x="10688638" y="3911600"/>
          <p14:tracePt t="15955" x="10680700" y="3911600"/>
          <p14:tracePt t="16055" x="10671175" y="3911600"/>
          <p14:tracePt t="16115" x="10671175" y="3919538"/>
          <p14:tracePt t="16238" x="10671175" y="3902075"/>
          <p14:tracePt t="16249" x="10680700" y="3894138"/>
          <p14:tracePt t="16261" x="10688638" y="3875088"/>
          <p14:tracePt t="16273" x="10698163" y="3867150"/>
          <p14:tracePt t="16304" x="10733088" y="3830638"/>
          <p14:tracePt t="16334" x="10804525" y="3768725"/>
          <p14:tracePt t="16337" x="10831513" y="3741738"/>
          <p14:tracePt t="16353" x="10841038" y="3741738"/>
          <p14:tracePt t="16384" x="10885488" y="3705225"/>
          <p14:tracePt t="16414" x="10920413" y="3679825"/>
          <p14:tracePt t="16417" x="10939463" y="3670300"/>
          <p14:tracePt t="16439" x="10947400" y="3660775"/>
          <p14:tracePt t="16464" x="10956925" y="3660775"/>
          <p14:tracePt t="16494" x="10956925" y="3652838"/>
          <p14:tracePt t="16765" x="10956925" y="3660775"/>
          <p14:tracePt t="16775" x="10956925" y="3670300"/>
          <p14:tracePt t="16804" x="10929938" y="3697288"/>
          <p14:tracePt t="16817" x="10885488" y="3732213"/>
          <p14:tracePt t="16833" x="10875963" y="3741738"/>
          <p14:tracePt t="16849" x="10841038" y="3768725"/>
          <p14:tracePt t="16874" x="10804525" y="3795713"/>
          <p14:tracePt t="16875" x="10796588" y="3813175"/>
          <p14:tracePt t="16897" x="10777538" y="3822700"/>
          <p14:tracePt t="16913" x="10760075" y="3840163"/>
          <p14:tracePt t="16944" x="10733088" y="3867150"/>
          <p14:tracePt t="16974" x="10706100" y="3894138"/>
          <p14:tracePt t="16993" x="10698163" y="3902075"/>
          <p14:tracePt t="17013" x="10688638" y="3902075"/>
          <p14:tracePt t="17044" x="10680700" y="3911600"/>
          <p14:tracePt t="17085" x="10671175" y="3911600"/>
          <p14:tracePt t="17764" x="10688638" y="3902075"/>
          <p14:tracePt t="17774" x="10698163" y="3884613"/>
          <p14:tracePt t="17805" x="10742613" y="3848100"/>
          <p14:tracePt t="17816" x="10760075" y="3840163"/>
          <p14:tracePt t="17827" x="10777538" y="3822700"/>
          <p14:tracePt t="17856" x="10814050" y="3795713"/>
          <p14:tracePt t="17885" x="10858500" y="3776663"/>
          <p14:tracePt t="17888" x="10868025" y="3768725"/>
          <p14:tracePt t="17905" x="10875963" y="3759200"/>
          <p14:tracePt t="17906" x="10895013" y="3751263"/>
          <p14:tracePt t="17935" x="10920413" y="3732213"/>
          <p14:tracePt t="17935" x="10929938" y="3724275"/>
          <p14:tracePt t="17965" x="10947400" y="3714750"/>
          <p14:tracePt t="17985" x="10947400" y="3705225"/>
          <p14:tracePt t="18006" x="10956925" y="3705225"/>
          <p14:tracePt t="18252" x="10947400" y="3714750"/>
          <p14:tracePt t="18265" x="10929938" y="3732213"/>
          <p14:tracePt t="18289" x="10848975" y="3795713"/>
          <p14:tracePt t="18305" x="10823575" y="3803650"/>
          <p14:tracePt t="18335" x="10725150" y="3875088"/>
          <p14:tracePt t="18353" x="10688638" y="3902075"/>
          <p14:tracePt t="18368" x="10680700" y="3911600"/>
          <p14:tracePt t="18395" x="10644188" y="3938588"/>
          <p14:tracePt t="18427" x="10634663" y="3946525"/>
          <p14:tracePt t="19087" x="10644188" y="3938588"/>
          <p14:tracePt t="19097" x="10644188" y="3929063"/>
          <p14:tracePt t="19125" x="10661650" y="3911600"/>
          <p14:tracePt t="19136" x="10680700" y="3902075"/>
          <p14:tracePt t="19165" x="10698163" y="3875088"/>
          <p14:tracePt t="19184" x="10706100" y="3875088"/>
          <p14:tracePt t="19200" x="10733088" y="3857625"/>
          <p14:tracePt t="19225" x="10752138" y="3840163"/>
          <p14:tracePt t="19248" x="10769600" y="3830638"/>
          <p14:tracePt t="19264" x="10777538" y="3830638"/>
          <p14:tracePt t="19295" x="10777538" y="3822700"/>
          <p14:tracePt t="19312" x="10787063" y="3822700"/>
          <p14:tracePt t="19353" x="10796588" y="3813175"/>
          <p14:tracePt t="19408" x="10804525" y="3813175"/>
          <p14:tracePt t="19418" x="10804525" y="3803650"/>
          <p14:tracePt t="19492" x="10814050" y="3803650"/>
          <p14:tracePt t="19584" x="10814050" y="3795713"/>
          <p14:tracePt t="19635" x="10823575" y="3795713"/>
          <p14:tracePt t="19656" x="10831513" y="3795713"/>
          <p14:tracePt t="19686" x="10841038" y="3776663"/>
          <p14:tracePt t="19696" x="10848975" y="3776663"/>
          <p14:tracePt t="19712" x="10858500" y="3776663"/>
          <p14:tracePt t="19736" x="10858500" y="3768725"/>
          <p14:tracePt t="19765" x="10868025" y="3768725"/>
          <p14:tracePt t="19795" x="10868025" y="3759200"/>
          <p14:tracePt t="19976" x="10868025" y="3751263"/>
          <p14:tracePt t="20296" x="10868025" y="3759200"/>
          <p14:tracePt t="20307" x="10868025" y="3768725"/>
          <p14:tracePt t="20318" x="10848975" y="3786188"/>
          <p14:tracePt t="20329" x="10814050" y="3822700"/>
          <p14:tracePt t="20356" x="10777538" y="3848100"/>
          <p14:tracePt t="20384" x="10752138" y="3867150"/>
          <p14:tracePt t="20400" x="10752138" y="3875088"/>
          <p14:tracePt t="20421" x="10742613" y="3875088"/>
          <p14:tracePt t="20446" x="10742613" y="3884613"/>
          <p14:tracePt t="20476" x="10733088" y="3894138"/>
          <p14:tracePt t="20536" x="10733088" y="3902075"/>
          <p14:tracePt t="21981" x="10733088" y="3894138"/>
          <p14:tracePt t="21991" x="10733088" y="3884613"/>
          <p14:tracePt t="22014" x="10733088" y="3875088"/>
          <p14:tracePt t="22031" x="10742613" y="3857625"/>
          <p14:tracePt t="22057" x="10769600" y="3840163"/>
          <p14:tracePt t="22087" x="10787063" y="3822700"/>
          <p14:tracePt t="22104" x="10796588" y="3822700"/>
          <p14:tracePt t="22126" x="10796588" y="3813175"/>
          <p14:tracePt t="22157" x="10804525" y="3813175"/>
          <p14:tracePt t="22276" x="10814050" y="3813175"/>
          <p14:tracePt t="22296" x="10814050" y="3803650"/>
          <p14:tracePt t="22307" x="10823575" y="3803650"/>
          <p14:tracePt t="22319" x="10823575" y="3795713"/>
          <p14:tracePt t="22347" x="10841038" y="3795713"/>
          <p14:tracePt t="22377" x="10875963" y="3776663"/>
          <p14:tracePt t="22383" x="10895013" y="3768725"/>
          <p14:tracePt t="22406" x="10902950" y="3759200"/>
          <p14:tracePt t="22437" x="10920413" y="3751263"/>
          <p14:tracePt t="22462" x="10929938" y="3751263"/>
          <p14:tracePt t="22748" x="10920413" y="3759200"/>
          <p14:tracePt t="22758" x="10912475" y="3759200"/>
          <p14:tracePt t="22787" x="10902950" y="3768725"/>
          <p14:tracePt t="22813" x="10895013" y="3776663"/>
          <p14:tracePt t="22843" x="10885488" y="3786188"/>
          <p14:tracePt t="22855" x="10875963" y="3786188"/>
          <p14:tracePt t="22887" x="10858500" y="3795713"/>
          <p14:tracePt t="22895" x="10848975" y="3803650"/>
          <p14:tracePt t="22910" x="10841038" y="3813175"/>
          <p14:tracePt t="22937" x="10823575" y="3813175"/>
          <p14:tracePt t="22967" x="10796588" y="3830638"/>
          <p14:tracePt t="22974" x="10777538" y="3840163"/>
          <p14:tracePt t="22990" x="10769600" y="3848100"/>
          <p14:tracePt t="23017" x="10733088" y="3867150"/>
          <p14:tracePt t="23047" x="10706100" y="3884613"/>
          <p14:tracePt t="23054" x="10698163" y="3884613"/>
          <p14:tracePt t="23091" x="10698163" y="3894138"/>
          <p14:tracePt t="23124" x="10688638" y="3894138"/>
          <p14:tracePt t="23147" x="10688638" y="3902075"/>
          <p14:tracePt t="23293" x="10680700" y="3911600"/>
          <p14:tracePt t="23573" x="10688638" y="3902075"/>
          <p14:tracePt t="23585" x="10698163" y="3902075"/>
          <p14:tracePt t="23598" x="10706100" y="3894138"/>
          <p14:tracePt t="23614" x="10715625" y="3884613"/>
          <p14:tracePt t="23630" x="10733088" y="3875088"/>
          <p14:tracePt t="23657" x="10760075" y="3848100"/>
          <p14:tracePt t="23687" x="10804525" y="3813175"/>
          <p14:tracePt t="23697" x="10841038" y="3786188"/>
          <p14:tracePt t="23710" x="10858500" y="3768725"/>
          <p14:tracePt t="23738" x="10902950" y="3724275"/>
          <p14:tracePt t="23767" x="10920413" y="3714750"/>
          <p14:tracePt t="23789" x="10929938" y="3714750"/>
          <p14:tracePt t="23799" x="10929938" y="3705225"/>
          <p14:tracePt t="24105" x="10920413" y="3705225"/>
          <p14:tracePt t="24115" x="10912475" y="3705225"/>
          <p14:tracePt t="24125" x="10895013" y="3714750"/>
          <p14:tracePt t="24158" x="10841038" y="3741738"/>
          <p14:tracePt t="24174" x="10814050" y="3741738"/>
          <p14:tracePt t="24197" x="10760075" y="3751263"/>
          <p14:tracePt t="24221" x="10733088" y="3751263"/>
          <p14:tracePt t="24238" x="10725150" y="3751263"/>
          <p14:tracePt t="24254" x="10715625" y="3751263"/>
          <p14:tracePt t="24278" x="10706100" y="3759200"/>
          <p14:tracePt t="24308" x="10680700" y="3759200"/>
          <p14:tracePt t="24317" x="10680700" y="3768725"/>
          <p14:tracePt t="24334" x="10671175" y="3768725"/>
          <p14:tracePt t="24358" x="10653713" y="3768725"/>
          <p14:tracePt t="24387" x="10644188" y="3768725"/>
          <p14:tracePt t="24525" x="10644188" y="3776663"/>
          <p14:tracePt t="24577" x="10644188" y="3786188"/>
          <p14:tracePt t="24936" x="10644188" y="3795713"/>
          <p14:tracePt t="25006" x="10644188" y="3803650"/>
          <p14:tracePt t="25046" x="10644188" y="3813175"/>
          <p14:tracePt t="25059" x="10644188" y="3822700"/>
          <p14:tracePt t="25086" x="10644188" y="3830638"/>
          <p14:tracePt t="25116" x="10644188" y="3848100"/>
          <p14:tracePt t="25148" x="10644188" y="3857625"/>
          <p14:tracePt t="25156" x="10644188" y="3875088"/>
          <p14:tracePt t="25188" x="10634663" y="3911600"/>
          <p14:tracePt t="25213" x="10626725" y="3919538"/>
          <p14:tracePt t="25236" x="10626725" y="3929063"/>
          <p14:tracePt t="27347" x="10617200" y="3929063"/>
          <p14:tracePt t="27458" x="10609263" y="3929063"/>
          <p14:tracePt t="27497" x="10599738" y="3929063"/>
          <p14:tracePt t="27507" x="10590213" y="3929063"/>
          <p14:tracePt t="27537" x="10582275" y="3929063"/>
          <p14:tracePt t="27556" x="10563225" y="3929063"/>
          <p14:tracePt t="27580" x="10555288" y="3929063"/>
          <p14:tracePt t="27587" x="10545763" y="3929063"/>
          <p14:tracePt t="27596" x="10537825" y="3929063"/>
          <p14:tracePt t="27612" x="10518775" y="3919538"/>
          <p14:tracePt t="27628" x="10501313" y="3919538"/>
          <p14:tracePt t="27644" x="10483850" y="3919538"/>
          <p14:tracePt t="27669" x="10466388" y="3919538"/>
          <p14:tracePt t="27699" x="10447338" y="3919538"/>
          <p14:tracePt t="27708" x="10439400" y="3919538"/>
          <p14:tracePt t="27724" x="10429875" y="3911600"/>
          <p14:tracePt t="27740" x="10420350" y="3911600"/>
          <p14:tracePt t="27756" x="10412413" y="3902075"/>
          <p14:tracePt t="27786" x="10402888" y="3902075"/>
          <p14:tracePt t="27809" x="10394950" y="3894138"/>
          <p14:tracePt t="27836" x="10385425" y="3884613"/>
          <p14:tracePt t="27855" x="10385425" y="3875088"/>
          <p14:tracePt t="27875" x="10375900" y="3867150"/>
        </p14:tracePtLst>
      </p14:laserTraceLst>
    </p:ext>
  </p:extLs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1469</TotalTime>
  <Words>669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Organic</vt:lpstr>
      <vt:lpstr>Document</vt:lpstr>
      <vt:lpstr>Protozoa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Protozoa (Sporozoa)</dc:title>
  <dc:creator>nadal</dc:creator>
  <cp:lastModifiedBy>ali</cp:lastModifiedBy>
  <cp:revision>34</cp:revision>
  <dcterms:created xsi:type="dcterms:W3CDTF">2016-03-15T09:05:36Z</dcterms:created>
  <dcterms:modified xsi:type="dcterms:W3CDTF">2022-03-26T20:16:17Z</dcterms:modified>
</cp:coreProperties>
</file>