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z="4000" dirty="0" smtClean="0">
                <a:solidFill>
                  <a:srgbClr val="0070C0"/>
                </a:solidFill>
              </a:rPr>
              <a:t>نصوص إنكليزية/ </a:t>
            </a:r>
            <a:r>
              <a:rPr lang="ar-IQ" sz="4000" dirty="0">
                <a:solidFill>
                  <a:srgbClr val="0070C0"/>
                </a:solidFill>
              </a:rPr>
              <a:t>الرابع إسلامي</a:t>
            </a:r>
            <a:r>
              <a:rPr lang="ar-IQ" dirty="0">
                <a:solidFill>
                  <a:srgbClr val="0070C0"/>
                </a:solidFill>
              </a:rPr>
              <a:t/>
            </a:r>
            <a:br>
              <a:rPr lang="ar-IQ" dirty="0">
                <a:solidFill>
                  <a:srgbClr val="0070C0"/>
                </a:solidFill>
              </a:rPr>
            </a:br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>
                <a:solidFill>
                  <a:srgbClr val="C00000"/>
                </a:solidFill>
              </a:rPr>
              <a:t>أستاذ المادة </a:t>
            </a:r>
          </a:p>
          <a:p>
            <a:r>
              <a:rPr lang="ar-IQ" dirty="0" err="1" smtClean="0">
                <a:solidFill>
                  <a:srgbClr val="C00000"/>
                </a:solidFill>
              </a:rPr>
              <a:t>أ.م.د</a:t>
            </a:r>
            <a:r>
              <a:rPr lang="ar-IQ" dirty="0" smtClean="0">
                <a:solidFill>
                  <a:srgbClr val="C00000"/>
                </a:solidFill>
              </a:rPr>
              <a:t>. شيماء </a:t>
            </a:r>
            <a:r>
              <a:rPr lang="ar-IQ" dirty="0">
                <a:solidFill>
                  <a:srgbClr val="C00000"/>
                </a:solidFill>
              </a:rPr>
              <a:t>ناصر حسين</a:t>
            </a:r>
          </a:p>
        </p:txBody>
      </p:sp>
    </p:spTree>
    <p:extLst>
      <p:ext uri="{BB962C8B-B14F-4D97-AF65-F5344CB8AC3E}">
        <p14:creationId xmlns:p14="http://schemas.microsoft.com/office/powerpoint/2010/main" val="277892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Great Mosque of </a:t>
            </a:r>
            <a:r>
              <a:rPr lang="en-US" b="1" dirty="0" err="1"/>
              <a:t>Kairouan</a:t>
            </a:r>
            <a:r>
              <a:rPr lang="en-US" b="1" dirty="0"/>
              <a:t/>
            </a:r>
            <a:br>
              <a:rPr lang="en-US" b="1" dirty="0"/>
            </a:b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42" y="2557463"/>
            <a:ext cx="6746915" cy="3317875"/>
          </a:xfrm>
        </p:spPr>
      </p:pic>
    </p:spTree>
    <p:extLst>
      <p:ext uri="{BB962C8B-B14F-4D97-AF65-F5344CB8AC3E}">
        <p14:creationId xmlns:p14="http://schemas.microsoft.com/office/powerpoint/2010/main" val="156720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422400" y="1555234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* The </a:t>
            </a:r>
            <a:r>
              <a:rPr lang="en-US" sz="2800" b="1" dirty="0"/>
              <a:t>Great Mosque of </a:t>
            </a:r>
            <a:r>
              <a:rPr lang="en-US" sz="2800" b="1" dirty="0" err="1" smtClean="0"/>
              <a:t>Kairouan</a:t>
            </a:r>
            <a:endParaRPr lang="ar-IQ" sz="28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61" y="2463476"/>
            <a:ext cx="6529839" cy="30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9700" y="982132"/>
            <a:ext cx="9486898" cy="1430868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/>
              <a:t>Location and general </a:t>
            </a:r>
            <a:r>
              <a:rPr lang="en-US" sz="3100" b="1" dirty="0" smtClean="0"/>
              <a:t>aspect</a:t>
            </a:r>
            <a:r>
              <a:rPr lang="ar-IQ" dirty="0"/>
              <a:t> </a:t>
            </a:r>
            <a:r>
              <a:rPr lang="ar-IQ" dirty="0" smtClean="0"/>
              <a:t>  </a:t>
            </a:r>
            <a:r>
              <a:rPr lang="ar-IQ" dirty="0"/>
              <a:t/>
            </a:r>
            <a:br>
              <a:rPr lang="ar-IQ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Architecture and </a:t>
            </a:r>
            <a:r>
              <a:rPr lang="en-US" sz="2800" b="1" dirty="0" err="1" smtClean="0"/>
              <a:t>decoratio</a:t>
            </a:r>
            <a:endParaRPr lang="ar-IQ" sz="2800" b="1" dirty="0"/>
          </a:p>
          <a:p>
            <a:pPr algn="l"/>
            <a:r>
              <a:rPr lang="en-US" sz="2800" dirty="0"/>
              <a:t>Details of the </a:t>
            </a:r>
            <a:r>
              <a:rPr lang="en-US" sz="2800" dirty="0" smtClean="0"/>
              <a:t>courtyard</a:t>
            </a:r>
            <a:endParaRPr lang="ar-IQ" sz="2800" dirty="0" smtClean="0"/>
          </a:p>
          <a:p>
            <a:pPr algn="l"/>
            <a:r>
              <a:rPr lang="en-US" sz="2800" dirty="0"/>
              <a:t>Minaret</a:t>
            </a:r>
            <a:endParaRPr lang="en-US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475880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6294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34</Words>
  <Application>Microsoft Office PowerPoint</Application>
  <PresentationFormat>ملء الشاشة</PresentationFormat>
  <Paragraphs>9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عضوي</vt:lpstr>
      <vt:lpstr>نصوص إنكليزية/ الرابع إسلامي </vt:lpstr>
      <vt:lpstr>Great Mosque of Kairouan </vt:lpstr>
      <vt:lpstr>عرض تقديمي في PowerPoint</vt:lpstr>
      <vt:lpstr>Location and general aspect    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نصوص إنكليزية/ الرابع إسلامي</dc:title>
  <dc:creator>Maher</dc:creator>
  <cp:lastModifiedBy>Maher</cp:lastModifiedBy>
  <cp:revision>5</cp:revision>
  <dcterms:created xsi:type="dcterms:W3CDTF">2021-11-16T21:17:18Z</dcterms:created>
  <dcterms:modified xsi:type="dcterms:W3CDTF">2021-11-17T07:01:10Z</dcterms:modified>
</cp:coreProperties>
</file>