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311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 alkhalidy" initials="sa" lastIdx="1" clrIdx="0">
    <p:extLst>
      <p:ext uri="{19B8F6BF-5375-455C-9EA6-DF929625EA0E}">
        <p15:presenceInfo xmlns:p15="http://schemas.microsoft.com/office/powerpoint/2012/main" userId="078e07902f720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EC54-19DD-4204-B3F7-A0A304559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5DE66-C127-4EFD-A201-B74CD917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E3480-1A96-4BB8-863D-2C1228FE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F067-DAFB-4755-AE34-6A4BD7DE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2A54-AF69-4576-A8B3-2E65A181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A5A3-CE9B-48E8-B34C-EF00D8F4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477DB-30AC-4718-847F-77BE85CCE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379D-42D5-4215-9F04-C4454775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6D0E-815C-4E80-AA5D-BB1E6743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D4FA-183A-4205-99AD-D2DAFCB6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31A66-D4E4-4D13-9967-D89588CC2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3A9A7-3E30-4437-9CE6-EAC7E39B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AD12-6EEE-44A4-BD91-2C4CD9E9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3CF8E-D184-4D11-9C2C-B22834CF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C1522-BE71-4DDD-9B19-B4D4A872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0D3D-19BE-43E2-B762-A09868F9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B1ACC-9560-480A-9EB5-87CD9396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45E8-464F-4BD6-83A8-767E48E5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CD0A5-2557-4A48-9035-5AD1F3EB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5E33-FAAC-473B-90CB-EB5A9807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5312-39B4-4116-811B-F457DEB9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2D87-0E04-4B01-BF9F-91A153DF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9D73-7D84-4623-8C1A-C6579EC1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A6DB9-108D-4515-BEF5-DB3E3C3D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2197D-61E6-4943-B348-F699C64F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07AB-6C5E-4B9A-973D-D62CF07F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A6AF-3E9C-4879-886E-33716F6B0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38F9-907D-4330-84DA-DF6733B4C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C414B-2B0F-4F33-9BA3-B6DD596E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81F15-601C-4496-9588-3B418BD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CEA00-5090-4617-A61D-770509AF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0266-7501-4CB4-8DE6-2A08B915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2444E-BEC6-4D95-9B58-755E299E0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0D93B-BDBA-40FC-9A23-5A2BA5E5A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D877A-0AA7-4561-A061-F492973D6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AE31F-EBC8-47A1-A2E8-B41746F7B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9C45C-2F1F-4167-9EEB-DC9F1F6A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FE6A8-10B5-43AA-B4D9-C9110120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4BC826-A6A7-4FB6-87DE-A9F33344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75CE-1B65-4FDD-8F51-C3D27E65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F0A37-C59E-4D9C-8249-FE345A9B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0332E-557F-4DFE-B964-1A9F0DE4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DDD89-69B0-4043-B9E5-6F7B6BDE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8F798-25DF-4AD8-8628-D0AE71C3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B2D9-8CE2-4262-8640-3B6273F8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B4C7-EC96-4A11-9EEA-A76861C2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C055-9B3A-42A2-85CC-83975387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4378-1BD8-4328-83D8-4CE64BEF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E4AB0-9FA7-4941-8DA1-734CB0EBD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C02F9-160F-4853-9E3D-F956AEF3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E97C2-21EB-4EEB-81CB-40372C12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4B716-B02A-479A-A60B-20474D8D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009D-2CB6-43A2-A3F5-E6CBA72F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20A16-A259-43AA-9AAC-358C8E5D9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06EC3-574D-4804-BE88-879F57E99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2DA64-C817-4DAA-9D6C-2CDC4FD9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6D768-BFA3-4AAE-920A-A4D4A289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ECC45-C7C4-46D9-9127-0C3E187C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B72C1-331D-4B2A-8783-D73A5E84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59386-05DE-4EC0-845C-1513F98B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B3D76-0091-42D5-8381-598992BC6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4ECB-3B74-4508-B55C-B11BF61E8B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EFF2B-4BE5-4834-B100-B059E395A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FE54-C73E-4773-88E3-624D3F3F1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6AD1-399C-4131-BFEF-A4F2E516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6CF2C-AA79-450E-99E4-123B15CEC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33" y="1669073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ar-SA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نصوص اكدية </a:t>
            </a:r>
            <a:br>
              <a:rPr lang="ar-SA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ar-SA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د.شيماء ناصر </a:t>
            </a:r>
            <a:endParaRPr lang="en-US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FDD5BB3A-5A1E-F949-91B9-8D3B397A9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الرابع مسماري </a:t>
            </a:r>
          </a:p>
          <a:p>
            <a:r>
              <a:rPr lang="ar-SA" dirty="0"/>
              <a:t>الفصل الثاني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103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E538-4B0D-46B7-A4C3-EB4AD9EC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114" y="16721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ar-IQ" b="1" u="sng" dirty="0">
                <a:solidFill>
                  <a:srgbClr val="C00000"/>
                </a:solidFill>
              </a:rPr>
              <a:t>مفردات المحاضرة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4EE244-AEFE-074B-937E-A33B318D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b="1" dirty="0">
                <a:solidFill>
                  <a:srgbClr val="C00000"/>
                </a:solidFill>
              </a:rPr>
              <a:t>قراءة  النص الاكدي</a:t>
            </a:r>
          </a:p>
          <a:p>
            <a:pPr algn="r"/>
            <a:r>
              <a:rPr lang="ar-SA" b="1" dirty="0">
                <a:solidFill>
                  <a:srgbClr val="C00000"/>
                </a:solidFill>
              </a:rPr>
              <a:t>الترجمة الحرفية للنص</a:t>
            </a:r>
          </a:p>
          <a:p>
            <a:pPr algn="r"/>
            <a:r>
              <a:rPr lang="ar-SA" b="1" dirty="0">
                <a:solidFill>
                  <a:srgbClr val="C00000"/>
                </a:solidFill>
              </a:rPr>
              <a:t>شرح المفردات الواردة في النص بالتفصيل </a:t>
            </a:r>
            <a:endParaRPr lang="ar-IQ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D0406D21-E1DC-EE49-A878-DFECF14E7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88" y="45299"/>
            <a:ext cx="6435623" cy="6767401"/>
          </a:xfrm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150AB1-DA49-48A2-AF64-D0E77CD334DE}"/>
              </a:ext>
            </a:extLst>
          </p:cNvPr>
          <p:cNvSpPr/>
          <p:nvPr/>
        </p:nvSpPr>
        <p:spPr>
          <a:xfrm>
            <a:off x="10072468" y="6133514"/>
            <a:ext cx="1153550" cy="492369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8E90039E-79B7-48B4-9061-BF044DA5E92D}"/>
              </a:ext>
            </a:extLst>
          </p:cNvPr>
          <p:cNvSpPr/>
          <p:nvPr/>
        </p:nvSpPr>
        <p:spPr>
          <a:xfrm>
            <a:off x="261425" y="5901397"/>
            <a:ext cx="1153550" cy="72448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6162E260-EDAF-4241-A45E-F0EDD39D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314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12D1-0BA9-4B11-8474-E64422A3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قراءة النص</a:t>
            </a:r>
            <a:endParaRPr lang="en-US" dirty="0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4FC34DEB-3DF9-894C-836A-6C2F9F659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77" y="214379"/>
            <a:ext cx="4770244" cy="6354116"/>
          </a:xfrm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150AB1-DA49-48A2-AF64-D0E77CD334DE}"/>
              </a:ext>
            </a:extLst>
          </p:cNvPr>
          <p:cNvSpPr/>
          <p:nvPr/>
        </p:nvSpPr>
        <p:spPr>
          <a:xfrm>
            <a:off x="10072468" y="6133514"/>
            <a:ext cx="1153550" cy="492369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8E90039E-79B7-48B4-9061-BF044DA5E92D}"/>
              </a:ext>
            </a:extLst>
          </p:cNvPr>
          <p:cNvSpPr/>
          <p:nvPr/>
        </p:nvSpPr>
        <p:spPr>
          <a:xfrm>
            <a:off x="261425" y="5901397"/>
            <a:ext cx="1153550" cy="72448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12D1-0BA9-4B11-8474-E64422A3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 </a:t>
            </a:r>
            <a:r>
              <a:rPr lang="ar-IQ" dirty="0"/>
              <a:t> </a:t>
            </a:r>
            <a:r>
              <a:rPr lang="ar-SA" dirty="0"/>
              <a:t>الترجمة الحرفية </a:t>
            </a:r>
            <a:br>
              <a:rPr lang="ar-SA" dirty="0"/>
            </a:br>
            <a:r>
              <a:rPr lang="ar-SA" dirty="0"/>
              <a:t>والعامة</a:t>
            </a:r>
            <a:endParaRPr lang="en-US" dirty="0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C94DA19B-1D6B-6646-A3C2-8FF4F2E12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1" y="73832"/>
            <a:ext cx="4956098" cy="6601679"/>
          </a:xfrm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150AB1-DA49-48A2-AF64-D0E77CD334DE}"/>
              </a:ext>
            </a:extLst>
          </p:cNvPr>
          <p:cNvSpPr/>
          <p:nvPr/>
        </p:nvSpPr>
        <p:spPr>
          <a:xfrm>
            <a:off x="10072468" y="6133514"/>
            <a:ext cx="1153550" cy="492369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8E90039E-79B7-48B4-9061-BF044DA5E92D}"/>
              </a:ext>
            </a:extLst>
          </p:cNvPr>
          <p:cNvSpPr/>
          <p:nvPr/>
        </p:nvSpPr>
        <p:spPr>
          <a:xfrm>
            <a:off x="261425" y="5901397"/>
            <a:ext cx="1153550" cy="72448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85A1FAB-1C1C-994C-A56C-AE17EF92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387EEFCE-58B2-9B4D-A16C-60C2EC66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86" y="-1550717"/>
            <a:ext cx="10515600" cy="4351338"/>
          </a:xfrm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923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1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12D1-0BA9-4B11-8474-E64422A3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4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</Words>
  <Application>Microsoft Office PowerPoint</Application>
  <PresentationFormat>شاشة عريضة</PresentationFormat>
  <Paragraphs>26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نصوص اكدية  د.شيماء ناصر </vt:lpstr>
      <vt:lpstr>مفردات المحاضرة</vt:lpstr>
      <vt:lpstr>عرض تقديمي في PowerPoint</vt:lpstr>
      <vt:lpstr>قراءة النص</vt:lpstr>
      <vt:lpstr>  الترجمة الحرفية  والعامة</vt:lpstr>
      <vt:lpstr>عرض تقديمي في PowerPoint</vt:lpstr>
      <vt:lpstr>عرض تقديمي في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eman harba</dc:creator>
  <cp:lastModifiedBy>sh alkhalidy</cp:lastModifiedBy>
  <cp:revision>9</cp:revision>
  <dcterms:created xsi:type="dcterms:W3CDTF">2021-05-21T13:39:47Z</dcterms:created>
  <dcterms:modified xsi:type="dcterms:W3CDTF">2021-06-01T20:34:58Z</dcterms:modified>
</cp:coreProperties>
</file>