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48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r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r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170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r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2/6/2025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318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873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008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r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946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2/6/2025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808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2/6/2025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32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113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26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425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r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r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175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2/6/2025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433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2/6/2025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53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2/6/2025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815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2/6/2025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67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r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2/6/2025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403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r">
              <a:defRPr sz="36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2/6/2025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833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5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r" defTabSz="457200" rtl="1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9C7BA542-010A-6A48-B7F6-E0FE38682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7200"/>
            <a:ext cx="10668000" cy="1981200"/>
          </a:xfrm>
        </p:spPr>
        <p:txBody>
          <a:bodyPr/>
          <a:lstStyle/>
          <a:p>
            <a:r>
              <a:rPr lang="ar-SA" dirty="0"/>
              <a:t>نصوص </a:t>
            </a:r>
            <a:r>
              <a:rPr lang="ar-SA" dirty="0" err="1"/>
              <a:t>اكدية</a:t>
            </a:r>
            <a:r>
              <a:rPr lang="ar-SA" dirty="0"/>
              <a:t> </a:t>
            </a:r>
            <a:r>
              <a:rPr lang="en-US" dirty="0" smtClean="0"/>
              <a:t> </a:t>
            </a:r>
            <a:r>
              <a:rPr lang="ar-SA" dirty="0" err="1" smtClean="0"/>
              <a:t>د.شيماء</a:t>
            </a:r>
            <a:r>
              <a:rPr lang="ar-SA" dirty="0" smtClean="0"/>
              <a:t> ناصر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Akkadian</a:t>
            </a:r>
            <a:r>
              <a:rPr lang="en-US" dirty="0" smtClean="0"/>
              <a:t> texts 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 smtClean="0"/>
              <a:t>Dr.Shaimaa</a:t>
            </a:r>
            <a:r>
              <a:rPr lang="en-US" dirty="0" smtClean="0"/>
              <a:t> </a:t>
            </a:r>
            <a:r>
              <a:rPr lang="en-US" dirty="0" err="1" smtClean="0"/>
              <a:t>naasir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stage 3</a:t>
            </a:r>
            <a:endParaRPr lang="ar-IQ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xmlns="" id="{88FF69CF-1C4F-7C40-B96F-C597A6AC3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الثالث مسماري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696908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67584D8F-413C-E54F-8E25-85E659606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عقد تقسيم حقل</a:t>
            </a:r>
            <a:endParaRPr lang="ar-IQ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xmlns="" id="{CF4BE9A4-98DC-4A4A-A215-30B87EC78FE5}"/>
              </a:ext>
            </a:extLst>
          </p:cNvPr>
          <p:cNvSpPr txBox="1"/>
          <p:nvPr/>
        </p:nvSpPr>
        <p:spPr>
          <a:xfrm>
            <a:off x="5187795" y="2554868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IQ" dirty="0"/>
          </a:p>
        </p:txBody>
      </p:sp>
      <p:pic>
        <p:nvPicPr>
          <p:cNvPr id="11" name="صورة 11">
            <a:extLst>
              <a:ext uri="{FF2B5EF4-FFF2-40B4-BE49-F238E27FC236}">
                <a16:creationId xmlns:a16="http://schemas.microsoft.com/office/drawing/2014/main" xmlns="" id="{361DB9DC-A822-5642-81BE-5585A89D2E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477" y="464633"/>
            <a:ext cx="4403238" cy="5865251"/>
          </a:xfrm>
        </p:spPr>
      </p:pic>
      <p:pic>
        <p:nvPicPr>
          <p:cNvPr id="13" name="صورة 13">
            <a:extLst>
              <a:ext uri="{FF2B5EF4-FFF2-40B4-BE49-F238E27FC236}">
                <a16:creationId xmlns:a16="http://schemas.microsoft.com/office/drawing/2014/main" xmlns="" id="{05EBDCD2-1CC2-6F4A-AAAF-E8D21B8F7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85" y="717869"/>
            <a:ext cx="4368710" cy="542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888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جلس إدارة أيون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مخصص</PresentationFormat>
  <Paragraphs>3</Paragraphs>
  <Slides>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3" baseType="lpstr">
      <vt:lpstr>مجلس إدارة أيون</vt:lpstr>
      <vt:lpstr>نصوص اكدية  د.شيماء ناصر Akkadian texts   Dr.Shaimaa naasir stage 3</vt:lpstr>
      <vt:lpstr>عقد تقسيم حقل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نصوص اكدية </dc:title>
  <dc:creator>sh alkhalidy</dc:creator>
  <cp:lastModifiedBy>DELL</cp:lastModifiedBy>
  <cp:revision>3</cp:revision>
  <dcterms:created xsi:type="dcterms:W3CDTF">2021-05-23T20:26:49Z</dcterms:created>
  <dcterms:modified xsi:type="dcterms:W3CDTF">2025-02-06T19:49:16Z</dcterms:modified>
</cp:coreProperties>
</file>