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293" r:id="rId2"/>
    <p:sldId id="295" r:id="rId3"/>
    <p:sldId id="296" r:id="rId4"/>
    <p:sldId id="298" r:id="rId5"/>
    <p:sldId id="299" r:id="rId6"/>
    <p:sldId id="300" r:id="rId7"/>
    <p:sldId id="301" r:id="rId8"/>
    <p:sldId id="303" r:id="rId9"/>
    <p:sldId id="304" r:id="rId10"/>
    <p:sldId id="306" r:id="rId11"/>
    <p:sldId id="309" r:id="rId12"/>
    <p:sldId id="310" r:id="rId13"/>
    <p:sldId id="318" r:id="rId14"/>
    <p:sldId id="312" r:id="rId1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5593" autoAdjust="0"/>
  </p:normalViewPr>
  <p:slideViewPr>
    <p:cSldViewPr>
      <p:cViewPr>
        <p:scale>
          <a:sx n="69" d="100"/>
          <a:sy n="69" d="100"/>
        </p:scale>
        <p:origin x="-14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F3412EA-BC8A-47FA-9338-609E876DE417}" type="datetimeFigureOut">
              <a:rPr lang="ar-IQ" smtClean="0"/>
              <a:pPr/>
              <a:t>11/04/1444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4B726E1-E920-4B8A-AB97-FA731AEB0E07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03334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26E1-E920-4B8A-AB97-FA731AEB0E07}" type="slidenum">
              <a:rPr lang="ar-IQ" smtClean="0"/>
              <a:pPr/>
              <a:t>11</a:t>
            </a:fld>
            <a:endParaRPr 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26E1-E920-4B8A-AB97-FA731AEB0E07}" type="slidenum">
              <a:rPr lang="ar-IQ" smtClean="0"/>
              <a:pPr/>
              <a:t>12</a:t>
            </a:fld>
            <a:endParaRPr lang="ar-IQ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26E1-E920-4B8A-AB97-FA731AEB0E07}" type="slidenum">
              <a:rPr lang="ar-IQ" smtClean="0"/>
              <a:pPr/>
              <a:t>13</a:t>
            </a:fld>
            <a:endParaRPr lang="ar-IQ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26E1-E920-4B8A-AB97-FA731AEB0E07}" type="slidenum">
              <a:rPr lang="ar-IQ" smtClean="0"/>
              <a:pPr/>
              <a:t>14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B426-E4AB-42BD-8B49-3AACF69AB64A}" type="datetimeFigureOut">
              <a:rPr lang="ar-IQ" smtClean="0"/>
              <a:pPr/>
              <a:t>11/04/1444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8C04C-DE75-4907-B57A-477E0E600EC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B426-E4AB-42BD-8B49-3AACF69AB64A}" type="datetimeFigureOut">
              <a:rPr lang="ar-IQ" smtClean="0"/>
              <a:pPr/>
              <a:t>11/04/1444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8C04C-DE75-4907-B57A-477E0E600EC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B426-E4AB-42BD-8B49-3AACF69AB64A}" type="datetimeFigureOut">
              <a:rPr lang="ar-IQ" smtClean="0"/>
              <a:pPr/>
              <a:t>11/04/1444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8C04C-DE75-4907-B57A-477E0E600EC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B426-E4AB-42BD-8B49-3AACF69AB64A}" type="datetimeFigureOut">
              <a:rPr lang="ar-IQ" smtClean="0"/>
              <a:pPr/>
              <a:t>11/04/1444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8C04C-DE75-4907-B57A-477E0E600EC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B426-E4AB-42BD-8B49-3AACF69AB64A}" type="datetimeFigureOut">
              <a:rPr lang="ar-IQ" smtClean="0"/>
              <a:pPr/>
              <a:t>11/04/1444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8C04C-DE75-4907-B57A-477E0E600EC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B426-E4AB-42BD-8B49-3AACF69AB64A}" type="datetimeFigureOut">
              <a:rPr lang="ar-IQ" smtClean="0"/>
              <a:pPr/>
              <a:t>11/04/1444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8C04C-DE75-4907-B57A-477E0E600EC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B426-E4AB-42BD-8B49-3AACF69AB64A}" type="datetimeFigureOut">
              <a:rPr lang="ar-IQ" smtClean="0"/>
              <a:pPr/>
              <a:t>11/04/1444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8C04C-DE75-4907-B57A-477E0E600EC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B426-E4AB-42BD-8B49-3AACF69AB64A}" type="datetimeFigureOut">
              <a:rPr lang="ar-IQ" smtClean="0"/>
              <a:pPr/>
              <a:t>11/04/1444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8C04C-DE75-4907-B57A-477E0E600EC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B426-E4AB-42BD-8B49-3AACF69AB64A}" type="datetimeFigureOut">
              <a:rPr lang="ar-IQ" smtClean="0"/>
              <a:pPr/>
              <a:t>11/04/1444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8C04C-DE75-4907-B57A-477E0E600EC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B426-E4AB-42BD-8B49-3AACF69AB64A}" type="datetimeFigureOut">
              <a:rPr lang="ar-IQ" smtClean="0"/>
              <a:pPr/>
              <a:t>11/04/1444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8C04C-DE75-4907-B57A-477E0E600EC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B426-E4AB-42BD-8B49-3AACF69AB64A}" type="datetimeFigureOut">
              <a:rPr lang="ar-IQ" smtClean="0"/>
              <a:pPr/>
              <a:t>11/04/1444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8C04C-DE75-4907-B57A-477E0E600EC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5B426-E4AB-42BD-8B49-3AACF69AB64A}" type="datetimeFigureOut">
              <a:rPr lang="ar-IQ" smtClean="0"/>
              <a:pPr/>
              <a:t>11/04/1444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8C04C-DE75-4907-B57A-477E0E600EC2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3"/>
          <p:cNvSpPr txBox="1"/>
          <p:nvPr/>
        </p:nvSpPr>
        <p:spPr>
          <a:xfrm>
            <a:off x="714348" y="285728"/>
            <a:ext cx="814393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None/>
            </a:pPr>
            <a:r>
              <a:rPr lang="ar-IQ" sz="4400" b="1" dirty="0" smtClean="0"/>
              <a:t> </a:t>
            </a:r>
            <a:r>
              <a:rPr lang="ar-IQ" sz="4000" b="1" dirty="0" smtClean="0"/>
              <a:t>أشكال نصل الورقة </a:t>
            </a:r>
            <a:r>
              <a:rPr lang="en-US" sz="4400" b="1" dirty="0" smtClean="0">
                <a:solidFill>
                  <a:srgbClr val="FF0000"/>
                </a:solidFill>
              </a:rPr>
              <a:t>Blade Forms </a:t>
            </a:r>
            <a:r>
              <a:rPr lang="ar-IQ" sz="4400" b="1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071678"/>
            <a:ext cx="136683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5572140"/>
            <a:ext cx="2828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642918"/>
            <a:ext cx="2038353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5572140"/>
            <a:ext cx="2752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5856" y="1500174"/>
            <a:ext cx="2666995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3"/>
          <p:cNvSpPr txBox="1"/>
          <p:nvPr/>
        </p:nvSpPr>
        <p:spPr>
          <a:xfrm>
            <a:off x="1428728" y="214290"/>
            <a:ext cx="700092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None/>
            </a:pPr>
            <a:r>
              <a:rPr lang="ar-IQ" sz="4400" b="1" dirty="0" smtClean="0"/>
              <a:t> أشكال نصل الورقة </a:t>
            </a:r>
            <a:r>
              <a:rPr lang="en-US" sz="4400" b="1" dirty="0" smtClean="0">
                <a:solidFill>
                  <a:srgbClr val="FF0000"/>
                </a:solidFill>
              </a:rPr>
              <a:t>Blade Forms </a:t>
            </a:r>
            <a:r>
              <a:rPr lang="ar-IQ" sz="4400" b="1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752" y="5826302"/>
            <a:ext cx="3190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1322783"/>
            <a:ext cx="13335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285860"/>
            <a:ext cx="200026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48" y="1964521"/>
            <a:ext cx="335755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مستطيل 10"/>
          <p:cNvSpPr/>
          <p:nvPr/>
        </p:nvSpPr>
        <p:spPr>
          <a:xfrm>
            <a:off x="1285852" y="214290"/>
            <a:ext cx="7019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ar-IQ" sz="3200" dirty="0" smtClean="0">
                <a:solidFill>
                  <a:srgbClr val="00B050"/>
                </a:solidFill>
              </a:rPr>
              <a:t> أشكال قمة نصل الورقة    </a:t>
            </a:r>
            <a:r>
              <a:rPr lang="en-US" sz="3200" dirty="0" smtClean="0">
                <a:solidFill>
                  <a:srgbClr val="FF0000"/>
                </a:solidFill>
              </a:rPr>
              <a:t>   Blade Apex Forms</a:t>
            </a:r>
            <a:endParaRPr lang="ar-IQ" sz="3200" dirty="0" smtClean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5643578"/>
            <a:ext cx="12001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5715016"/>
            <a:ext cx="1895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58" y="5500670"/>
            <a:ext cx="19716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357298"/>
            <a:ext cx="23145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214554"/>
            <a:ext cx="2714676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5786454"/>
            <a:ext cx="14001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ستطيل 6"/>
          <p:cNvSpPr/>
          <p:nvPr/>
        </p:nvSpPr>
        <p:spPr>
          <a:xfrm>
            <a:off x="1285852" y="214290"/>
            <a:ext cx="7019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ar-IQ" sz="3200" dirty="0" smtClean="0">
                <a:solidFill>
                  <a:srgbClr val="00B050"/>
                </a:solidFill>
              </a:rPr>
              <a:t> أشكال قمة نصل الورقة    </a:t>
            </a:r>
            <a:r>
              <a:rPr lang="en-US" sz="3200" dirty="0" smtClean="0">
                <a:solidFill>
                  <a:srgbClr val="FF0000"/>
                </a:solidFill>
              </a:rPr>
              <a:t>   Blade Apex Forms</a:t>
            </a:r>
            <a:endParaRPr lang="ar-IQ" sz="3200" dirty="0" smtClean="0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5572140"/>
            <a:ext cx="12954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5500702"/>
            <a:ext cx="20097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36" y="928670"/>
            <a:ext cx="277177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71546"/>
            <a:ext cx="457203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5357826"/>
            <a:ext cx="19335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5786454"/>
            <a:ext cx="11811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مستطيل 7"/>
          <p:cNvSpPr/>
          <p:nvPr/>
        </p:nvSpPr>
        <p:spPr>
          <a:xfrm>
            <a:off x="1285852" y="214290"/>
            <a:ext cx="7019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ar-IQ" sz="3200" dirty="0" smtClean="0">
                <a:solidFill>
                  <a:srgbClr val="00B050"/>
                </a:solidFill>
              </a:rPr>
              <a:t> أشكال قمة نصل الورقة    </a:t>
            </a:r>
            <a:r>
              <a:rPr lang="en-US" sz="3200" dirty="0" smtClean="0">
                <a:solidFill>
                  <a:srgbClr val="FF0000"/>
                </a:solidFill>
              </a:rPr>
              <a:t>   Blade Apex Forms</a:t>
            </a:r>
            <a:endParaRPr lang="ar-IQ" sz="3200" dirty="0" smtClean="0">
              <a:solidFill>
                <a:srgbClr val="FF000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1071546"/>
            <a:ext cx="278606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643050"/>
            <a:ext cx="44196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857364"/>
            <a:ext cx="4071966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5500702"/>
            <a:ext cx="18669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212883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ربع نص 3"/>
          <p:cNvSpPr txBox="1"/>
          <p:nvPr/>
        </p:nvSpPr>
        <p:spPr>
          <a:xfrm>
            <a:off x="285720" y="214290"/>
            <a:ext cx="635798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None/>
            </a:pPr>
            <a:r>
              <a:rPr lang="ar-IQ" sz="4000" b="1" dirty="0" smtClean="0"/>
              <a:t> أشكال نصل الورقة</a:t>
            </a:r>
            <a:r>
              <a:rPr lang="en-US" sz="4000" b="1" dirty="0" smtClean="0">
                <a:solidFill>
                  <a:srgbClr val="FF0000"/>
                </a:solidFill>
              </a:rPr>
              <a:t>Blade Forms </a:t>
            </a:r>
            <a:r>
              <a:rPr lang="ar-IQ" sz="4000" b="1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929330"/>
            <a:ext cx="3533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500042"/>
            <a:ext cx="207170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5929330"/>
            <a:ext cx="27717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357298"/>
            <a:ext cx="3038481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6072206"/>
            <a:ext cx="28860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071546"/>
            <a:ext cx="250033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6072206"/>
            <a:ext cx="33432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مربع نص 3"/>
          <p:cNvSpPr txBox="1"/>
          <p:nvPr/>
        </p:nvSpPr>
        <p:spPr>
          <a:xfrm>
            <a:off x="357158" y="214290"/>
            <a:ext cx="621510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None/>
            </a:pPr>
            <a:r>
              <a:rPr lang="ar-IQ" sz="4000" b="1" dirty="0" smtClean="0"/>
              <a:t> أشكال نصل الورقة </a:t>
            </a:r>
            <a:r>
              <a:rPr lang="en-US" sz="4000" b="1" dirty="0" smtClean="0">
                <a:solidFill>
                  <a:srgbClr val="FF0000"/>
                </a:solidFill>
              </a:rPr>
              <a:t>Blade Forms </a:t>
            </a:r>
            <a:r>
              <a:rPr lang="ar-IQ" sz="4000" b="1" dirty="0" smtClean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000108"/>
            <a:ext cx="378621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ربع نص 3"/>
          <p:cNvSpPr txBox="1"/>
          <p:nvPr/>
        </p:nvSpPr>
        <p:spPr>
          <a:xfrm>
            <a:off x="1571604" y="214290"/>
            <a:ext cx="621510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None/>
            </a:pPr>
            <a:r>
              <a:rPr lang="ar-IQ" sz="4000" b="1" dirty="0" smtClean="0"/>
              <a:t> أشكال نصل الورقة </a:t>
            </a:r>
            <a:r>
              <a:rPr lang="en-US" sz="4000" b="1" dirty="0" smtClean="0">
                <a:solidFill>
                  <a:srgbClr val="FF0000"/>
                </a:solidFill>
              </a:rPr>
              <a:t>Blade Forms </a:t>
            </a:r>
            <a:r>
              <a:rPr lang="ar-IQ" sz="4000" b="1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5786454"/>
            <a:ext cx="26574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000108"/>
            <a:ext cx="361951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00108"/>
            <a:ext cx="4000509" cy="389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5429264"/>
            <a:ext cx="2657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5429264"/>
            <a:ext cx="43529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000108"/>
            <a:ext cx="514353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3"/>
          <p:cNvSpPr txBox="1"/>
          <p:nvPr/>
        </p:nvSpPr>
        <p:spPr>
          <a:xfrm>
            <a:off x="785786" y="214290"/>
            <a:ext cx="700092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None/>
            </a:pPr>
            <a:r>
              <a:rPr lang="ar-IQ" sz="4000" b="1" dirty="0" smtClean="0"/>
              <a:t> أشكال نصل الورقة </a:t>
            </a:r>
            <a:r>
              <a:rPr lang="en-US" sz="4000" b="1" dirty="0" smtClean="0">
                <a:solidFill>
                  <a:srgbClr val="FF0000"/>
                </a:solidFill>
              </a:rPr>
              <a:t>Blade Forms </a:t>
            </a:r>
            <a:r>
              <a:rPr lang="ar-IQ" sz="4000" b="1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5429264"/>
            <a:ext cx="21526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5429264"/>
            <a:ext cx="962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000108"/>
            <a:ext cx="503396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ربع نص 3"/>
          <p:cNvSpPr txBox="1"/>
          <p:nvPr/>
        </p:nvSpPr>
        <p:spPr>
          <a:xfrm>
            <a:off x="785786" y="214290"/>
            <a:ext cx="700092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None/>
            </a:pPr>
            <a:r>
              <a:rPr lang="ar-IQ" sz="4000" b="1" dirty="0" smtClean="0"/>
              <a:t> أشكال نصل الورقة </a:t>
            </a:r>
            <a:r>
              <a:rPr lang="en-US" sz="4000" b="1" dirty="0" smtClean="0">
                <a:solidFill>
                  <a:srgbClr val="FF0000"/>
                </a:solidFill>
              </a:rPr>
              <a:t>Blade Forms </a:t>
            </a:r>
            <a:r>
              <a:rPr lang="ar-IQ" sz="4000" b="1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5643578"/>
            <a:ext cx="17240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5643578"/>
            <a:ext cx="904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357298"/>
            <a:ext cx="4286280" cy="3481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357298"/>
            <a:ext cx="354806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ربع نص 3"/>
          <p:cNvSpPr txBox="1"/>
          <p:nvPr/>
        </p:nvSpPr>
        <p:spPr>
          <a:xfrm>
            <a:off x="1357290" y="428604"/>
            <a:ext cx="700092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None/>
            </a:pPr>
            <a:r>
              <a:rPr lang="ar-IQ" sz="4000" b="1" dirty="0" smtClean="0"/>
              <a:t> أشكال نصل الورقة </a:t>
            </a:r>
            <a:r>
              <a:rPr lang="en-US" sz="4000" b="1" dirty="0" smtClean="0">
                <a:solidFill>
                  <a:srgbClr val="FF0000"/>
                </a:solidFill>
              </a:rPr>
              <a:t>Blade Forms </a:t>
            </a:r>
            <a:r>
              <a:rPr lang="ar-IQ" sz="4000" b="1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5214950"/>
            <a:ext cx="31813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571480"/>
            <a:ext cx="207170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5643578"/>
            <a:ext cx="32385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428604"/>
            <a:ext cx="2471745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2196</TotalTime>
  <Words>76</Words>
  <Application>Microsoft Office PowerPoint</Application>
  <PresentationFormat>On-screen Show (4:3)</PresentationFormat>
  <Paragraphs>15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marwan</dc:creator>
  <cp:lastModifiedBy>DR.Ahmed Saker 2O11</cp:lastModifiedBy>
  <cp:revision>198</cp:revision>
  <dcterms:created xsi:type="dcterms:W3CDTF">2013-08-10T16:55:15Z</dcterms:created>
  <dcterms:modified xsi:type="dcterms:W3CDTF">2022-11-05T11:45:04Z</dcterms:modified>
</cp:coreProperties>
</file>