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9" r:id="rId5"/>
    <p:sldId id="262" r:id="rId6"/>
    <p:sldId id="280" r:id="rId7"/>
    <p:sldId id="264" r:id="rId8"/>
    <p:sldId id="265" r:id="rId9"/>
    <p:sldId id="27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DC78F4-B422-4EDE-982F-B6990152A350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3B764D1-98FB-4EC8-9F42-B6F97D0217CE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4633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64D1-98FB-4EC8-9F42-B6F97D0217CE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94EE-4ED3-4E85-860D-9855F49358A3}" type="datetimeFigureOut">
              <a:rPr lang="ar-IQ" smtClean="0"/>
              <a:pPr/>
              <a:t>22/05/1442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F98D-617F-4663-B11D-100D819C84B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cyperus+rotundus&amp;source=images&amp;cd=&amp;cad=rja&amp;docid=j-y8mZd5iN4t0M&amp;tbnid=2O8SkOBYyajijM:&amp;ved=0CAUQjRw&amp;url=http://commons.wikimedia.org/wiki/File:Nutgrass_Cyperus_rotundus_stem_cross_section_and_flower_head.jpg&amp;ei=zR4GUue3J4-MswbLnIH4DQ&amp;psig=AFQjCNHVifBZg7ZZpcbIwXTAbBhZvg0zUg&amp;ust=137621897641911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endrils+stems&amp;source=images&amp;cd=&amp;cad=rja&amp;docid=eL2d28ztrwiHgM&amp;tbnid=AE08NJIc-jxVWM:&amp;ved=0CAUQjRw&amp;url=http://www.tutorvista.com/content/biology/biology-iii/angiosperm-morphology/aerial-stem-modifications.php&amp;ei=nGgGUtPgEsXQsga_r4GoCw&amp;psig=AFQjCNF2MMbwQbneZ2ONGyyNnbqcxNVqLw&amp;ust=1376238073981415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/url?sa=i&amp;rct=j&amp;q=tendrils+stems&amp;source=images&amp;cd=&amp;cad=rja&amp;docid=eL2d28ztrwiHgM&amp;tbnid=AE08NJIc-jxVWM:&amp;ved=0CAUQjRw&amp;url=http://groweat.blogspot.com/2011_07_01_archive.html&amp;ei=tmgGUtbcA8HStQaXj4HYBg&amp;psig=AFQjCNF2MMbwQbneZ2ONGyyNnbqcxNVqLw&amp;ust=1376238073981415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tuber+root&amp;source=images&amp;cd=&amp;cad=rja&amp;docid=8LQ7M-scDBUtjM&amp;tbnid=DYViK9AVaoTUPM:&amp;ved=0CAUQjRw&amp;url=http://www.talktalk.co.uk/reference/encyclopaedia/hutchinson/m0007019.html&amp;ei=2hAGUs_CMMWaO7S0gIAJ&amp;psig=AFQjCNEBrUdlsqJijazZ3YVa1oI0b25How&amp;ust=137621560373256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otany.0catch.com/sickle_thorn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cyperus+rotundus&amp;source=images&amp;cd=&amp;cad=rja&amp;docid=cYFBZrcWC5SNZM&amp;tbnid=060MIX8dKf2IbM:&amp;ved=0CAUQjRw&amp;url=http://alabamaplants.com/Sedges/Cyperus_rotundus_page.html&amp;ei=-B0GUsmELs3zsgatyYCYAg&amp;psig=AFQjCNHVifBZg7ZZpcbIwXTAbBhZvg0zUg&amp;ust=13762189764191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iq/url?sa=i&amp;rct=j&amp;q=cyperus+rotundus&amp;source=images&amp;cd=&amp;cad=rja&amp;docid=P_klE2jpMtdB1M&amp;tbnid=X51z3et1gFxGaM:&amp;ved=0CAUQjRw&amp;url=http://en.wikipedia.org/wiki/Cyperus_rotundus&amp;ei=LR4GUuCUOY3UsgajtYHgAg&amp;psig=AFQjCNHVifBZg7ZZpcbIwXTAbBhZvg0zUg&amp;ust=1376218976419114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hollow%20stem%20plants&amp;source=images&amp;cd=&amp;cad=rja&amp;docid=CFuOoqQbHUo-qM&amp;tbnid=HvSkU3y826YcvM:&amp;ved=0CAUQjRw&amp;url=http://vitalsignsme.org/species-fallopia-japonica-was-found-butterfly-2012-09-28&amp;ei=hCgGUomyI8O-PczHgOAF&amp;psig=AFQjCNFXIQr_BtMQKsA90y7tpOpQJGjjdQ&amp;ust=13762210668072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57224" y="285729"/>
            <a:ext cx="76438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dirty="0" smtClean="0">
                <a:solidFill>
                  <a:srgbClr val="F84AD3"/>
                </a:solidFill>
              </a:rPr>
              <a:t>الجذور </a:t>
            </a:r>
            <a:r>
              <a:rPr lang="en-US" sz="3600" dirty="0" smtClean="0">
                <a:solidFill>
                  <a:srgbClr val="F84AD3"/>
                </a:solidFill>
              </a:rPr>
              <a:t>Roots</a:t>
            </a:r>
            <a:r>
              <a:rPr lang="ar-IQ" sz="3600" dirty="0" smtClean="0">
                <a:solidFill>
                  <a:srgbClr val="F84AD3"/>
                </a:solidFill>
              </a:rPr>
              <a:t>   </a:t>
            </a:r>
            <a:endParaRPr lang="ar-IQ" sz="3600" dirty="0" smtClean="0"/>
          </a:p>
          <a:p>
            <a:r>
              <a:rPr lang="en-US" sz="3600" dirty="0" smtClean="0">
                <a:solidFill>
                  <a:srgbClr val="0070C0"/>
                </a:solidFill>
              </a:rPr>
              <a:t>            </a:t>
            </a:r>
            <a:r>
              <a:rPr lang="ar-IQ" sz="3600" dirty="0" smtClean="0">
                <a:solidFill>
                  <a:srgbClr val="0070C0"/>
                </a:solidFill>
              </a:rPr>
              <a:t>جذر وتدي </a:t>
            </a:r>
            <a:r>
              <a:rPr lang="en-US" sz="3600" dirty="0" smtClean="0"/>
              <a:t>Tap root   </a:t>
            </a:r>
            <a:endParaRPr lang="ar-IQ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73482"/>
            <a:ext cx="354806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b/b5/Nutgrass_Cyperus_rotundus_stem_cross_section_and_flower_hea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928778"/>
            <a:ext cx="3143272" cy="464349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300039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1928794" y="214290"/>
            <a:ext cx="6715172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أشكال السيقان </a:t>
            </a:r>
            <a:r>
              <a:rPr lang="en-US" sz="3600" dirty="0" smtClean="0">
                <a:solidFill>
                  <a:srgbClr val="FF0000"/>
                </a:solidFill>
              </a:rPr>
              <a:t>Shapes of Stems 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  </a:t>
            </a:r>
            <a:r>
              <a:rPr lang="ar-IQ" sz="3200" dirty="0" smtClean="0">
                <a:solidFill>
                  <a:srgbClr val="0070C0"/>
                </a:solidFill>
              </a:rPr>
              <a:t>ساق مثلث </a:t>
            </a:r>
            <a:r>
              <a:rPr lang="en-US" sz="3200" dirty="0" smtClean="0"/>
              <a:t>Triangular Stem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i.ebayimg.com/t/RUSCACEAE-Ruscus-hypoglossum-20-Fresh-Seeds-/00/s/NTMzWDY4NQ==/$T2eC16F,!y0E9s2S5UN2BQjwgIPS)!~~60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857633" cy="2719391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2357422" y="214291"/>
            <a:ext cx="6357982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أشكال السيقان </a:t>
            </a:r>
            <a:r>
              <a:rPr lang="en-US" sz="3600" dirty="0" smtClean="0">
                <a:solidFill>
                  <a:srgbClr val="FF0000"/>
                </a:solidFill>
              </a:rPr>
              <a:t>Shapes of Stems 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         </a:t>
            </a:r>
            <a:r>
              <a:rPr lang="ar-IQ" sz="3200" dirty="0" smtClean="0">
                <a:solidFill>
                  <a:srgbClr val="0070C0"/>
                </a:solidFill>
              </a:rPr>
              <a:t>ساق مسطح</a:t>
            </a:r>
            <a:r>
              <a:rPr lang="en-US" sz="3200" dirty="0" smtClean="0"/>
              <a:t>  Flattened Stem   </a:t>
            </a:r>
            <a:endParaRPr lang="ar-IQ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4076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607223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629025" cy="4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4643469" cy="39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500034" y="214290"/>
            <a:ext cx="821537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تحورات السيقان    </a:t>
            </a:r>
            <a:r>
              <a:rPr lang="en-US" sz="3600" dirty="0" smtClean="0">
                <a:solidFill>
                  <a:srgbClr val="FF0000"/>
                </a:solidFill>
              </a:rPr>
              <a:t>Modifications of Stems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1E04BC"/>
                </a:solidFill>
              </a:rPr>
              <a:t>               </a:t>
            </a:r>
            <a:r>
              <a:rPr lang="ar-IQ" sz="3200" dirty="0" smtClean="0">
                <a:solidFill>
                  <a:srgbClr val="1E04BC"/>
                </a:solidFill>
              </a:rPr>
              <a:t>ساق شوكي   </a:t>
            </a:r>
            <a:r>
              <a:rPr lang="en-US" sz="3200" dirty="0" smtClean="0"/>
              <a:t>Spiny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tutorvista.com/content/angiosperm-morphology/stem-tendrils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205167" cy="2357454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R509iBCA6AIAFPuL1niHt8F0Al2m6bMo5TG7oGVyneArEPpjY-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857496"/>
            <a:ext cx="3743325" cy="3743325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143248"/>
            <a:ext cx="2771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428992" y="285728"/>
            <a:ext cx="542928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تحورات السيقان    </a:t>
            </a:r>
            <a:r>
              <a:rPr lang="en-US" sz="3600" dirty="0" smtClean="0">
                <a:solidFill>
                  <a:srgbClr val="FF0000"/>
                </a:solidFill>
              </a:rPr>
              <a:t>Modifications of Stems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1E04BC"/>
                </a:solidFill>
              </a:rPr>
              <a:t>       </a:t>
            </a:r>
            <a:r>
              <a:rPr lang="ar-IQ" sz="3200" dirty="0" smtClean="0">
                <a:solidFill>
                  <a:srgbClr val="1E04BC"/>
                </a:solidFill>
              </a:rPr>
              <a:t>ساق محلاقي  </a:t>
            </a:r>
            <a:r>
              <a:rPr lang="en-US" sz="3200" dirty="0" err="1" smtClean="0"/>
              <a:t>Tendriller</a:t>
            </a:r>
            <a:r>
              <a:rPr lang="en-US" sz="3200" dirty="0" smtClean="0"/>
              <a:t>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00306"/>
            <a:ext cx="41100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857224" y="357166"/>
            <a:ext cx="79296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تحورات السيقان    </a:t>
            </a:r>
            <a:r>
              <a:rPr lang="en-US" sz="3600" dirty="0" smtClean="0">
                <a:solidFill>
                  <a:srgbClr val="FF0000"/>
                </a:solidFill>
              </a:rPr>
              <a:t>Modifications of Stems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1E04BC"/>
                </a:solidFill>
              </a:rPr>
              <a:t>              </a:t>
            </a:r>
            <a:r>
              <a:rPr lang="ar-IQ" sz="3600" dirty="0" smtClean="0">
                <a:solidFill>
                  <a:srgbClr val="1E04BC"/>
                </a:solidFill>
              </a:rPr>
              <a:t>بصلة</a:t>
            </a:r>
            <a:r>
              <a:rPr lang="en-US" sz="3600" dirty="0" smtClean="0"/>
              <a:t> Bulb   </a:t>
            </a:r>
            <a:endParaRPr lang="ar-IQ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256"/>
            <a:ext cx="2928958" cy="22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571472" y="500042"/>
            <a:ext cx="821537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تحورات السيقان    </a:t>
            </a:r>
            <a:r>
              <a:rPr lang="en-US" sz="3600" dirty="0" smtClean="0">
                <a:solidFill>
                  <a:srgbClr val="FF0000"/>
                </a:solidFill>
              </a:rPr>
              <a:t>Modifications of Stems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1E04BC"/>
                </a:solidFill>
              </a:rPr>
              <a:t>        </a:t>
            </a:r>
            <a:r>
              <a:rPr lang="ar-IQ" sz="3200" dirty="0" smtClean="0">
                <a:solidFill>
                  <a:srgbClr val="1E04BC"/>
                </a:solidFill>
              </a:rPr>
              <a:t>رايزومة   </a:t>
            </a:r>
            <a:r>
              <a:rPr lang="en-US" sz="3200" dirty="0" smtClean="0"/>
              <a:t>Rhizome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553878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596" y="357166"/>
            <a:ext cx="82868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/>
              <a:t> </a:t>
            </a:r>
            <a:r>
              <a:rPr lang="ar-IQ" sz="3600" dirty="0" smtClean="0">
                <a:solidFill>
                  <a:srgbClr val="FF0000"/>
                </a:solidFill>
              </a:rPr>
              <a:t>تحورات السيقان    </a:t>
            </a:r>
            <a:r>
              <a:rPr lang="en-US" sz="3600" dirty="0" smtClean="0">
                <a:solidFill>
                  <a:srgbClr val="FF0000"/>
                </a:solidFill>
              </a:rPr>
              <a:t>Modifications of Stems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1E04BC"/>
                </a:solidFill>
              </a:rPr>
              <a:t>              </a:t>
            </a:r>
            <a:r>
              <a:rPr lang="ar-IQ" sz="3600" dirty="0" smtClean="0">
                <a:solidFill>
                  <a:srgbClr val="1E04BC"/>
                </a:solidFill>
              </a:rPr>
              <a:t>درنة</a:t>
            </a:r>
            <a:r>
              <a:rPr lang="ar-IQ" sz="3600" dirty="0" smtClean="0"/>
              <a:t>   </a:t>
            </a:r>
            <a:r>
              <a:rPr lang="en-US" sz="3600" dirty="0" smtClean="0"/>
              <a:t>Tuber</a:t>
            </a:r>
            <a:endParaRPr lang="ar-IQ" sz="3600" dirty="0"/>
          </a:p>
        </p:txBody>
      </p:sp>
      <p:pic>
        <p:nvPicPr>
          <p:cNvPr id="6" name="Picture 4" descr="http://media.tiscali.co.uk/images/feeds/hutchinson/ency/c026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643182"/>
            <a:ext cx="5143536" cy="3643338"/>
          </a:xfrm>
          <a:prstGeom prst="rect">
            <a:avLst/>
          </a:prstGeom>
          <a:noFill/>
        </p:spPr>
      </p:pic>
      <p:pic>
        <p:nvPicPr>
          <p:cNvPr id="2050" name="Picture 2" descr="Potato - Root Vege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350046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34242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1357290" y="214290"/>
            <a:ext cx="70009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dirty="0" smtClean="0">
                <a:solidFill>
                  <a:srgbClr val="F84AD3"/>
                </a:solidFill>
              </a:rPr>
              <a:t>الجذور </a:t>
            </a:r>
            <a:r>
              <a:rPr lang="en-US" sz="3600" dirty="0" smtClean="0">
                <a:solidFill>
                  <a:srgbClr val="F84AD3"/>
                </a:solidFill>
              </a:rPr>
              <a:t>Roots</a:t>
            </a:r>
            <a:r>
              <a:rPr lang="ar-IQ" sz="3600" dirty="0" smtClean="0">
                <a:solidFill>
                  <a:srgbClr val="F84AD3"/>
                </a:solidFill>
              </a:rPr>
              <a:t>   </a:t>
            </a:r>
            <a:endParaRPr lang="ar-IQ" sz="3600" dirty="0" smtClean="0"/>
          </a:p>
          <a:p>
            <a:r>
              <a:rPr lang="en-US" sz="3600" dirty="0" smtClean="0">
                <a:solidFill>
                  <a:srgbClr val="0070C0"/>
                </a:solidFill>
              </a:rPr>
              <a:t>          </a:t>
            </a:r>
            <a:r>
              <a:rPr lang="ar-IQ" sz="3600" dirty="0" smtClean="0">
                <a:solidFill>
                  <a:srgbClr val="0070C0"/>
                </a:solidFill>
              </a:rPr>
              <a:t>جذر ليفي </a:t>
            </a:r>
            <a:r>
              <a:rPr lang="en-US" sz="3600" dirty="0" smtClean="0"/>
              <a:t>Fibrous root   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rop Roots of Corn, Zea Mays Photographic 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3290889" cy="464347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85786" y="142852"/>
            <a:ext cx="79296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84AD3"/>
                </a:solidFill>
              </a:rPr>
              <a:t>الجذور </a:t>
            </a:r>
            <a:r>
              <a:rPr lang="en-US" sz="3600" dirty="0" smtClean="0">
                <a:solidFill>
                  <a:srgbClr val="F84AD3"/>
                </a:solidFill>
              </a:rPr>
              <a:t>Roots</a:t>
            </a:r>
            <a:r>
              <a:rPr lang="ar-IQ" sz="3600" dirty="0" smtClean="0">
                <a:solidFill>
                  <a:srgbClr val="F84AD3"/>
                </a:solidFill>
              </a:rPr>
              <a:t>   </a:t>
            </a:r>
            <a:endParaRPr lang="ar-IQ" sz="3600" dirty="0" smtClean="0"/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  </a:t>
            </a:r>
            <a:r>
              <a:rPr lang="ar-IQ" sz="3600" dirty="0" smtClean="0">
                <a:solidFill>
                  <a:srgbClr val="0070C0"/>
                </a:solidFill>
              </a:rPr>
              <a:t>جذر مساعد   </a:t>
            </a:r>
            <a:r>
              <a:rPr lang="en-US" sz="3600" dirty="0" smtClean="0"/>
              <a:t>Prop 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/>
          <p:nvPr/>
        </p:nvSpPr>
        <p:spPr>
          <a:xfrm>
            <a:off x="3571868" y="214290"/>
            <a:ext cx="535785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84AD3"/>
                </a:solidFill>
              </a:rPr>
              <a:t>الجذور </a:t>
            </a:r>
            <a:r>
              <a:rPr lang="en-US" sz="3600" dirty="0" smtClean="0">
                <a:solidFill>
                  <a:srgbClr val="F84AD3"/>
                </a:solidFill>
              </a:rPr>
              <a:t>Roots</a:t>
            </a:r>
            <a:r>
              <a:rPr lang="ar-IQ" sz="3600" dirty="0" smtClean="0">
                <a:solidFill>
                  <a:srgbClr val="F84AD3"/>
                </a:solidFill>
              </a:rPr>
              <a:t>   </a:t>
            </a:r>
            <a:endParaRPr lang="ar-IQ" sz="3600" dirty="0" smtClean="0"/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       </a:t>
            </a:r>
            <a:r>
              <a:rPr lang="ar-IQ" sz="3600" dirty="0" smtClean="0">
                <a:solidFill>
                  <a:srgbClr val="0070C0"/>
                </a:solidFill>
              </a:rPr>
              <a:t>جذر درني</a:t>
            </a:r>
            <a:r>
              <a:rPr lang="en-US" sz="3600" dirty="0" smtClean="0">
                <a:solidFill>
                  <a:srgbClr val="00B0F0"/>
                </a:solidFill>
              </a:rPr>
              <a:t>  </a:t>
            </a:r>
            <a:r>
              <a:rPr lang="en-US" sz="3600" dirty="0" smtClean="0"/>
              <a:t>Tuberous root  </a:t>
            </a:r>
            <a:endParaRPr lang="ar-IQ" sz="3600" dirty="0"/>
          </a:p>
        </p:txBody>
      </p:sp>
      <p:pic>
        <p:nvPicPr>
          <p:cNvPr id="28674" name="Picture 2" descr="Sickle Thorn Asparagus, Asparagus falcatu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00240"/>
            <a:ext cx="50720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428992" y="285728"/>
            <a:ext cx="52864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أنواع السيقان   </a:t>
            </a:r>
            <a:r>
              <a:rPr lang="en-US" sz="3600" dirty="0" smtClean="0">
                <a:solidFill>
                  <a:srgbClr val="FF0000"/>
                </a:solidFill>
              </a:rPr>
              <a:t>Types of Stems</a:t>
            </a:r>
            <a:r>
              <a:rPr lang="ar-IQ" sz="36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ar-IQ" sz="2800" dirty="0" smtClean="0">
                <a:solidFill>
                  <a:srgbClr val="1E04BC"/>
                </a:solidFill>
              </a:rPr>
              <a:t>ساق متميز   </a:t>
            </a:r>
            <a:r>
              <a:rPr lang="en-US" sz="3600" dirty="0" err="1" smtClean="0"/>
              <a:t>Caulescent</a:t>
            </a:r>
            <a:r>
              <a:rPr lang="en-US" sz="3600" dirty="0" smtClean="0"/>
              <a:t> Plant</a:t>
            </a:r>
          </a:p>
        </p:txBody>
      </p:sp>
      <p:pic>
        <p:nvPicPr>
          <p:cNvPr id="27651" name="Picture 3" descr="DSCN06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052875" y="-1028700"/>
            <a:ext cx="2857500" cy="2143125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000240"/>
            <a:ext cx="535785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357298"/>
            <a:ext cx="44386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4"/>
          <p:cNvSpPr txBox="1"/>
          <p:nvPr/>
        </p:nvSpPr>
        <p:spPr>
          <a:xfrm>
            <a:off x="785786" y="214290"/>
            <a:ext cx="7715304" cy="837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ar-IQ" sz="2800" dirty="0" smtClean="0">
                <a:solidFill>
                  <a:srgbClr val="1E04BC"/>
                </a:solidFill>
              </a:rPr>
              <a:t>ساق غير متميز   </a:t>
            </a:r>
            <a:r>
              <a:rPr lang="en-US" sz="3600" dirty="0" err="1" smtClean="0"/>
              <a:t>A</a:t>
            </a:r>
            <a:r>
              <a:rPr lang="en-US" sz="3200" dirty="0" err="1" smtClean="0"/>
              <a:t>C</a:t>
            </a:r>
            <a:r>
              <a:rPr lang="en-US" sz="3600" dirty="0" err="1" smtClean="0"/>
              <a:t>aulescent</a:t>
            </a:r>
            <a:r>
              <a:rPr lang="en-US" sz="3600" dirty="0" smtClean="0"/>
              <a:t> Plant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0670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alabamaplants.com/Sedges/Cyperus_rotundus_pl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643050"/>
            <a:ext cx="2928958" cy="4929222"/>
          </a:xfrm>
          <a:prstGeom prst="rect">
            <a:avLst/>
          </a:prstGeom>
          <a:noFill/>
        </p:spPr>
      </p:pic>
      <p:pic>
        <p:nvPicPr>
          <p:cNvPr id="16389" name="Picture 5" descr="http://upload.wikimedia.org/wikipedia/commons/thumb/a/ac/Nutgrass_Cyperus_rotundus02.jpg/220px-Nutgrass_Cyperus_rotundus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857364"/>
            <a:ext cx="2952756" cy="464347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785918" y="285728"/>
            <a:ext cx="68580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200" dirty="0" smtClean="0">
                <a:solidFill>
                  <a:srgbClr val="FF0000"/>
                </a:solidFill>
              </a:rPr>
              <a:t>أنواع السيقان   </a:t>
            </a:r>
            <a:r>
              <a:rPr lang="en-US" sz="3200" dirty="0" smtClean="0">
                <a:solidFill>
                  <a:srgbClr val="FF0000"/>
                </a:solidFill>
              </a:rPr>
              <a:t>Types of Stems</a:t>
            </a:r>
            <a:r>
              <a:rPr lang="ar-IQ" sz="32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ar-IQ" sz="3200" dirty="0" smtClean="0">
                <a:solidFill>
                  <a:srgbClr val="1E04BC"/>
                </a:solidFill>
              </a:rPr>
              <a:t>ساق عشبي</a:t>
            </a:r>
            <a:r>
              <a:rPr lang="en-US" sz="3200" dirty="0" smtClean="0"/>
              <a:t> Herbaceous Stem   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vitalsignsme.org/sites/default/files/butterfly/img_04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4071966" cy="3743325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1214414" y="357166"/>
            <a:ext cx="71438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dirty="0" smtClean="0"/>
              <a:t> </a:t>
            </a:r>
            <a:r>
              <a:rPr lang="ar-IQ" sz="3600" dirty="0" smtClean="0">
                <a:solidFill>
                  <a:srgbClr val="FF0000"/>
                </a:solidFill>
              </a:rPr>
              <a:t>أشكال السيقان </a:t>
            </a:r>
            <a:r>
              <a:rPr lang="en-US" sz="3600" dirty="0" smtClean="0">
                <a:solidFill>
                  <a:srgbClr val="FF0000"/>
                </a:solidFill>
              </a:rPr>
              <a:t>Shapes of Stems 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 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         </a:t>
            </a:r>
            <a:r>
              <a:rPr lang="ar-IQ" sz="3200" dirty="0" smtClean="0">
                <a:solidFill>
                  <a:srgbClr val="0070C0"/>
                </a:solidFill>
              </a:rPr>
              <a:t>ساق أسطواني   </a:t>
            </a:r>
            <a:r>
              <a:rPr lang="en-US" sz="3200" dirty="0" smtClean="0"/>
              <a:t>Cylindrical Stem</a:t>
            </a:r>
            <a:endParaRPr lang="ar-IQ" sz="32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786058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357422" y="428604"/>
            <a:ext cx="6143668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dirty="0" smtClean="0">
                <a:solidFill>
                  <a:srgbClr val="FF0000"/>
                </a:solidFill>
              </a:rPr>
              <a:t>أشكال السيقان </a:t>
            </a:r>
            <a:r>
              <a:rPr lang="en-US" sz="3600" dirty="0" smtClean="0">
                <a:solidFill>
                  <a:srgbClr val="FF0000"/>
                </a:solidFill>
              </a:rPr>
              <a:t>Shapes of Stems </a:t>
            </a:r>
            <a:endParaRPr lang="ar-IQ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ar-IQ" sz="3200" dirty="0" smtClean="0">
                <a:solidFill>
                  <a:srgbClr val="0070C0"/>
                </a:solidFill>
              </a:rPr>
              <a:t>ساق مربع   </a:t>
            </a:r>
            <a:r>
              <a:rPr lang="en-US" sz="3200" dirty="0" smtClean="0"/>
              <a:t>Quadrangular Stem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30384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154</Words>
  <Application>Microsoft Office PowerPoint</Application>
  <PresentationFormat>On-screen Show (4:3)</PresentationFormat>
  <Paragraphs>48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marwan</dc:creator>
  <cp:lastModifiedBy>DR.Ahmed Saker 2O11</cp:lastModifiedBy>
  <cp:revision>99</cp:revision>
  <dcterms:created xsi:type="dcterms:W3CDTF">2013-08-10T08:12:10Z</dcterms:created>
  <dcterms:modified xsi:type="dcterms:W3CDTF">2021-01-05T12:46:34Z</dcterms:modified>
</cp:coreProperties>
</file>