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4" r:id="rId3"/>
  </p:sldMasterIdLst>
  <p:notesMasterIdLst>
    <p:notesMasterId r:id="rId16"/>
  </p:notesMasterIdLst>
  <p:sldIdLst>
    <p:sldId id="256" r:id="rId4"/>
    <p:sldId id="276" r:id="rId5"/>
    <p:sldId id="283" r:id="rId6"/>
    <p:sldId id="262" r:id="rId7"/>
    <p:sldId id="278" r:id="rId8"/>
    <p:sldId id="279" r:id="rId9"/>
    <p:sldId id="284" r:id="rId10"/>
    <p:sldId id="280" r:id="rId11"/>
    <p:sldId id="285" r:id="rId12"/>
    <p:sldId id="288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B1181-8F5A-413C-90B6-C19F36E31767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2FEBCD-2BE4-4AFC-BE0A-E569725F1D7C}">
      <dgm:prSet phldrT="[Text]" custT="1"/>
      <dgm:spPr/>
      <dgm:t>
        <a:bodyPr/>
        <a:lstStyle/>
        <a:p>
          <a:r>
            <a:rPr lang="en-US" sz="1600" dirty="0"/>
            <a:t>addition of </a:t>
          </a:r>
        </a:p>
        <a:p>
          <a:r>
            <a:rPr lang="en-US" sz="1600" dirty="0">
              <a:solidFill>
                <a:srgbClr val="FFFF00"/>
              </a:solidFill>
            </a:rPr>
            <a:t>sufficient alcohol</a:t>
          </a:r>
        </a:p>
        <a:p>
          <a:r>
            <a:rPr lang="en-US" sz="1600" dirty="0"/>
            <a:t> to a</a:t>
          </a:r>
        </a:p>
        <a:p>
          <a:r>
            <a:rPr lang="en-US" sz="1600" dirty="0">
              <a:solidFill>
                <a:srgbClr val="FF0000"/>
              </a:solidFill>
            </a:rPr>
            <a:t> two phase system</a:t>
          </a:r>
          <a:r>
            <a:rPr lang="en-US" sz="1600" dirty="0"/>
            <a:t> </a:t>
          </a:r>
        </a:p>
        <a:p>
          <a:r>
            <a:rPr lang="en-US" sz="1600" dirty="0"/>
            <a:t>would give a</a:t>
          </a:r>
        </a:p>
        <a:p>
          <a:r>
            <a:rPr lang="en-US" sz="1600" dirty="0"/>
            <a:t> </a:t>
          </a:r>
          <a:r>
            <a:rPr lang="en-US" sz="1600" dirty="0">
              <a:solidFill>
                <a:srgbClr val="FF0000"/>
              </a:solidFill>
            </a:rPr>
            <a:t>single phase system </a:t>
          </a:r>
          <a:r>
            <a:rPr lang="en-US" sz="1600" dirty="0"/>
            <a:t>composed of all the</a:t>
          </a:r>
        </a:p>
        <a:p>
          <a:r>
            <a:rPr lang="en-US" sz="1600" dirty="0"/>
            <a:t> </a:t>
          </a:r>
          <a:r>
            <a:rPr lang="en-US" sz="1600" dirty="0">
              <a:solidFill>
                <a:srgbClr val="FFFF00"/>
              </a:solidFill>
            </a:rPr>
            <a:t>three components</a:t>
          </a:r>
        </a:p>
      </dgm:t>
    </dgm:pt>
    <dgm:pt modelId="{3E18B0FE-ACAA-46E1-BEFE-134B78900852}" type="parTrans" cxnId="{341A10EB-FAA4-4677-864C-032B555087A6}">
      <dgm:prSet/>
      <dgm:spPr/>
      <dgm:t>
        <a:bodyPr/>
        <a:lstStyle/>
        <a:p>
          <a:endParaRPr lang="en-US"/>
        </a:p>
      </dgm:t>
    </dgm:pt>
    <dgm:pt modelId="{D077F945-8417-4C35-B03F-E0955F763110}" type="sibTrans" cxnId="{341A10EB-FAA4-4677-864C-032B555087A6}">
      <dgm:prSet/>
      <dgm:spPr/>
      <dgm:t>
        <a:bodyPr/>
        <a:lstStyle/>
        <a:p>
          <a:endParaRPr lang="en-US"/>
        </a:p>
      </dgm:t>
    </dgm:pt>
    <dgm:pt modelId="{35025FDF-ED98-4163-ADB0-EAD42F630247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Benzene</a:t>
          </a:r>
        </a:p>
        <a:p>
          <a:r>
            <a:rPr lang="en-US" sz="2000" dirty="0"/>
            <a:t>Non polar</a:t>
          </a:r>
        </a:p>
      </dgm:t>
    </dgm:pt>
    <dgm:pt modelId="{1FE5B8DB-ECCC-4BD6-BFDC-ABDF65F6C0DB}" type="parTrans" cxnId="{4434543E-913E-4995-A145-B1271DD86D96}">
      <dgm:prSet/>
      <dgm:spPr/>
      <dgm:t>
        <a:bodyPr/>
        <a:lstStyle/>
        <a:p>
          <a:endParaRPr lang="en-US"/>
        </a:p>
      </dgm:t>
    </dgm:pt>
    <dgm:pt modelId="{DB5BB9BF-488F-4AAF-9E9C-5BDA48F84114}" type="sibTrans" cxnId="{4434543E-913E-4995-A145-B1271DD86D96}">
      <dgm:prSet/>
      <dgm:spPr/>
      <dgm:t>
        <a:bodyPr/>
        <a:lstStyle/>
        <a:p>
          <a:endParaRPr lang="en-US"/>
        </a:p>
      </dgm:t>
    </dgm:pt>
    <dgm:pt modelId="{7503A446-40DB-4CD6-B631-49E7005AF94A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Ethanol</a:t>
          </a:r>
        </a:p>
        <a:p>
          <a:r>
            <a:rPr lang="en-US" sz="2000" dirty="0"/>
            <a:t>intermediate polar solvent </a:t>
          </a:r>
        </a:p>
        <a:p>
          <a:r>
            <a:rPr lang="en-US" sz="2000" dirty="0"/>
            <a:t>Miscible with both water and benzene</a:t>
          </a:r>
        </a:p>
      </dgm:t>
    </dgm:pt>
    <dgm:pt modelId="{223FA377-42FC-4FFC-B365-1168AA2C8EF7}" type="parTrans" cxnId="{58570622-3940-465E-A7F8-90CCE10A30E8}">
      <dgm:prSet/>
      <dgm:spPr/>
      <dgm:t>
        <a:bodyPr/>
        <a:lstStyle/>
        <a:p>
          <a:endParaRPr lang="en-US"/>
        </a:p>
      </dgm:t>
    </dgm:pt>
    <dgm:pt modelId="{7A19D84F-3060-4919-87E5-56BC582A01B4}" type="sibTrans" cxnId="{58570622-3940-465E-A7F8-90CCE10A30E8}">
      <dgm:prSet/>
      <dgm:spPr/>
      <dgm:t>
        <a:bodyPr/>
        <a:lstStyle/>
        <a:p>
          <a:endParaRPr lang="en-US"/>
        </a:p>
      </dgm:t>
    </dgm:pt>
    <dgm:pt modelId="{CC1D001C-8FD3-4FEE-90C1-B7CE6454A46C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Water</a:t>
          </a:r>
        </a:p>
        <a:p>
          <a:r>
            <a:rPr lang="en-US" sz="2000" dirty="0"/>
            <a:t>Highly polar</a:t>
          </a:r>
        </a:p>
      </dgm:t>
    </dgm:pt>
    <dgm:pt modelId="{A86187C5-18B7-4760-A037-B48FED6C7C77}" type="parTrans" cxnId="{78DAE5B3-D3F1-4D2D-AB69-B590971F8158}">
      <dgm:prSet/>
      <dgm:spPr/>
      <dgm:t>
        <a:bodyPr/>
        <a:lstStyle/>
        <a:p>
          <a:endParaRPr lang="en-US"/>
        </a:p>
      </dgm:t>
    </dgm:pt>
    <dgm:pt modelId="{E38A5978-F59E-435B-A285-BD637AEBC199}" type="sibTrans" cxnId="{78DAE5B3-D3F1-4D2D-AB69-B590971F8158}">
      <dgm:prSet/>
      <dgm:spPr/>
      <dgm:t>
        <a:bodyPr/>
        <a:lstStyle/>
        <a:p>
          <a:endParaRPr lang="en-US"/>
        </a:p>
      </dgm:t>
    </dgm:pt>
    <dgm:pt modelId="{69125C6D-CBB8-4723-814D-B01FF8E2F93E}" type="pres">
      <dgm:prSet presAssocID="{ED4B1181-8F5A-413C-90B6-C19F36E317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96ADA2-B1D5-41A4-8CA7-EACB2D8ECA59}" type="pres">
      <dgm:prSet presAssocID="{962FEBCD-2BE4-4AFC-BE0A-E569725F1D7C}" presName="centerShape" presStyleLbl="node0" presStyleIdx="0" presStyleCnt="1" custScaleX="144424" custScaleY="119633" custLinFactNeighborX="-389" custLinFactNeighborY="-2106"/>
      <dgm:spPr>
        <a:prstGeom prst="hexagon">
          <a:avLst/>
        </a:prstGeom>
      </dgm:spPr>
    </dgm:pt>
    <dgm:pt modelId="{7781756A-9671-44E5-9A07-1ABACF974597}" type="pres">
      <dgm:prSet presAssocID="{1FE5B8DB-ECCC-4BD6-BFDC-ABDF65F6C0DB}" presName="parTrans" presStyleLbl="bgSibTrans2D1" presStyleIdx="0" presStyleCnt="3"/>
      <dgm:spPr/>
    </dgm:pt>
    <dgm:pt modelId="{1AD6C6ED-0793-481F-A67E-2FA43D8B6431}" type="pres">
      <dgm:prSet presAssocID="{35025FDF-ED98-4163-ADB0-EAD42F630247}" presName="node" presStyleLbl="node1" presStyleIdx="0" presStyleCnt="3" custScaleX="115782" custScaleY="54363" custRadScaleRad="136594" custRadScaleInc="-16952">
        <dgm:presLayoutVars>
          <dgm:bulletEnabled val="1"/>
        </dgm:presLayoutVars>
      </dgm:prSet>
      <dgm:spPr/>
    </dgm:pt>
    <dgm:pt modelId="{E4727BE2-A879-48DC-A2CC-7F0ACAAA71E3}" type="pres">
      <dgm:prSet presAssocID="{223FA377-42FC-4FFC-B365-1168AA2C8EF7}" presName="parTrans" presStyleLbl="bgSibTrans2D1" presStyleIdx="1" presStyleCnt="3"/>
      <dgm:spPr/>
    </dgm:pt>
    <dgm:pt modelId="{92F00EBA-6392-491A-B9C5-E0E321E5F974}" type="pres">
      <dgm:prSet presAssocID="{7503A446-40DB-4CD6-B631-49E7005AF94A}" presName="node" presStyleLbl="node1" presStyleIdx="1" presStyleCnt="3" custScaleX="165335" custScaleY="90095">
        <dgm:presLayoutVars>
          <dgm:bulletEnabled val="1"/>
        </dgm:presLayoutVars>
      </dgm:prSet>
      <dgm:spPr/>
    </dgm:pt>
    <dgm:pt modelId="{EBF06A50-5E27-4010-AEF5-128E75D3D81B}" type="pres">
      <dgm:prSet presAssocID="{A86187C5-18B7-4760-A037-B48FED6C7C77}" presName="parTrans" presStyleLbl="bgSibTrans2D1" presStyleIdx="2" presStyleCnt="3"/>
      <dgm:spPr/>
    </dgm:pt>
    <dgm:pt modelId="{D7401394-82A1-42F8-AAE6-5911B3A8FAB4}" type="pres">
      <dgm:prSet presAssocID="{CC1D001C-8FD3-4FEE-90C1-B7CE6454A46C}" presName="node" presStyleLbl="node1" presStyleIdx="2" presStyleCnt="3" custScaleX="113838" custScaleY="50300" custRadScaleRad="121419" custRadScaleInc="11350">
        <dgm:presLayoutVars>
          <dgm:bulletEnabled val="1"/>
        </dgm:presLayoutVars>
      </dgm:prSet>
      <dgm:spPr/>
    </dgm:pt>
  </dgm:ptLst>
  <dgm:cxnLst>
    <dgm:cxn modelId="{C702EA0E-11A9-4E8A-994A-74F4DB54A7B5}" type="presOf" srcId="{962FEBCD-2BE4-4AFC-BE0A-E569725F1D7C}" destId="{B296ADA2-B1D5-41A4-8CA7-EACB2D8ECA59}" srcOrd="0" destOrd="0" presId="urn:microsoft.com/office/officeart/2005/8/layout/radial4"/>
    <dgm:cxn modelId="{58570622-3940-465E-A7F8-90CCE10A30E8}" srcId="{962FEBCD-2BE4-4AFC-BE0A-E569725F1D7C}" destId="{7503A446-40DB-4CD6-B631-49E7005AF94A}" srcOrd="1" destOrd="0" parTransId="{223FA377-42FC-4FFC-B365-1168AA2C8EF7}" sibTransId="{7A19D84F-3060-4919-87E5-56BC582A01B4}"/>
    <dgm:cxn modelId="{652B0E3C-ED23-4743-838B-40890FD8D3D3}" type="presOf" srcId="{223FA377-42FC-4FFC-B365-1168AA2C8EF7}" destId="{E4727BE2-A879-48DC-A2CC-7F0ACAAA71E3}" srcOrd="0" destOrd="0" presId="urn:microsoft.com/office/officeart/2005/8/layout/radial4"/>
    <dgm:cxn modelId="{4434543E-913E-4995-A145-B1271DD86D96}" srcId="{962FEBCD-2BE4-4AFC-BE0A-E569725F1D7C}" destId="{35025FDF-ED98-4163-ADB0-EAD42F630247}" srcOrd="0" destOrd="0" parTransId="{1FE5B8DB-ECCC-4BD6-BFDC-ABDF65F6C0DB}" sibTransId="{DB5BB9BF-488F-4AAF-9E9C-5BDA48F84114}"/>
    <dgm:cxn modelId="{24CE598D-BFA1-408B-964C-899B972CF12B}" type="presOf" srcId="{ED4B1181-8F5A-413C-90B6-C19F36E31767}" destId="{69125C6D-CBB8-4723-814D-B01FF8E2F93E}" srcOrd="0" destOrd="0" presId="urn:microsoft.com/office/officeart/2005/8/layout/radial4"/>
    <dgm:cxn modelId="{4571E9A5-B802-4E45-88F1-D94B882BB1BC}" type="presOf" srcId="{CC1D001C-8FD3-4FEE-90C1-B7CE6454A46C}" destId="{D7401394-82A1-42F8-AAE6-5911B3A8FAB4}" srcOrd="0" destOrd="0" presId="urn:microsoft.com/office/officeart/2005/8/layout/radial4"/>
    <dgm:cxn modelId="{F4F6BFA7-6DC2-4BA5-BE98-4042B4F1FA41}" type="presOf" srcId="{1FE5B8DB-ECCC-4BD6-BFDC-ABDF65F6C0DB}" destId="{7781756A-9671-44E5-9A07-1ABACF974597}" srcOrd="0" destOrd="0" presId="urn:microsoft.com/office/officeart/2005/8/layout/radial4"/>
    <dgm:cxn modelId="{78DAE5B3-D3F1-4D2D-AB69-B590971F8158}" srcId="{962FEBCD-2BE4-4AFC-BE0A-E569725F1D7C}" destId="{CC1D001C-8FD3-4FEE-90C1-B7CE6454A46C}" srcOrd="2" destOrd="0" parTransId="{A86187C5-18B7-4760-A037-B48FED6C7C77}" sibTransId="{E38A5978-F59E-435B-A285-BD637AEBC199}"/>
    <dgm:cxn modelId="{9CB0E8E3-8594-459A-8F7E-746FA6532B42}" type="presOf" srcId="{A86187C5-18B7-4760-A037-B48FED6C7C77}" destId="{EBF06A50-5E27-4010-AEF5-128E75D3D81B}" srcOrd="0" destOrd="0" presId="urn:microsoft.com/office/officeart/2005/8/layout/radial4"/>
    <dgm:cxn modelId="{5AB60AE7-949C-4AAD-B122-E9E83B854702}" type="presOf" srcId="{35025FDF-ED98-4163-ADB0-EAD42F630247}" destId="{1AD6C6ED-0793-481F-A67E-2FA43D8B6431}" srcOrd="0" destOrd="0" presId="urn:microsoft.com/office/officeart/2005/8/layout/radial4"/>
    <dgm:cxn modelId="{341A10EB-FAA4-4677-864C-032B555087A6}" srcId="{ED4B1181-8F5A-413C-90B6-C19F36E31767}" destId="{962FEBCD-2BE4-4AFC-BE0A-E569725F1D7C}" srcOrd="0" destOrd="0" parTransId="{3E18B0FE-ACAA-46E1-BEFE-134B78900852}" sibTransId="{D077F945-8417-4C35-B03F-E0955F763110}"/>
    <dgm:cxn modelId="{5C03CBFB-4AB0-4CA5-B595-46553934B729}" type="presOf" srcId="{7503A446-40DB-4CD6-B631-49E7005AF94A}" destId="{92F00EBA-6392-491A-B9C5-E0E321E5F974}" srcOrd="0" destOrd="0" presId="urn:microsoft.com/office/officeart/2005/8/layout/radial4"/>
    <dgm:cxn modelId="{5DEB8A84-70FE-47B3-9ACC-6AE653E4F403}" type="presParOf" srcId="{69125C6D-CBB8-4723-814D-B01FF8E2F93E}" destId="{B296ADA2-B1D5-41A4-8CA7-EACB2D8ECA59}" srcOrd="0" destOrd="0" presId="urn:microsoft.com/office/officeart/2005/8/layout/radial4"/>
    <dgm:cxn modelId="{9A998E4F-D1D0-4759-95CF-8801B47A4511}" type="presParOf" srcId="{69125C6D-CBB8-4723-814D-B01FF8E2F93E}" destId="{7781756A-9671-44E5-9A07-1ABACF974597}" srcOrd="1" destOrd="0" presId="urn:microsoft.com/office/officeart/2005/8/layout/radial4"/>
    <dgm:cxn modelId="{D8CA9030-2816-4555-B671-58A7DB50A536}" type="presParOf" srcId="{69125C6D-CBB8-4723-814D-B01FF8E2F93E}" destId="{1AD6C6ED-0793-481F-A67E-2FA43D8B6431}" srcOrd="2" destOrd="0" presId="urn:microsoft.com/office/officeart/2005/8/layout/radial4"/>
    <dgm:cxn modelId="{49A3FBC3-5A2A-4D99-BBD5-5E50F7B0366D}" type="presParOf" srcId="{69125C6D-CBB8-4723-814D-B01FF8E2F93E}" destId="{E4727BE2-A879-48DC-A2CC-7F0ACAAA71E3}" srcOrd="3" destOrd="0" presId="urn:microsoft.com/office/officeart/2005/8/layout/radial4"/>
    <dgm:cxn modelId="{07F31385-483A-446F-A05C-8A63F1A9D2B4}" type="presParOf" srcId="{69125C6D-CBB8-4723-814D-B01FF8E2F93E}" destId="{92F00EBA-6392-491A-B9C5-E0E321E5F974}" srcOrd="4" destOrd="0" presId="urn:microsoft.com/office/officeart/2005/8/layout/radial4"/>
    <dgm:cxn modelId="{2DF1B220-1D9A-4013-B70D-6C9BE46FDC63}" type="presParOf" srcId="{69125C6D-CBB8-4723-814D-B01FF8E2F93E}" destId="{EBF06A50-5E27-4010-AEF5-128E75D3D81B}" srcOrd="5" destOrd="0" presId="urn:microsoft.com/office/officeart/2005/8/layout/radial4"/>
    <dgm:cxn modelId="{0E3088F3-4215-47EC-97AE-04A777F50E32}" type="presParOf" srcId="{69125C6D-CBB8-4723-814D-B01FF8E2F93E}" destId="{D7401394-82A1-42F8-AAE6-5911B3A8FAB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ADA2-B1D5-41A4-8CA7-EACB2D8ECA59}">
      <dsp:nvSpPr>
        <dsp:cNvPr id="0" name=""/>
        <dsp:cNvSpPr/>
      </dsp:nvSpPr>
      <dsp:spPr>
        <a:xfrm>
          <a:off x="2042465" y="2224080"/>
          <a:ext cx="3012770" cy="2495615"/>
        </a:xfrm>
        <a:prstGeom prst="hexag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addition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</a:rPr>
            <a:t>sufficient alcohol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to 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 two phase system</a:t>
          </a:r>
          <a:r>
            <a:rPr lang="en-US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would give 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r>
            <a:rPr lang="en-US" sz="1600" kern="1200" dirty="0">
              <a:solidFill>
                <a:srgbClr val="FF0000"/>
              </a:solidFill>
            </a:rPr>
            <a:t>single phase system </a:t>
          </a:r>
          <a:r>
            <a:rPr lang="en-US" sz="1600" kern="1200" dirty="0"/>
            <a:t>composed of all the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r>
            <a:rPr lang="en-US" sz="1600" kern="1200" dirty="0">
              <a:solidFill>
                <a:srgbClr val="FFFF00"/>
              </a:solidFill>
            </a:rPr>
            <a:t>three components</a:t>
          </a:r>
        </a:p>
      </dsp:txBody>
      <dsp:txXfrm>
        <a:off x="2501497" y="2604317"/>
        <a:ext cx="2094706" cy="1735141"/>
      </dsp:txXfrm>
    </dsp:sp>
    <dsp:sp modelId="{7781756A-9671-44E5-9A07-1ABACF974597}">
      <dsp:nvSpPr>
        <dsp:cNvPr id="0" name=""/>
        <dsp:cNvSpPr/>
      </dsp:nvSpPr>
      <dsp:spPr>
        <a:xfrm rot="12783926">
          <a:off x="1036113" y="1985544"/>
          <a:ext cx="1372568" cy="5945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6C6ED-0793-481F-A67E-2FA43D8B6431}">
      <dsp:nvSpPr>
        <dsp:cNvPr id="0" name=""/>
        <dsp:cNvSpPr/>
      </dsp:nvSpPr>
      <dsp:spPr>
        <a:xfrm>
          <a:off x="0" y="1477436"/>
          <a:ext cx="2294517" cy="861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Benzene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 polar</a:t>
          </a:r>
        </a:p>
      </dsp:txBody>
      <dsp:txXfrm>
        <a:off x="25243" y="1502679"/>
        <a:ext cx="2244031" cy="811387"/>
      </dsp:txXfrm>
    </dsp:sp>
    <dsp:sp modelId="{E4727BE2-A879-48DC-A2CC-7F0ACAAA71E3}">
      <dsp:nvSpPr>
        <dsp:cNvPr id="0" name=""/>
        <dsp:cNvSpPr/>
      </dsp:nvSpPr>
      <dsp:spPr>
        <a:xfrm rot="16227921">
          <a:off x="2823728" y="1098519"/>
          <a:ext cx="1483968" cy="5945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00EBA-6392-491A-B9C5-E0E321E5F974}">
      <dsp:nvSpPr>
        <dsp:cNvPr id="0" name=""/>
        <dsp:cNvSpPr/>
      </dsp:nvSpPr>
      <dsp:spPr>
        <a:xfrm>
          <a:off x="1933470" y="-60362"/>
          <a:ext cx="3276537" cy="1428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Ethanol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intermediate polar solvent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Miscible with both water and benzene</a:t>
          </a:r>
        </a:p>
      </dsp:txBody>
      <dsp:txXfrm>
        <a:off x="1975306" y="-18526"/>
        <a:ext cx="3192865" cy="1344698"/>
      </dsp:txXfrm>
    </dsp:sp>
    <dsp:sp modelId="{EBF06A50-5E27-4010-AEF5-128E75D3D81B}">
      <dsp:nvSpPr>
        <dsp:cNvPr id="0" name=""/>
        <dsp:cNvSpPr/>
      </dsp:nvSpPr>
      <dsp:spPr>
        <a:xfrm rot="19645609">
          <a:off x="4700034" y="1989782"/>
          <a:ext cx="1406829" cy="5945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01394-82A1-42F8-AAE6-5911B3A8FAB4}">
      <dsp:nvSpPr>
        <dsp:cNvPr id="0" name=""/>
        <dsp:cNvSpPr/>
      </dsp:nvSpPr>
      <dsp:spPr>
        <a:xfrm>
          <a:off x="4868224" y="1509614"/>
          <a:ext cx="2255991" cy="797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Water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Highly polar</a:t>
          </a:r>
        </a:p>
      </dsp:txBody>
      <dsp:txXfrm>
        <a:off x="4891581" y="1532971"/>
        <a:ext cx="2209277" cy="75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4T15:37:42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8932 9398 0,'0'-21'125,"21"21"-62,1 0-32,20 0-15,-21 0 15,0 0-15,0 0-1,1 0-15,20-21 32,-21 21-1,0 0-16,0 0 17,1 0-32,-1 0 31,0 0-15,0 0 15,0 0-16,0 0 1,1 0 0,-1 0-1,0 0 1,0 0 0,0 0-16,0 0 15,43 0 1,-43 0-1,0 0-15,0 0 16,22 0 0,-22 0-1,0 0 1,0 0 0,22 0-1,-22 0 1,0 0-16,0 0 15,21 0 1,-20 0 15,-1 0-31,0 0 16,0 0 15,0 0-15,0 0 15,1 0-15,-1 0 31,0 0 15,0 0-31,0 0-15,0 0 0,1 0-1,-1 0 16,0 0-31,0 0 32,21 0-1,-20 0-15,-1 0-1,0 0 1,0 0-16,0 0 15,0 0 1,1 0 0,20 0-16,-21 0 31,0 0-15,0 0-1,1 0 1,20 0 468,-21-21-484,21 21 31,-20 0-15,-1 0 0,0 0-16,0 0 31,0 0-15,0 0-1,1 0 16,-1 0-15,0 0 0,0 0-1,0 0 1,22 0 0,-22 0 15,0 0-16,0 0-15,21 0 16,1 0 0,-1 0-1,-21 0-15,22 0 16,-1 0 0,-21 0-1,0 0 1,0 0-16,22 0 15,-1 0 1,-21 0 0,22 0-16,-22 0 15,21 0 1,-21 0 0,0 0-1,22 0-15,-22 0 16,0 0-1,21 0 1,1 0-16,-22 0 16,21 0 15,-21 0-15,1 0-1,-1 0 1,0 0-1,0 0 1,0 0-16,0 0 16,22 0 15,-22 0-15,0 0 15,21 0-16,-20 0 17,-1 0-17,0 0 1,21 21-16,-21-21 31,1 0-15,-1 0-1,0 0 1,21 0 0,-21 0-1,22 0 1,-22 0 0,0 0-1,0 0 1,22 0-1,-1 0 1,-21 0 15,0 0-31,0 0 422,22 0-406,-22 0-1,0 0 1,0 0 0,0 0-16,1 0 15,-1 0 1,0 0 0,0 0-1,0 0-15,0 0 16,1 0-1,-1 0 1,0 0-16,0 0 16,21 0-1,-20 0 1,-1 0 0,21 0-16,-21 0 15,0 0 1,1 0-1,-1 0 1,0 0-16,0 0 16,0 0-1,0 0 1,22 0 0,-1 0-16,-21 0 15,0 0 1,1 0-1,20 0 1,-21 0-16,0 0 16,22 0-1,-22 0 1,21 0 0,-21 0 15,0 0-16,1 0-15,-1 0 16,0 0 0,0 0-1,0 0 79,0 0-47,1 0-16,-1 0 0,0 0-15,0 0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49:24.0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12594 11748 0,'21'0'391,"0"-22"-375,22 1-16,-22 21 15,21-21 1,-21 21-1,1 0 1,-1 0-16,0 0 16,0 0-1,0 0 1,22 0-16,-1 0 16,-21 0-1,0 0 1,22 0-1,-22 0-15,0 0 16,21 0 0,-21 0 15,1 0-31,-1 0 16,0 0-1,0 0 1,21 0-1,-20 0 1,-1 0 0,0 0-1,21 0-15,-21 0 16,22 0 0,-22 0-1,21 0 1,-21 0-16,1 0 15,-1 0 1,0 0 0,0 0-16,0 0 15,22 0 17,-22 0-1,0 0-16,0 0 1,0 0 0,0 0-16,1 0 15,-1 0 1,0 0 0,0 0-16,0 0 15,0 0 1,1 0-1,-1 0 1,0 0-16,0 0 16,43 0-1,-43 0 1,0 0 0,21 0-16,-21 0 31,1 0-16,-1 0 1,0 0 0,0 0 15,21 0 328,1 0-343,-22 0 0,21 0-16,-21 0 15,22 0 1,-22 0 15,0 0-31,0 0 16,22 0-1,-22-21 1,0 21 0,21 0-16,1 0 15,-22 0 1,0 0-1,0 0-15,0 0 16,0 0 0,22 0-1,-22 0 1,0 0 0,0 0 15,0 0-16,1 0-15,-22 21 16,42-21 0,-21 0-1,0 0 1,0 0-16,22 0 16,-22 0-1,0 0 1,0 0-16,22 0 31,-22 0-15,0 0-16,0 0 15,21 0 1,-20 0 0,-1 0-1,0 0-15,0 0 16,0 0-1,0 0 17,1 0-32,-1 0 15,0 0 17,0 0-17,21 0 16,-20 0-31,-1 0 32,0 0-17,0 0 17,-21 21-32,21-21 15,-21 21 1,21-21-1,1 0 345,20 0-345,21 0 1,-41 0 0,-1 0-16,21 0 15,0 0 1,-20 0 0,-1 0 15,0 0 0,0 0-31,0 0 16,0 0-1,1 0 1,-1 0-16,0 0 16,0 0-1,0 0 1,22 0-1,-22 0 17,21 22-1,-21-22-15,22 0-1,-22 0 1,0 0-1,21 0-15,-21 0 32,22 0-17,-22 0-15,0 0 16,0 0 0,22 0-1,-22 0 1,0 0-16,21 0 15,22 0 1,-43 0 0,21 21-1,-21-21-15,1 0 16,-1 0 0,0 0-1,21 0-15,-21 0 31,1 0-15,-1 0 0,0 0-16,0 0 31,-21 21-15,42-21 343,-20-21-343,-1 21-1,21 0 1,0 0-1,-20 0 17,-1 0-1,21 0 0,-21 0-31,0 0 16,1 0-1,-1 0 1,0 0 0,0 0-16,0-21 31,0 21-15,1 0-1,-1 0-15,0-22 16,0 22-1,21 0 1,1 0-16,-22 0 16,0 0-1,21 0 1,-20 0 0,-1 0-1,0 0 1,21 0-1,-21 0-15,1 0 16,20 0 0,0 0-1,-21 0 1,22 0-16,-22 0 16,21 0-1,-21 0 16,1 0-31,-1 0 16,0 0 0,0 0-1,0 0-15,0 0 16,22 0 15,-22 0 0,0 0-31,0 0 16,0 0 0,1 0-1,-1 0 17,0 0-17,0 0 1,0 0 31,0 0-32,1 0 1,-1 0 0,0 0 15,0 0 0,0 0-31,0 0 31,1 0-15,-1 0 15,0 0-15,0 0-1,0 0 17,0 0-1,1-21 328,20 0-343,0 0 0,1-21-1,-22 42-15,21 0 16,-42-22-1,21 22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0:31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17357 8848 0,'0'21'47,"0"0"-16,0 0 16,0 0 0,-22-21-16,22 22 32,-21-22-48,21 21 17,-21-21-1,21 21-16,-21 0 32,21 0-15,-21 22 61,0-22-61,-1 0-17,22 0 1,0 0 15,-21-21-15,21 21-1,0 1 17,-21-1-32,21 0 15,0 0 16,-21-21-15,0 21-16,21 0 16,-21 1 31,21-1-47,0 0 15,-22-21 1,22 21-1,0 0 1,-21 0 15,0 1-15,21-1 0,-21 0-1,21 0 16,-21 0-15,21 0 15,-21-21-31,21 22 16,-22-22 0,22 21-1,0 0 1,-21 0-16,21 0 31,-21 0-15,0 1-1,21-1 32,0 0-31,-21-21-1,21 21 1,0 0 15,-21 0 1,21 1 405,-22-1-421,1 0 15,21 0-31,-21-21 16,21 21-1,0 0 1,-21 1-16,0-1 31,21 0-15,-21-21-16,21 21 15,-22 0 17,22 0-17,-21 1-15,0-1 31,0 0-15,21 0 0,-21 0-16,0 0 15,-1 22 1,1-22 0,21 0-1,-21 21-15,0-20 16,21-1-1,-21 0 1,0 0 0,21 21-16,-22-20 15,22-1 1,-21 0 0,0 0-16,21 0 15,-21 0 1,21 1-1,-21-22 1,21 21-16,0 0 31,-21-21-15,21 21 0,0 0-16,-22-21 15,22 21 1,-21 22-1,0-22 32,21 0 16,-21 21 312,0-42-360,0 22 1,21-1 0,-22 0-16,22 0 31,-21-21-15,21 21-16,-21 0 31,0 1-16,21-1-15,-21-21 16,21 42 0,0-21-1,-21 0 1,-1-21-16,22 22 16,-21 20-1,0-21 1,0 0-16,0 43 15,0-43 1,-1 0 0,22 0-1,0 0-15,0 1 16,-21-22 0,0 21-1,21 0 1,0 0-16,-21 0 15,21 0 1,0 1 0,-21-22-1,21 21 17,-21-21-32,21 21 31,0 0 0,-22 0 360,1 0-376,0 22-15,-21-22 16,21 0 0,21 0-1,-22 0 1,1 22-16,0-43 15,21 21 1,-21 42 0,0-41-1,0-1-15,-1 0 16,22 0 0,0 0-1,-21-21-15,0 43 16,21-22-1,-21 21 1,0 0 0,21-20-16,-21-1 15,21 0 1,-22 0 0,22 0-16,0 0 15,-21 1 1,21-1-1,-21 21 1,0-21 0,21 0-1,0 22 1,-21-43 0,21 21-16,0 0 31,-21-21-16,21 21-15,0 0 32,-22 1 327,-20 20-328,21-21-15,0 21 0,-22 1-16,22-22 15,21 21 1,-21-21-1,0 1-15,21 20 16,-21-21 15,21 0-15,-21-21-16,21 43 16,-22-43-1,22 21 1,-21 0-1,21 0 17,-21 0-17,21 0 1,-21 1-16,0-1 16,21 0-1,0 0 1,-21 0-1,-1 0-15,22 1 16,-21 20 15,21-21-31,-21 21 32,0-20-17,21-1 1,0 0-16,-21-21 31,21 21-15,0 0-1,0 0 48,-21-21 234,-1 43-282,-20-1-15,-21 22 16,20-1 0,22-21-1,-21 1 1,42-22-16,-21 0 15,21 0 1,0 0 0,-22 1-1,1-1-15,0 42 16,-21-42 0,42 1-1,-21 20 1,-1-42-16,22 21 15,0 0 1,-21 0 0,21 1-1,0-1 1,0 0 0,-21-21-1,21 21 1,-21 0-16,21 0 15,0 22 1,-21-22 0,0 21-16,-1-21 15,1 1 1,21 20 0,-21-21-1,0 0-15,21 22 16,0-22 15,-21 21-15,0-21-16,21 22 15,-22-22 17,1 21 358,0-21-374,-21 22-1,21 20 1,-22 1 0,43-22-16,-21-21 15,0 21 1,21-20 0,-21-22-1,21 42-15,-21-42 16,21 21-1,-22-21 1,22 42-16,-21-20 16,21-1-1,-21-21 1,21 21 0,0 0-16,-21 0 15,21 0 32,-21-21-47,21 22 16,-21 20-1,-22-21 1,43 0 0,-21 0-16,21 1 31,0-1 47,-21-21-62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1:26.3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15811 11472 0,'-21'0'281,"21"-21"-234,-21 21-31,21-21-16,0 0 16,-21 21-1,21-21 1,-21 21-1,21-43 1,-21 43 0,21-21-1,-22 21-15,22-21 16,-21 0 15,21 0 16,0 0-31,-21 21-16,21-22 15,-21 1 17,21 0-17,0 0 1,-21 0 15,21 0-15,-21-1 15,21 1-15,0 0 15,-22 21-16,22-21 1,0 0 0,-21 0-16,0 21 15,21-22 1,0 1 0,0 0-1,-21 21-15,21-21 47,-21 21-31,21-21-1,-21 21 32,-1 0 406,1-21-437,0-1 0,0 22-1,21-21-15,-21 21 16,21-21-1,-21 0 1,-1 0 15,1 0 32,21-1-16,0 1-47,-21 21 15,21-21 17,-21 0-17,0 21 1,21-21-1,0 0-15,-21-1 32,21 1-17,-22-21 1,22 21 0,-21 0-1,21-1 1,-21 1-1,0-21-15,21 21 16,-21 0 15,21-1-15,0 1 0,0-21 15,-21 42-16,21-21-15,0 0 16,-22 21 0,22-43-1,0 22 1,-21 21 0,21-21-1,0 0 1,-21 21-1,21-21-15,-21 21 32,0 0-17,0 0 17,-1 0 280,1-22-296,0-20-1,0 21 1,0 0-16,0-22 16,-1 22-1,1 0 1,21 0-16,-21-21 31,0 42-15,21-43-1,-21 22 1,0 0-16,21-21 16,-22 42-1,22-22 1,-21 1-16,0 0 15,21 0 1,0 0 15,-21 0-31,21-1 32,-21 1-1,21 0-16,0 0 32,-21 0-31,-1 0 15,22-1-15,-21 1 15,21 0-15,-21 0-1,0 0 17,0 21-17,21-21 1,-21-1 390,-1 22-390,1-42-16,0 21 15,0 0 1,0 0 15,21-1-15,-21 22-1,-1-21 17,22 0-32,0 0 47,-21 21-32,21-21 63,-21 21-46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1:31.5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15875 11769 0,'0'21'110,"0"0"-110,0 0 47,0 0-32,21-21-15,-21 43 16,21-1 15,0-21-15,-21 0-1,0 1 1,22-22 0,-1 21 15,0 0 0,-21 0-15,21 0-1,-21 0 17,21 1-17,-21-1 17,21 0-32,1-21 15,-22 21 1,21 0 15,-21 0-15,21 1-1,-21-1 1,21-21 0,0 21-1,-21 21 16,21-42-31,-21 21 16,22 22 15,-22-22-15,21-21 0,0 21-1,-21 0 16,21-21-15,-21 21 0,21 1 15,-21-1-15,21-21 15,1 21-31,-22 0 15,0 0 17,21-21-17,-21 21-15,21-21 47,-21 43-31,0-22 374,21-21-374,-21 21 0,21-21-1,-21 42-15,21-42 16,-21 22 0,22-22-1,-22 42 1,21-21-16,-21 0 15,21-21 1,-21 21 0,21 1-1,0-1 17,0 0-17,-21 0-15,0 0 16,22 0-1,-1 1 17,-21-1-32,21 21 31,-21-21-15,21 0-1,-21 22-15,21-22 31,0 0 1,-21 0-1,22 0-31,-22 22 31,21-43-15,0 42-1,-21-21 1,0 0 31,0 22-31,21-43 312,-21 42-313,21-42-15,0 21 16,1 0 0,-1 1-1,0-1 1,21 21-1,-42 0 1,43-20 0,-22 62-16,0-20 15,21-1 1,-21-20 0,-21-22-1,22 42-15,-1-63 16,-21 21-1,0 22 17,21-43-32,-21 21 15,0 21 1,21 1 15,0-22-31,-21 0 31,21 0-15,-21 0-16,22 22 16,20-1-1,-42 0 1,0-21-16,21 1 16,-21 20-1,21-21 266,0 0-265,1 22 0,-1-43-16,0 42 15,21-42 1,-42 42 0,43-21-1,-43 1-15,21-1 16,0-21-1,-21 42 1,21 0-16,0-20 16,0-1-1,1 0 1,-22 0 0,21-21-16,-21 21 15,21-21 1,-21 21 15,0 1-31,21-22 16,-21 21 15,21-21-31,-21 21 16,0 0-1,21 0 1,-21 0-1,22-21 1,-22 22 0,0-1-1,21 0 1,0-21-16,-21 21 16,21-21 30,-21 21-30,0 0 15,21-21 157,-21 22-157,21-22-31,1 21 63,-22 0-32,21-21-16,-21 21 142,0-42-17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0:06.84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23939 6646 0,'0'22'62,"0"-1"-46,0 0 15,-21 21-31,0 1 32,21-22-17,-21 0 1,21 21-16,0-21 15,-21 1 1,21-1 0,-21-21-1,21 21-15,0 0 16,0 0 0,0 22-1,0-22 16,21-21 141,0 0-156,0 0 0,21 0-1,1 0 1,-1 0-1,-21 0-15,0 0 16,22 0 0,-22 0 15,0 0-31,0 0 16,0 0 15</inkml:trace>
  <inkml:trace contextRef="#ctx0" brushRef="#br0" timeOffset="904.97">24193 6879 0,'0'21'78,"0"1"-63,0-1 1,0 0 0,0 21-1,0-21 17,0 22-17,0-22-15,0 0 16,0 0-1,0 0 1,0 1 0,0-1 15,0 0 63</inkml:trace>
  <inkml:trace contextRef="#ctx0" brushRef="#br0" timeOffset="3378.4">24638 6795 0,'0'21'47,"0"21"-31,0-21-1,0 22 1,0-22 0,-21 21-16,21-21 15,-21 22 1,21-1 0,0 21-1,0-20-15,0-22 16,0 0-1,0 0 1,0 0 0,42 1 15,-21-22-15,0 0-16,22 0 15,-1 0 1,-21 0-1,0 0 1,22 0-16,-22 0 16,0 0-1,0-22 1,-21 1 0,42 0-16,-42 0 15,22 0 1,-22 0-1,21-1-15,0 1 16,-21-21 0,21 0-1,-21-1 1,21 22-16,-21-21 16,0-22-1,0 22 1,0 0-16,0 20 15,-21-20 1,0 21 15,21 0-31,-21 0 16,0 21 15,-1 0-15,1 0 31,21 21-32,-21 0 1,0 0 0,21 0-1,0 0-15,-21-21 16,21 22-1,-21-22 32,21 21-47,-22-21 16,1 0 0,0 0-1,0 0 48,0 0-16,0 0-1,21 21-30,-22-21-16,22 21 109</inkml:trace>
  <inkml:trace contextRef="#ctx0" brushRef="#br1" timeOffset="52964.28">27199 6668 0,'21'0'109,"0"0"-93,22 0 0,-1 0-16,-21 0 15,0 0 1,22 0-1,-22 0 1,0 0 0,0 0 15,-21 21-15,21-21 15,-21 21-16,0 0 1,0 21 15,-21 1-15,21-22 15,-42 42-15,0-41-1,42-1 1,0 0 0,-22-21-16,1 0 15,0 0 1,-21 21 0,21 0-1,-1-21 16,44 0 48,-1 0-64,0 0 1,0-21-1,0 21 17,0 0-17,1 0 1,-1 0 0,21 0 15,-21 0-16,0 0 17,-21 21 30,0 0-46,0 1-1,0-1 1,0 0 0,0 0-1,0 0 17,0 0-1,-21-21-31,21 22 31,-21-1-15,21 0 15,-21-21-15,0 21-1,0-21 1,-1 21-1,1-21 1,0 0 15,0 0 16,0 0-31,0 0 15</inkml:trace>
  <inkml:trace contextRef="#ctx0" brushRef="#br1" timeOffset="55182.86">27961 6625 0,'0'21'32,"0"1"-17,0-1 1,0 0 15,-21-21-31,21 21 16,0 0-1,0 0 17,-21 1-32,21-1 15,-21 0 1,21 0 0,0 0-1,0 22-15,0-22 31,0 0-15,0 0 0,21 0-1,0-21 17,-21 21-17,21-21-15,0 0 16,0 0-1,1 0 1,-1 0-16,0 0 16,21 0 15,-21 0-31,1 0 31,-1 0-15,0 0 15,-21-21-15,21 21-1,-21-21 1,0 0-16,0 0 31,0 0-15,0-22 15,0 22 0,0 0-31,0 0 16,0 0 0,0-1 15,-21 22-31,21-21 15,0 0 1,-21 21 0,21-21-1,-21 21 1,21-21 15,-22 21 0,1-21 1,0 21 15,0 0-32,0 0 48,0 0-32,-1 0 31,1 0 17,21 21 61,-21-21-62</inkml:trace>
  <inkml:trace contextRef="#ctx0" brushRef="#br2" timeOffset="140081.04">30374 6604 0,'42'0'63,"-20"0"-47,20 0-1,0 0 1,1 0-16,-1 0 15,0 0 1,-21 0 0,43 0-1,-64 21-15,21-21 16,-21 21 0,21-21-1,-21 22 1,0-1-16,0 0 15,0 0 1,0 0 0,0 0-16,-42 1 15,0 41 1,20-42 0,-41 22-1,21 20-15,-1-42 16,-20 22-1,42-43 17,-1 0-17,44 0 95,-1 0-95,0-22 1,21 22 0,1 0-16,-1 0 15,-21 0 1,21 0-1,-20 0-15,-1 0 16,-21 22 47,0 20-32,21-42-31,-21 21 31,0 0 0,0 0 1,-21-21-17,0 22 1,-1-1-1,1-21 17,0 0-17,0 0 1,0 0 15,0 0-15,-1 0-1,1 0 17,0 0 15,0 0-32,0 0 32</inkml:trace>
  <inkml:trace contextRef="#ctx0" brushRef="#br2" timeOffset="142065.91">31094 6752 0,'0'21'63,"0"1"-32,0-1-15,0 0-16,0 0 31,0 0-15,0 22 15,0-22-16,0 0 1,0 0 0,0 0-16,21 0 31,0 1 0,-21-1-15,21-21-1,22 21 1,-22-21 15,0 0-15,0 0-16,0 0 31,0 0 0,1 0-31,-1-21 16,-21 0 0,21 21-1,-21-22-15,0 1 32,0 0-17,0 0 1,0 0 15,0 0 0,0-1 1,0 1-17,0-21 1,0 21-1,0 0 1,-21-1 0,0 1 15,-1 21-15,-20-42-1,21 21-15,0 21 16,0-21-1,-1 21 17,1 0-32,0 0 47,21 21 109,0 0-125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3:27.0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10964 14647 0,'21'0'172,"1"0"-141,-1 0-31,0 0 16,0 0 15,0 0-31,0 0 16,1 0-1,20 0 1,0 0 0,-21-21-1,1 21 1,20 0 0,-21 0-16,0 0 15,22 0 1,-1-21-1,-21 21-15,0 0 16,0 0 0,1 0-1,-1 0 1,21 0-16,-21 0 16,0 0-1,22-21 1,-22 21-1,0 0-15,0 0 16,22 0 0,-22 0-1,0 0 1,0 0-16,0 0 16,0 0-1,1-21 1,-1 21-1,0 0-15,0 0 16,0 0 0,0 0-1,22 0 1,-22 0 0,21 0 15,-21 0-16,1 0 1,20 0 15,0 0-15,-21 0 0,22 0-1,-1 0 1,-21 0 15,0 0-15,22 0 15,-22 0-15,0 0-1,0 0 16,0 0-15,1 0 359,41 0-359,-42-21-1,22 21-15,-22-22 16,21 22 0,-21 0-1,0 0 1,22 0-16,-22 0 15,21-21 1,-21 21 0,1 0-16,-1 0 15,21 0 1,0 0 0,-20 0-1,-1 0-15,21-21 16,0 21-1,-20 0 1,20 0 0,-21 0-16,43-21 15,-1 21 1,-21 0 0,1 0-16,-1 0 15,-21 0 1,22 0-1,-22 0 1,21 0-16,-21 0 16,22 0-1,-1 0 1,-21 0-16,0 0 16,22 0-1,-22 0 1,21 0-1,-21 0 1,0 0 0,22 0-1,-22 0 1,0 21 0,0-21-1,0 0 1,22 0-1,-1 21 1,-21 0 15,0-21-31,1 0 16,-1 0 15,0 0-15,0 0-1,0 0 314,22 0-314,-1 0-15,43 0 16,-1 0-1,43-21 1,-42 21-16,-22 0 16,1 0-1,-1 0 1,-20 0-16,20 0 16,-20 0-1,20 0 1,-21 0-1,-20 0-15,-1 0 16,0 0 0,21 0-1,-21 0-15,1 0 16,20 0 0,-21 0-1,0 0 1,0 0-16,1 0 15,20 0 1,0 0 0,1 0-1,-1 0-15,21 0 16,-41 0 0,20 0-1,-21 0 1,21 0-16,22 0 15,-1 0 1,-20 0 0,-1 0-1,22 0-15,-43 0 16,21 0 0,0 0-1,-20 0 1,-1 0-1,0 0 1,0 0 15,106 0 297,21 0-312,-21-21 0,0-21-1,-21 21 1,-21-1-16,-22 22 16,1 0-1,-1 0 1,1 0-16,-1 0 15,-20 0 1,-1 0 0,-21 0-1,21 0-15,1 0 32,-22 0-17,21 0 1,-21 0-16,1 0 15,-1 0 1,0 0 0,0 0-1,21 0 1,-20 0 0,20 0-1,-21 0-15,21 0 16,1 0-1,-22 0 1,21 0 0,1 0-16,-1 0 15,0 22 1,1-22 15,-22 0-31,21 0 31,-21 0-15,0 21 31,1-21-31,-1 0 296,21 0-296,22 0-16,-1 0 15,1 0 1,41 0 0,1 0-16,21 0 15,-42 0 1,-22 0-1,-20 0 1,-1 0-16,0 0 16,-20 0-1,20 0 1,0 0 0,-21 0-16,1 0 15,20 0 1,-21 0-1,21 0 1,-20 0-16,41 0 16,-42 0-1,0 0 1,1 0-16,-1 0 16,0 0-1,0 0 1,21 0-1,-20 0-15,-1 0 16,21 0 0,-21 0-1,0 0 1,1 0-16,20 0 16,-21 0-1,0 0 1,0 0-16,1 0 31,-1 0 32,0 0-48,0 0 1,0 0 31,0 0-16,1 0 0,-1 0-15,0 0 15,21 0-15,-21 0 15,22 0 31,-22 0-46,0 0 0,0 0 15,0 0-15,1 0 30,-1 0-30,0 0 0,0 0-1,0 0 48,0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3:56.9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16954 7916 0,'-21'0'125,"0"22"-63,0-22-31,0 21-15,0 0 15,21 0-15,-22-21-1,22 21 1,-21 0 15,21 1-15,-21-1 31,0 21-32,21-21 17,-21 22 30,21-22-46,-21-21-16,21 21 15,0 0 1,0 0 15,-22 0-15,22 1 0,0-1-1,-21 0 1,0-21-16,21 21 15,0 0 1,-21 0 31,0 1-16,21-1-31,0 0 16,-21 0-1,21 0 17,-22 0-32,22 1 47,-21 20-32,0 0-15,0 1 16,0 41-1,21 1 1,-21 21-16,21-22 16,0-20-1,0-1 1,0-20 0,-22-43 546,1 0-546,21 21-1,-21-21 1,0 21 15,21 0 0,-21-21-31,0 21 16,21 1 0,-22-1-1,1 0 1,0 21-16,-21-21 16,21 22-1,-22-1 1,22-21-1,21 0-15,-21-21 16,21 22 0,0-1-1,-21 0 1,21 0 0,-21-21-1,-1 42 1,1-20-16,0-1 15,0 21 1,0-42 0,0 42-1,-1-42-15,22 22 16,-21-1 0,21 0-1,-21-21 1,0 21-16,21 0 15,-21 0 1,21 1 0,-21-1-1,-1 0-15,22 0 16,-42 21 0,21-20 15,0 20-31,21-21 15,0 0 1,-21 0 0,-1 22-1,1-22 1,21 0 0,-21 21-1,0-20-15,21-1 16,0 0-1,-21-21 1,21 21 47,-21 0 312,-1 22-360,1-22-15,0 0 16,21 0-1,-42 0 1,42 22 0,-43-22-16,43 0 15,-21 0 1,0-21 0,0 42-16,0-20 15,0 20 1,-1-21-1,22 0 1,-42 22-16,21-22 31,0 0-15,0 0 0,21 0-16,-43 0 15,43 1 1,-21-1-1,0 21-15,0-21 32,0 0-17,21 1-15,-22-1 16,22 0 0,-21 0-1,0 0 1,21 0-16,-21 1 15,21-1 17,0 0-17,0 0 1,-21 0 15,21 0-15,0 1-16,-21-1 15,21 0 17,0 0-17,0 0 32,-22 22 313,-20-22-345,21 21 1,-43 43-1,43-43 1,-42-21-16,42 43 16,-1-43-1,-20 0 1,21 21-16,21-20 16,-21-1-1,0 21 1,-1 0-1,1-20 1,0-1 0,0 21-1,21-21 1,-21 0-16,21 1 16,-21-1-1,-1 0 1,22 0-16,-21 21 15,0 1 1,21-1 0,-21-21-16,0 22 15,21-22 17,0 0-17,-21 0-15,-1 0 16,1 22 15,0-1-15,21 0-1,-21-42 1,21 21 46,0 1-46,0-1 0,-21 0 343,0 21-343,-1-42-1,22 21 1,-21 1 0,21-1-16,-42 0 15,42 0 1,-21 21-1,-22 1-15,22-22 16,-21 42 0,21-20-1,0-22 1,21 0-16,-43 0 16,43 0-1,0 22 1,-42-43-16,42 42 15,-42-21 1,42 0 0,-22 22-1,1-43-15,21 42 16,-21-42 0,21 42-1,-21-42-15,0 22 16,21-1-1,-21-21 1,21 42 0,-22-42-16,1 21 15,21 0 1,0 1 0,-21-1-1,21 0 16,0 21 344,-21-21-375,0 22 16,0-1 0,-1-42-1,1 42 1,0 1-16,0-22 16,-21 42-1,20-41 1,-20-1-16,42 21 15,-21-21 1,0 22 0,0-43-1,21 21-15,0 0 32,-22-21-17,22 42 1,-21-42-16,21 21 15,-21 1 1,21-1 0,0 21-16,-21-21 15,0 0 1,0 22 0,21-22-1,-22 0-15,1 21 16,21-20-1,-21-1 1,0 0 0,21 0-16,0 0 15,-21-21 1,21 43 0,0-22 15,0 0-16,-21 0 1,-1 21-16,22-20 31,-21-1 360,21 0-391,-42 21 16,21 1-1,0-22 1,-1 21-1,22-21-15,-21 0 16,0 1 0,0-1-1,21 0-15,-21 0 16,21 0 0,-21 0-1,21 1 1,0-1-16,-22-21 15,22 21 1,0 0 0,-21-21-16,21 21 15,0 0 1,0 1 15,-21-1-31,21 0 203,0 0-62,-21-21-125,21 21 109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4:15.7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12065 12573 0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4:25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13674 15452 0,'0'-21'63,"0"-1"77,-22 22-77,22-21-32,0 0 16,-21 0-31,0 21-1,21-21 1,-21 21 15,21-21-15,0-1 15,-21 1 0,0 0 32,21 0-1,-22 21-62,22-21 31,0 0-15,-21-1 0,0 22-1,21-21 1,-21 0 0,21 0 15,-21 21 0,21-21-15,0 0 15,-21 21-15,21-22-1,0 1 1,-22 0-1,1 21 1,21-21 0,0-21 15,-21 42-31,21-22 16,0-20 15,-21 42-16,21-21-15,-21 21 16,21-21 0,0 0-1,-21-1-15,-1 22 16,22-21 0,-21 21-1,21-21 1,0 0-1,-21 0 17,0 0 405,-21-1-421,42-20-1,0 21-15,-22 0 16,22-22 0,0 22-1,-21 0 1,0 0 0,21 0-1,-21 0 1,0-1 31,21 1-32,-21 21 1,-1-21 0,1 0-1,0 0 16,21 0-15,-21 21 0,0 0-16,21-22 15,0 1 32,-21 0-47,21 0 16,0 0-1,0-22 17,-22 22-32,1 0 15,21 0 1,-21 0 15,21 0-15,-21-1-1,21 1 1,0 0 0,-21 0-1,0 0 1,21 0 0,-22-1 15,22 1-16,0 0 1,-21 21 0,0 0 15,0-21-15,0 21 374,0 0-390,-1-21 16,1-22-1,0 43 1,21-21-16,-21 21 16,21-21-1,0 0 1,-21 21 0,21-21-16,-21 0 15,-1-1 1,1 1-1,21 0 17,0 0-17,-21 21 1,21-21-16,-21-22 16,21 22 15,-21 0-16,0 0-15,21 0 16,0 0 0,-22-1-1,22 1-15,0 0 32,0 0-1,-21 21-31,0-21 15,21 0 1,0-1 0,-21 1-1,21 0 32,0 0 0,-21 21-31,21-21-16,-21 21 47,-1-21-32,22-1 313,0-20-312,-21 0 0,0 21-1,21-1 1,-21 1 62,21 0-62,0 0 15,-21 0-16,21 0 1,-21 21 0,21-22-16,0 1 31,0 0 0,-22 21 16,22-21-31,-21 21-1,21-21 1,0 0 328,0-1-204,-21 22-46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54:43.18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12933 13674 0,'21'0'157,"-21"21"-95,21-21-46,-21 21-1,0 0 17,21 0-32,-21 1 31,21-22-15,1 42-1,-22-21 1,0 0 31,21-21-32,-21 21 17,0 1 14,0-1-14,21-21-17,-21 21 251,0 0-188,0 0-47,21-21-15,0 0 140,-21-21-140,0 0 15,0 0 0,21 21 1,-21-21-32,0-1 15,0 1 16,0 0 16,0 0 31,22 0-62,-1-22-16,0 22 16,-21 0 15,0 0-15,0 0 312,21 21-266,-21-21-62</inkml:trace>
  <inkml:trace contextRef="#ctx0" brushRef="#br0" timeOffset="3124">13102 14436 0,'0'21'16,"-21"-21"156,0 0-125,21-21-16,0 0-15,0-1-1,21-20-15,0 21 31,0 21 1,0 0-1,-21 21 63,0 0-79,0 0 17,0 1-17,0-1 16,-21 0-15,0 0 31,0-21-16,0 0 16,21-42 16,21 42-48,-21-21 1,42-1-16,-21 1 31,1 21 0,-1 0 1,0 0-17,0 0 16,-21 21 16,0 1-31,0-1 15,0 0 0,0 0 1,-21 0-1,0-21-15,0 0 30,-1 0 1,22-21 31,0 0-62,0 0 0,0 0-1,0-1 17,22 22-17,-1 0 16,0 0 1,-21 22 46,0-1-47,0 0-15,0 0 31,0 0-1,-21-21-30,21 21 31,-21-21-31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4T15:38:05.2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13758 9229 0,'0'21'407,"0"0"-345,0 0 110,-21-21-109,21 21-32,-21-21 0,21 22-15,0-1 15,-21 0 0,21 0 0,0 0 16,0 0-47,-21-21 16,21 22 31,0-1 0,-22-21-16,22 21 0,-21-21-15,21 21 15,0 0-15,-21 0 15,21 1 0,0-1 0,-21-21-31,21 21 16,0 0 31,-21-21-47,0 21 31,21 0 0,0 1 1,-22-22-17,22 21-15,0 0 16,-21 0 0,0 0 15,0 0-31,21 1 15,-21-1 17,21 0-17,-21-21 1,21 21 0,-22 0 15,22 0-31,-21-21 15,21 22 1,0-1 15,-21-21-15,21 21 0,0 0-1,-21 0 16,0 0 1,0 1-1,21-1-15,-22-21-1,22 21 1,0 0 15,-21-21-15,21 21-1,-21-21 17,0 0 389,21 21-405,-21 1 31,21-1-16,-21-21-15,21 21-1,-22 0-15,1-21 16,21 21 0,-21 0-1,21 1 1,-21-22-16,21 21 16,-21 0-1,0 0 16,21 0-31,0 0 32,-22-21-17,22 22 1,-21-1 15,21 0-15,-21 0-1,0 21 17,21-20-17,-21-1 1,21 21 15,-21-42-31,21 21 16,-22 22 15,22-22-15,-21 0 15,21 0-15,0 0-16,0 0 15,-21 1 1,0-1-1,21 0 1,-21 0 0,21 0-1,-21 0 1,21 1 0,0-1-1,-22-21 1,1 21-1,21 0-15,0 0 16,0 0 15,-21-21-31,21 22 63,0-1-32,-21-21 391,21 21-391,0 0-15,-21-21-1,0 42 1,-1-20 0,22-1-1,-21 0 1,0 0 0,21 21-1,-21-42 1,21 22-1,-42-1 1,42 0 0,-22 0-1,22 21 17,-21-42-32,21 22 15,-21-22 1,21 21-1,0 0-15,-21 0 16,21 0 15,-21 0-15,21 1-16,0-1 31,-21-21-15,21 42-16,-22-21 15,22 0 17,0 1-17,-21-1-15,21 0 32,0 0-17,-21 0 1,0 0-1,0 1 17,21-1-32,0 0 31,-21 0-15,21 0-1,0 0-15,-22-21 16,22 22-1,-21-1 1,21 0-16,0 0 16,-21-21-1,21 21 1,0 0 0,0 1-16,-21-22 15,0 21 1,21 0-1,0 0 1,-21 0 15,21 22-15,-22-43 0,22 21 15,-21 0 0,0 0-15,21 0-1,-21-21 17,21 21 358,-42 22-374,42-22-16,0 21 15,-22-42 1,1 21 0,21 1-1,0-1-15,-21-21 16,21 21 15,-21-21-31,0 21 16,21 0-1,-21 0 1,21 22 0,-22-22-16,1 0 15,0 0 17,21 0-32,0 1 15,-21-22 1,21 21-1,-21-21 1,21 21 0,-21 0 15,21 0-31,-22 0 16,1 22 15,0-43-16,21 21-15,0 0 32,0 0-17,-21 0 1,0 1 0,0-1-1,21 0 1,-22 0-1,22 0 1,-21 0 0,21 1-1,-21-1 1,0 0 0,21 0-1,-21 0 16,21 22 1,-21-43-32,21 21 15,0 0 17,-22-21-17,1 21-15,21 0 31,-21-21-15,21 21-16,-21 1 47,21-1-31,0 0 15,-21-21 0,21 21-15,-21-21 31,21 21 78,-22 0 250,22 1-360,-21-1 1,0-21-16,21 42 15,-21-21 17,21 0-17,-21 1-15,0-1 16,21 0 0,-22 0-1,22 0-15,-21 0 16,0 1-1,0-1 1,0 21 0,21-21-16,-21 0 15,-1 1 17,22 20-17,-21-42 1,21 21-1,-21 0 17,21 0-17,-21 1 1,21-1-16,-21-21 16,21 42-1,-21-21 1,-1 0-1,22 43-15,-21-64 16,0 21 0,21 0-1,0 0-15,-21 1 16,21-1 15,-21-21-15,21 21-16,0 0 15,-21 0 17,21 0-17,-22-21 1,22 22 15,0-1-31,-21 0 31,21 0 16,0 0-31,-21-21 0,0 0 30,0 0 1,21 21 313,0 22-345,0-22 1,0 0 15,-21 0 16,21 0-31,-22 1-1,1 20 17,0-42-17,21 21 1,-21 0-16,21 0 15,-21 22 1,0-22 0,21 0-16,-22 0 31,1 0-15,0 1-1,21-1-15,-21 0 16,0 0-1,0 0 1,21 0 0,0 1-16,-22-1 15,22 0 1,-21 0 15,21 0 0,-21 0-15,0 1 15,0-1-15,21 0 15,0 0-15,-21-21-1,21 21-15,-22 0 32,1-21-17,21 22-15,0-1 16,-21 0 31,21 0 15,-21-21-30,0 21 468,0-21-469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4T15:41:58.4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7048 12425 0,'22'0'125,"-1"0"-109,0 0 0,0 0-1,0 0 1,0 21 0,22-21-16,-22 0 15,0 0 1,0 0-1,0 0-15,1 0 16,20 0 0,-21 0-1,0 0 1,0 0 0,1 0-1,20 0 1,-21 0-1,0 0-15,0 0 16,1 0 0,-1 0-1,21 21-15,-21-21 32,22 0-17,-22 0-15,0 0 16,21 0-1,-21 0 1,22 0 0,-22 0 15,21 0-15,1 0-16,-22 0 15,0 0 1,42 0-1,-41 21 1,-1-21 359,21 0-359,22-21-16,20 21 15,-20-21 1,-1 21 0,1 0-1,-1 0-15,1 0 16,-1 0-1,-20 0 1,-1 0-16,21-21 16,-20 21-1,-1-21 1,0 21-16,22 0 16,-22 0-1,-21 0 1,1 0-1,20 0-15,0 0 16,-21 0 0,1 0-1,20 0-15,0 0 16,-21 0 0,1 0-1,20 0 1,0 0-16,1 0 15,-1 0 1,0 0 0,1 0-1,20 0-15,-21 0 16,1 0 0,20 0-1,-20 0-15,20 0 16,-42 0-1,22 0 1,-1 0 0,0 0-16,1 0 15,-1 0 1,-21 0 0,0 0-1,22 0-15,-1 0 16,-21 0-1,21 0 1,-20 0 0,20 0-16,-21 0 15,0 0 1,22 0 0,-22 0-1,21 0 1,22 0 359,-22 0-360,0 0-15,1 0 16,20 0 0,-21 0-1,22 0 1,-22 0-16,22 0 16,-22-21-1,22 21 1,-1 0-1,-21 0-15,1 0 16,-1 0 0,-21 0-1,22 0-15,-1 0 16,-21 0 0,0 0-1,22 0-15,-1 0 16,0 0-1,1 0 1,-22 0 0,21 0-16,-21 0 15,22 0 1,-22 0 0,21 0-16,22 0 15,-22 0 1,21 0-1,-20 0 1,20 0-16,-20 0 16,20 0-1,-21 0 1,1 0 0,20 0-16,-20 0 15,20 0 1,1 0-1,-22 0 1,21 0-16,-20 0 16,-22 0-1,0 0 1,0 0-16,0 0 16,1 0-1,-1 0 1,0 0-1,0 0-15,43 0 391,-1 0-375,1 0-1,-22 0 1,21 0-16,-20 0 16,-22 0-1,42 0 1,-41 0-16,20 0 15,21-22 1,1 22 0,-22 0-1,22 0-15,-43 0 16,42 0 0,-41 0-1,20 0-15,0-21 16,1 21-1,-1 0 1,43-21 0,-43 21-16,21 0 15,1 0 1,-22 0 0,1 0-16,-1 0 15,0 0 1,1 0-1,-1 0 1,0 0-16,1 0 16,-22 0-1,0 0 1,42 0-16,-41 0 16,-1 0-1,21 21 1,0-21-1,-20 0-15,-1 0 16,0 21 0,0-21-1,0 0-15,22 0 16,-22 0 0,0 0-1,21 0 1,-21 22-16,1-22 15,-1 0 1,21 0 0,-21 0-16,0 0 15,1 0 1,-1 0 15,0 0-31,0 0 31,0 0-15,0 0-16,22 0 16,-43 21-1,21-21 1,0 0 15,0 0 0,0 0-31,1 0 16,-22 21 0,21-21-1,0 0 1,0 0 15,0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4T15:42:03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7133 12404 0,'21'0'141,"-21"21"-126,21-21 32,1 21 0,-1 0-16,0 22 1,0-22-17,0 21 1,-21-21 0,21 22-1,-21-22 1,22 0-16,-22 0 15,0 0 1,0 22 15,21-43-31,-21 21 16,0 0 0,0 0-1,0 21-15,0-20 16,21-22-1,-21 42 1,21-42 0,-21 21-16,0 0 31,21 0-15,-21 1-1,0-1 1,21 0 15,-21 0-31,0 0 31,22 0-15,-1 1 0,-21-1-1,21 0 1,0 0-1,0 0 1,-21 0 0,21-21-1,-21 43 1,22-22 0,-1 21-1,0 1 1,-21-22 15,21 0-15,0 0-1,-21 0-15,21-21 16,-21 43 0,22-22-1,-1 0 1,-21 0-1,21 0 1,-21 0 0,21 1-16,0-22 15,-21 21 1,21 0 0,-21 0-16,43 0 15,-43 0 1,21 22-1,0-22 1,-21 0-16,21 0 16,0 0-1,1 1 1,-22 20 0,21-21-1,0 21 1,-21-20-1,21-22 1,0 21 0,-21 21-1,43-21-15,-22 64 16,0-64 359,0 0-359,0 0 15,0 22-16,1-43 17,-1 21-17,0 0 17,0-21-17,-21 21 1,0 0-1,21-21 1,0 22 0,-21-1-1,22 0 1,-22 0 0,21 0-1,0 0 16,0-21-15,-21 22 0,21-1-16,0 0 31,1 0-31,-22 0 16,21 0-1,0 22 16,0-43-31,-21 42 16,21-21 15,-21 0-15,21-21 0,-21 22-1,0-1 1,0 0-1,0 0 17,22-21-17,-22 21-15,0 0 16,21 1 0,-21-1-1,0 0 1,0 0-1,0 0 1,0 0 0,21 1-16,-21-1 31,21-21-15,-21 42-1,21-21 1,-21 0-1,0 22 1,21-22-16,-21 0 31,0 0-15,22-21 0,-1 21 202,0 1-202,0-22 328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4T15:45:05.2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11430 15473 0,'0'-21'78,"0"0"-31,0-1-15,21 1-17,0-21-15,-21 21 31,21 0-15,1-1 0,-22-20-16,21 0 15,0-1 1,21 1 0,-21 0-16,1-1 15,20 1 1,-42 0-1,42 21-15,-42-1 16,0 1 0,0 0 15,0 0-15,21-21-1,1-1 1,-1 1-1,0 0-15,0 20 16,0-20 0,0 21-1,-21 0-15,22-22 16,-1 22 0,0 0-1,0-42 1,0 41-16,-21 1 15,21-21 1,1 21 0,-22 0-1,21-1-15,-21 1 16,21-21 0,0 21-1,-21 0 1,0-1-1,21 1 1,0 0 0,-21 0-16,22 0 31,-22 0-15,21-1-16,-21 1 15,21 0 1,0 0-1,0 0 17,0 21-17,-21-21 1,22-1 15,-1 1 157,21 0-126,-42 0 329,21 0-376,-21 0 1,21-22 0,1 22-1,-22 0 1,21 0 0,0 21-1,0-43-15,0 22 31,-21 0-15,21 0 0,1-21-16,-22 20 15,42 1 1,-21-21 0,-21 21-16,42-22 15,-20 22 16,-1-21-15,0 0 0,-21-1-1,42 1 1,-21 0-16,1-1 16,-1 22-1,0 0 1,0 0-1,-21 0-15,21-22 32,0 43-17,-21-21-15,22-21 16,-1 21 0,-21-1-1,0-20 1,21 21-16,0 0 15,-21-22 1,0 22 0,21 0-16,-21 0 15,21-21 17,1 42-17,-22-22-15,0 1 16,21 0-1,-21 0 1,0 0-16,21 21 16,0-21-1,-21-1 1,21 1 0,-21 0-16,21 21 15,1-21 1,-22-21-1,0-1-15,21 1 16,-21 0 0,21-1-1,-21 1 1,0 0-16,21-1 16,0 1-1,0-22 1,-21 22-16,0 21 15,22-21 1,-22-1 0,21-20-1,-21 20-15,21 1 16,-21 0 0,21-1-1,0-20-15,-21 21 16,0-1-1,21 1 1,-21 0 0,22-1-16,-1 1 15,-21 0 1,21-1 0,0-20-1,0 20-15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4T15:45:06.8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13483 11726 0,'0'0'16,"-21"0"-1,21-42 110,0 21-109,0 0 0,0 0-1,21-1 1,0-20-16,22 21 16,-22-21-1,0-1 1,0 1-16,21 21 15,22-43 1,-22 1 0,22 20-16,-43 22 15,0-21 1,0 0 0,0 20-1,-21 1-15,22 0 16,-1 0-1,0 0 1,0-22 0,0 43-16,0-42 15,22 21 17,-43 0-17,0 0 16,21-1 1,-21-20-17,21 42 1,0-21 0,-21 0-1,0 0 1,21-1 15,-21 1 0,22 0 1,-22 0-17,0 0 16,21 21 1,-21-21-17,21 21 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4T15:45:38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11324 15325 0,'0'-21'219,"0"-1"-188,-21 1-31,21 0 16,0 0 0,0 0-1,-21 0 1,0-22-1,-1 22 17,22 0-17,-21 0-15,0 0 32,21-1-17,-21 1 1,21 0-1,-21 0 1,0 0 0,-1 0-1,22-1 1,0 1 0,-21 21-1,21-21-15,-21 0 16,0 0 15,21 0-15,0-1-16,-21 22 15,21-42 1,0 21 15,-21 0-31,21 0 16,-22-1-1,22-20 17,-21 42-32,21-21 15,-21-21 1,0 20 0,21 1-1,-21 0-15,0 0 16,21 0-1,-43 0 1,43-1-16,-21-20 16,0 21-1,21-21 1,-21 42 0,0-22-16,21-20 15,-22 21 1,22 0-1,-42 0 1,42-1-16,-21-20 16,-21 21-1,42-21 1,-22 20 0,22 1 15,-21 0-16,21 0-15,0 0 32,-21 21-17,21-21 1,-21 21-16,21-22 16,0 1-1,-21 0 1,0-21-1,-1 42 1,22-21 0,-21-1-1,21 1 1,-21 21-16,21-21 31,-21 21-15,0 0 15,21-21 375,-21 0-390,-1 0-16,1 21 16,21-22-1,-21 1 1,21 0-1,-21 21-15,0-21 16,21 0 0,-21 0 15,21-1-15,-22 22-1,22-21 1,-21 0-1,0 21 1,21-21 0,-21 0-1,21 0 1,0-1 0,-21 22-1,0-21-15,21-21 16,-22 42-1,22-42 1,-21 42 0,0-22-16,21-20 15,-21 21 1,0-21 0,21 20-16,-21-20 15,-1 21 1,22-21-1,-21 20 1,0-20-16,21 21 16,-21 0-1,0-22 1,0 22 0,21 0-16,-22-21 15,1 21 1,21-22-1,-21 22-15,0-21 32,0-1-17,0 43 1,-1-42 0,1 21 15,0 0-31,0 21 15,0-21 407,0-43-422,-1 43 16,1-21 0,0-1-1,0 1 1,21 21-16,-42-22 15,42 1 1,-22 21 0,1 0-1,0-22-15,0 22 32,21 0-17,0 0-15,-21 21 16,21-21 15,-21 0-15,21-1-1,-22 22 1,22-21-16,0 0 16,0 0-1,-21 21 1,21-21-1,-21 0-15,21-1 16,-21 1 0,0 21-1,21-42 1,-21 42-16,-1-21 16,22-22-1,-21 43 1,0-42-16,0 21 15,0 0 1,21 0 0,-21-1-1,-1-20-15,1 42 16,21-21 0,-21 0-1,21 0 1,-21-1-16,0 22 15,21-21 1,-21 0 359,21-21-375,-43 21 16,22-22-1,21 1 1,-42 0 0,21-1-1,-1 22 1,1 0-1,0-21 1,21 20-16,-21 1 16,0 0-1,21 0 1,-21 0 0,-1 0-1,1-1 1,0 1-1,21 0 48,-21 0-16,21 0-32,0 0 1,-21 21 0,0 0-1,21-22-15,0 1 32,-22 21-17,22-21 16,-21 0 1,21 0-17,-21 21 1,0 0 296,21-21-296,0-1 62,0 1-78,0-21 16,0 0-1,0 20 1,0 1 0,0-42-16,0 42 15,0-1 1,0 1 0,0-21-16,0 21 15,0 0 1,0-22-1,0 22 1,0 0-16,0 0 16,0-22-1,0 22 1,0 0 0,0 0-16,0-21 15,0 20 1,0 1-1,0-21-15,0 21 16,0-22 15,0 22-15,0 0-16,0 0 16,0 0 15,0 0-31,0-1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4T15:37:19.52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31432 5546 0,'0'21'63,"0"0"-16,-21 0-32,0-21-15,21 43 16,-21-22-1,0 0 1,0 21-16,-1 1 16,1-1-1,0-21 1,0 21 0,0-20-16,0 20 15,21 0 16,-22-21-15,22 1 0,0-1-1,0 0-15,0 0 32,0 0-17,22-21 1,20 0-1,-42 21 1,21-21 0,21 0-1,-20 22-15,-1-22 16,21 0 0,-21 0-1,0 0-15,22 0 16,-22 0-1,0 0 1,0 0 0,22 0-16,-1 0 15,-21-22 1,0 1 0,0 0-1,1 21 1,-22-21 15,0 0-31,0 0 31,0-1-15,0 1 0,0 0-1,0 0 16,0-21-31,0-1 16,0 22 0,0 0-1,-22 0-15,22 0 16,0-22 0,-21 43-1,21-21 1,0 0-16,-21 0 15,21 0 1,-21 21 0,21-43-1,-21 43-15,-22 0 32,43-21-17,-21 21-15,0 0 31,0 0-15,0 0 0,0 0-1,-1 0 1,1 0 0,0 0 30</inkml:trace>
  <inkml:trace contextRef="#ctx0" brushRef="#br1" timeOffset="185241.96">27326 5503 0,'0'22'141,"0"-1"-94,0 0-16,0 21-16,0-21 1,-42 22 0,21-1-16,-22 22 15,22-43 1,0 21 0,0 0-1,21-20-15,-21-1 16,21 0-1,0 0 1,-22 0 0,22 0 31,43-21-1,-22 0-14,21 0-17,1 0 1,-1 0-16,-21-21 16,43 21-1,-43-21 1,21 0-16,0 0 15,1 0 1,-22 21 0,0 0-1,0 0 17,-21-22 30,0 1-46,0 0 15,-21 21-15,21-21-1,0 0 48,-21 0-48,21 42 220,0 21-220,0-21-15,0 0 16,0 1 0,0 20-1,0-21-15,0 0 31,0 0-15,0 1 156,0-1-110,0 0-15,0 0-31,0 0 15,0 0-15,0 1 124,0-1-124</inkml:trace>
  <inkml:trace contextRef="#ctx0" brushRef="#br1" timeOffset="187584.86">27982 5736 0,'0'43'109,"-21"-22"-109,21 0 16,0 42-1,0-41 1,-21-1-16,0 0 15,21 0 1,0 0 0,0 0-1,0 22 1,0-22 15,0 0-15,0 0-16,0 0 15,0 1 17,21-1-17,0-21 17,0 0-32,22 0 31,-1 0-16,-21 0 1,21 0-16,1 0 16,-22 0-1,0-21 1,21 21-16,-20-22 31,-1 1-15,0 0-1,0 21-15,-21-21 16,21 0 0,-21 0 15,0-1 16,0 1 0,0 0-47,0 0 31,-42-21-15,0-1-1,20 22 16,1 21-15,0-21 0,21 0-16,-21 21 15,0-21 1,0 21 62,-1 0-31,1 0 15,0 0-30,0 0-1,0 0 0,0 0 0</inkml:trace>
  <inkml:trace contextRef="#ctx0" brushRef="#br2" timeOffset="-190623.06">24193 5419 0,'0'21'141,"-21"0"-126,0 0 1,0 0-1,0 1 1,-22-1-16,22 21 16,0 0-1,0 1 1,-21-22 0,20 21-16,1-21 15,0 22 1,0-22-1,0 0-15,21 0 16,-21 0 0,21 1-1,0-1 1,0 0 15,0 0-15,0 0-16,0 0 15,21 1 1,0-1 15,0-21-31,0 21 16,0 0 0,22-21-1,-22 0 16,21 0-15,-21 0 0,1-21-16,41 0 15,-42 21 1,0-21 0,22-1-1,-22 1 1,-21 0 15,0 0-15,0 0-1,0 0 1,0-1 31,-21 22-32,0-21-15,-1 0 16,-20 21 0,21 0-1,-21 0 1,-1 0-16,1 0 16,21 0-1,0 0 1,-22 0-16,22 0 31</inkml:trace>
  <inkml:trace contextRef="#ctx0" brushRef="#br2" timeOffset="-188739.84">24786 5652 0,'0'21'31,"-21"-21"0,21 21-15,-21 0 15,0 21-15,21-20 0,-22-1-1,22 21 1,0-21-16,0 0 15,0 1 1,0-1 0,0 0-16,0 0 31,0 0-15,22 0-1,-1-21 1,0 22-1,0-22 1,21 0 0,-20 0 15,20 0-15,-21 0-16,0 0 15,22 0 1,-1-22-1,-21 22-15,21-21 16,1 0 0,-22 21-1,21-42 1,-42 21 0,21-1-1,-21 1 16,0 0 1,0 0-17,0 0-15,-21 0 32,0 21-17,21-22 1,-21 1-16,-21 21 15,20-21 1,1 0 0,0 21-1,0 0-15,0 0 32,0-21-1,-22 21-16,22 0 32,0 0-15,0 0-1,0 0 16,-1 0 0,1 0 15,0 0-31,0 0 16</inkml:trace>
  <inkml:trace contextRef="#ctx0" brushRef="#br1" timeOffset="-110922.35">27432 6646 0,'-21'22'94,"0"-1"-79,21 21 1,-43 0-1,22 1-15,0-22 16,0 21 0,21-21-1,0 22-15,0-22 16,0 21 0,0-21-1,0 1 1,0-1-1,0 0 17,0 0-32,21-21 15,0 0 1,0 0 0,0 0-1,1 0-15,20 0 16,0 0-1,-21 0 1,22 0 0,-1 0-16,0 0 15,1 0 1,-1 0 0,-21-21-16,0 0 15,1 21 1,-1 0-1,-21-21 1,21 21-16,-21-22 31,0 1 16,0 0-31,0 0 15,0 0-15,0 0-1,0-1 1,-42-20 0,20 21-16,1-21 15,0 20 1,21 1-1,-42-21-15,42 21 16,-21 0 0,-1-1-1,1 1 1,0 21-16,0 0 16,0 0 15,0 0-16,-1 0 1,1 0 15,21 21 63,0 1-78,0-1-1,0 0 17,0 0 61</inkml:trace>
  <inkml:trace contextRef="#ctx0" brushRef="#br2" timeOffset="-49888.35">23558 6710 0,'22'0'94,"20"0"-78,-21 0-16,21 0 31,-20 21-15,-1-21-16,21 0 15,-21 21 32,-21 0-47,0 1 31,0 20-15,-21-21-16,21 21 16,-21-42-1,0 22 1,0-22 0,-1 21-16,1 0 15,-21-21 1,21 0-1,-22 0-15,22 0 16,-21 0 0,21 0-1,0 0 1,-1 0 0,44 0 46,-1 0-31,21 21-15,-21-21 0,0 0-1,1 0 1,-1 0-16,21 21 15,0-21 17,-20 0-17,-1 21-15,0-21 32,-21 22-1,0-1-16,0 0 17,0 0-17,0 0 1,-21 0 0,21 1-1,-43-1-15,22 0 31,0-21-15,21 21 0,-42-21-16,21 21 15,-1-21 1,1 0 0,0 0-1,0 0-15,0 0 31,0 0-15,-1 0 0,-20 0-16,21 0 47,21-21-16</inkml:trace>
  <inkml:trace contextRef="#ctx0" brushRef="#br2" timeOffset="-47934.81">24045 6816 0,'0'21'31,"0"0"-16,0 0 1,0 0 15,0 22 1,0-22-1,0 21-31,0-21 15,0 1 17,0-1-17,21-21 17,22 0-1,-22 0-16,21 0 1,-21 0 0,1 0-16,20 0 15,-21 0 1,0 0 0,0 0-1,22 0-15,-22 0 31,-21-21-15,0-1 0,0 1-1,0 0 1,0 0 0,0 0 15,0 0-16,0-1-15,0 1 16,0 0 0,-21-21-1,21-1 1,0 1-16,0 21 16,-21 0-1,21 0 1,-22 21-1,1 0 17,0 0-1,21 21 0,-21 0-15,0-21-16,21 21 15,-21 0 1,-1-21 0,1 21-16,0-21 31,0 0 0,0 0 16,0 0-47,-1 0 78,22 22-47</inkml:trace>
  <inkml:trace contextRef="#ctx0" brushRef="#br0" timeOffset="3798.45">30522 6668 0,'21'0'78,"1"0"-63,20 0 1,21 0 0,1 0-16,42 0 15,-43 0 1,1 21-1,-22-21 1,0 0-16,-20 21 31,-1-21-15,-21 21 31,0 0-32,0 0 1,-21 1 0,21 20-1,0-21 1,-22 0-16,1 43 16,21-43-1,-21 21 1,0 1-16,21-22 15,-21 21 1,21-21 0,-21 0-1,21 1-15,-22 20 16,1 0 0,21-21-1,0 1-15,0-1 31</inkml:trace>
  <inkml:trace contextRef="#ctx0" brushRef="#br0" timeOffset="4776.22">30776 7112 0,'21'0'78,"1"0"-62,-1 0 15,21 0 0,-21 0-15,43 0 0,-1 0-1,-20 0-15,-1 0 16,0 0 0,-21 0-1,1 0-15,-1 0 16</inkml:trace>
  <inkml:trace contextRef="#ctx0" brushRef="#br0" timeOffset="6653.86">31517 6710 0,'0'21'31,"-21"-21"-15,21 21-1,0 0 1,0 1 15,0-1-15,0 0 15,0 21-31,0-21 16,0 1-1,0-1 1,0 0-1,0 0-15,0 0 16,21 0 15,-21 1-15,21-22 0,-21 21-1,21-21-15,1 0 31,-1 0 1,0 0-32,0 0 15,0 0 17,22 0-17,-1-21 1,-42-1-1,0 1 1,21 21-16,-21-21 16,0 0 15,0 0-15,0 0-1,0-1 16,0 1 1,0 0-1,0-21-15,-21 42-1,0-43 1,21 22-1,-21 21 17,-1 0-17,22-21 1,-42 21 0,21 0-1,0 0 16,0 0 32,-1 0-16</inkml:trace>
  <inkml:trace contextRef="#ctx0" brushRef="#br1" timeOffset="137660.2">27644 7557 0,'-22'0'63,"-20"0"-32,21 0-15,0 0-16,-43 21 15,22 0 1,-22-21 0,43 21-1,0-21-15,0 0 16,21 42 140,0-20-156,0 20 16,0 0-1,0-21 1,0 1-16,0-1 31,0 0-15,0 0 0,0 0-16,0 0 15,0 1 1,0-1-1,0-42 110,0-1-109,0 1 0,0 0-1,21 0 1,21 21 15,-42-21-15,43 21-16,-22 0 15,-21-21 1,42 21 0,-21 0-1,1 0 1,-1 0 0,0 0-1,0 0-15,0 0 16,0 0 15,1 21-15,-22 0 31,21-21-32,-21 21-15,0 0 16,0 0-1,0 22 17,0-22-17,0 0 1,0 0 0,0 0-1,0 1-15,-21-1 16,21 0 15,-22 0-15,1 0-16,0-21 15,21 21 1,-21-21 0,0 0-1,0 43-15,-22-22 31,22-21-15,21 21 0</inkml:trace>
  <inkml:trace contextRef="#ctx0" brushRef="#br1" timeOffset="139623.56">28173 7684 0,'0'21'47,"0"0"-32,0 0-15,0 0 32,0 0-17,0 1 1,0-1-1,0 42 1,0-42 0,0 22-16,0-1 15,0 0 1,0-20 0,0-1-1,21-21 63,0 0-62,0 0 0,0 0-16,1 0 15,-1 0 1,21 0-1,-21 0 1,0 0-16,22-21 16,-22 21-1,21-43 1,-42 22-16,43 0 16,-43 0-1,42-22 1,-21 22 15,-21 0-31,0 0 31,0 0-15,0 0 15,0-1 0,-21 1-15,0 0 0,0 0-1,-22-21 1,1 42-16,0-43 16,20 22-1,1 0 1,0 21-1,0 0-15,0 0 16,0 0 31,-1 0-31,1 0 15,21 21 94,0 0-110,-21 0 1,0 1 31,21-1 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6129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1-01-15T06:47:41.6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28109 7599 0,'-42'0'140,"21"0"-124,0 0-1,-1 0-15,-20 0 16,21 0 0,0 0-1,0 0-15,-1 0 32,1 0-17,21 21 1,-21-21-1,21 21 48,-21-21-32,21 21-31,0 1 16,0-1 31,0 0-16,0 0-15,0 0-16,0 0 15,21-21 204,0 0-188,0 0-15,1 0-1,-1 0 17,21 0-17,0 0 1,-20 0 0,-1 0-1,0 0 1,21 22-16,-21-22 31,-21 21-15,22-21-1,-22 21 17,0 0-17,0 0 1,0 0 15,0 1-15,0-1-16,0 21 15,-22 0 1,1-20 0,0 20-16,-21-21 15,42 0 1,-43 0-1,43 1 1,-42-1-16,21 0 16,0-21-1,0 0 1,-22 0 15,22 0 0,0 0-31,0 0 16</inkml:trace>
  <inkml:trace contextRef="#ctx0" brushRef="#br0" timeOffset="2216.33">28490 7789 0,'-21'43'93,"21"-22"-77,0 21 0,0-21-1,-21 22 1,21-22 0,0 21-16,0-21 31,0 1-16,0-1-15,0 0 32,21-21-17,0 0 1,22 0 15,-22 0 0,21 0-31,-21 0 32,0 0-1,1 0-15,-1-21-1,21 0 1,-21 21-16,22-22 15,-1 1 1,-21 21 0,-21-21-16,0 0 15,0 0 17,0 0-17,0-1-15,0 1 31,0 0-15,0 0 0,0 0-16,-21 0 31,21-1-15,-21 1-16,0 0 31,-1 21-16,1-21 1,0 21 0,0 0-1,0 0 17,0 0-1,-22 0-16,22 0-15,0 0 16,21 21 0,-21-21-1,0 0 1,-1 0 15,22 21 0,-21-21 63,21 21-31,0 1-1</inkml:trace>
  <inkml:trace contextRef="#ctx0" brushRef="#br1" timeOffset="30662.61">31517 7620 0,'-21'0'125,"0"0"-109,-22 0 15,22 0-15,0 0-16,0 0 15,-43 0 1,43 0 0,0 0-16,0 0 15,0 0 17,21 21 30,0 0-31,0 1 1,0-1-32,0 0 15,0 0 16,0 21-15,0-20 0,0-1-1,21-21 188,0 0-187,21 0 15,-20 0-15,20 0 0,-21 0-1,0 0 1,0 0-1,22 0 1,-22 0 15,0 0 1,-21 21-17,0 0-15,0 0 31,0 0-15,0 1-16,0 20 16,-21-21-1,0 21 1,-22 1 0,22-22 15,21 0 0,-21-21-15,-21 0 15,21 0-15,-1 0-1,1 0 1,0 0 15,0 0-31,0 0 31,0 0-15</inkml:trace>
  <inkml:trace contextRef="#ctx0" brushRef="#br1" timeOffset="32779.05">31983 7726 0,'0'21'157,"-21"21"-142,-1-20 1,22 20 0,0 0-16,0-21 15,0 1 16,0-1-15,0 0 0,0 0-1,22-21 17,-22 21-32,21 0 15,0-21 1,21 22-1,-21-22 1,1 0 0,-1 0-1,0 0 1,0 0-16,0 0 16,0 0-1,1 0 1,-1 0-1,0 0 17,-21-22-17,0 1 1,21 21 0,-21-21-1,0 0 1,0 0 15,0 0-15,0-1-1,0 1 17,-21 21-17,21-21-15,-21 21 16,21-21-1,-21 0 1,-1 21-16,1 0 47,0 0-16,0 0 0,0-21-15,0 21 31,-1 0-31,22-22-1,-21 22 16,0 0 1,0 0-17,0 0 48</inkml:trace>
  <inkml:trace contextRef="#ctx0" brushRef="#br2" timeOffset="41021.99">24469 7684 0,'0'21'109,"0"0"-78,0 0-31,-22 0 16,1 22 0,0-22-1,0 21 1,0 0-16,0 1 16,-1-1-1,22-21 1,0 0 15,0 1 0,0-1-15,0 0-16,0 0 16,0 0-1,0 0 1,22-21-1,-1 0-15,-21 22 16,21-22 0,0 0-1,21 0 1,-20 0 0,41 0-1,-42 0 1,22 0-16,-22 0 15,0 0 17,0 0-17,0 0 32,0-22-47,1 1 16,-1 0 15,0 0-15,0 0-16,-21 0 47,0-1-32,0 1 16,0 0-15,0-21 0,0 21-1,0-22 1,0 22 15,-21 0-31,21 0 16,-21 21-1,0-21 1,-1 21-16,22-22 16,-21 22-1,0-21 1,0 21 0,0 0-1,0-21 1,-1 21 15,1 0 0,0 0 32,0 0-32,0 0 32,0 0-48,-1 0 157,22 21-78,0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F3C0A-D18C-48F7-B95B-B2CC8356B093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A7394-10C8-4E2F-A24D-340AFCAF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Benzene and water are slightly miscible and they produce a binary system. </a:t>
            </a:r>
          </a:p>
          <a:p>
            <a:r>
              <a:rPr lang="en-US" sz="1200" dirty="0"/>
              <a:t>Alcohol is completely miscible with both the solvents. </a:t>
            </a:r>
          </a:p>
          <a:p>
            <a:endParaRPr lang="en-US" sz="1200" dirty="0"/>
          </a:p>
          <a:p>
            <a:r>
              <a:rPr lang="en-US" sz="1200" dirty="0"/>
              <a:t>Thus, it is expected that additions of sufficient alcohol to a two phase system would give a single phase system composed all the three components. </a:t>
            </a:r>
          </a:p>
          <a:p>
            <a:r>
              <a:rPr lang="en-US" sz="1200" dirty="0"/>
              <a:t>Addition of alcohol leads to complete miscibility of two solvents which is achieved by solvent effect. </a:t>
            </a:r>
          </a:p>
          <a:p>
            <a:endParaRPr lang="en-US" sz="1200" dirty="0"/>
          </a:p>
          <a:p>
            <a:r>
              <a:rPr lang="en-US" sz="1200" dirty="0"/>
              <a:t>Water is highly polar whereas benzene is non polar, alcohol is as an intermediate polar solvent that provides the electronic equilibrium and provides solvation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7394-10C8-4E2F-A24D-340AFCAF8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7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1" i="0" cap="all" dirty="0">
                <a:solidFill>
                  <a:srgbClr val="222222"/>
                </a:solidFill>
                <a:effectLst/>
                <a:latin typeface="Raleway"/>
              </a:rPr>
              <a:t>WHAT IS A TERNARY PLOT?</a:t>
            </a: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A ternary plot is a useful chart for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inherit"/>
              </a:rPr>
              <a:t>vizualing</a:t>
            </a:r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 three variables which (almost always) sum to a constant. This constant is usually 1.0 or 100%.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Raleway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Raleway"/>
              </a:rPr>
              <a:t>There are three axes, one for each component. In each "corner" of the triangle we're at 100% of one of the soil types. On the axis opposite to the corner, the soil type is at 0% —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Raleway"/>
              </a:rPr>
              <a:t>ie</a:t>
            </a:r>
            <a:r>
              <a:rPr lang="en-US" b="0" i="0" dirty="0">
                <a:solidFill>
                  <a:srgbClr val="222222"/>
                </a:solidFill>
                <a:effectLst/>
                <a:latin typeface="Raleway"/>
              </a:rPr>
              <a:t> there's none of it in the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7394-10C8-4E2F-A24D-340AFCAF8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9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7394-10C8-4E2F-A24D-340AFCAF87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6CE3-D4E1-4B05-A90C-187BECBF7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4AF0B-804C-4407-B2E9-DA9D2D609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46E27-9A0D-492E-AAE4-80FEE1C2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30B0-51DA-4036-B435-6C070BB1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8DA8-F316-4CBE-A153-E0A81F3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4A42-2C86-477F-8EF4-DF7B7EA7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B2201-E05C-4414-BEA7-9C7DFD32C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51223-1DC2-4409-A198-4DB41833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3867-D711-486B-A936-24F6E589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8F4F4-E846-4EB1-8170-ED2841DE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0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2E55F-26F7-414B-A1FB-9D915DF53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DD551-047E-40B5-B8BF-A67928FCB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05243-FDFB-4E68-BE77-49034210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7AF04-51A3-40D1-83DC-C5B34EEB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04025-33ED-471C-B838-E55832D8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6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06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2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6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97D5-2C90-4B2C-BA3F-915371FC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B46D4-6686-4133-BD50-2759088BB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D675-ADEF-4A6A-B481-29E78255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66F94-09A8-4742-8612-38DC1D16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CA141-01CF-42F6-8805-308D703D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1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66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8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1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45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95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65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6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7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744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2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05CF-76EC-4DFA-AB69-5E503E9C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88A27-9215-4944-A515-CBC96BE3B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DE384-F647-43C9-BAD0-1D21B94E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FC41-923F-4010-A306-2BE508F6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2DFDD-A117-4907-AEBA-22C376C2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54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42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0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09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00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8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348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51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139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1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E3CC-31B4-4EAD-864D-2A99AF11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86582-F607-40AD-9787-181DB6060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7563-B601-445F-8D32-6973E503E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E4737-470F-495E-AA9A-32A05E57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FCC6B-E7A2-4C0C-9CA4-F0FE99D7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68D9D-6517-406F-BC28-54A794D7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B1AE-0B70-40C5-94BE-DC74711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97413-53BF-41BA-A3A1-3E1BEB50F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77953-D9F0-4D3A-BFFC-4EE39D947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3075F-9827-41C1-9651-071F42489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99255-733F-4EC3-975A-9B58D2661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92E13-F2DB-48D0-8A8C-AD863704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314F6-8D45-4700-9534-E1412563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4B908-11EA-4332-9756-0366F03C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6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745F-755D-40D4-8FEF-026D9D48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B693-3355-4A19-8B99-98579222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95728-367E-4A8E-8915-8BF33FFF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F748E-7F28-4750-920F-EBCE772C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6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D0716-3F6B-4068-8814-EB484F94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ECB3C-7B75-4913-BE19-AF4F6AB2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28782-CFCF-4C29-826B-2B20C2D4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6B0A-0AC6-46CA-88A9-2070D689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FCC5-BDEF-490A-B497-C7EC4475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F209-7B67-4D3B-9AD8-35E1E083E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F6885-7202-4B1A-A30C-D8992A70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8FAF0-413C-436B-8B78-6D904C23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3560-1AE1-4170-BCCB-1A7F0586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9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49E4-DF29-4F2B-BD80-FCF87430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1BE9C-2E5E-4AE1-B5AD-F2D132D7F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33BAB-1BF3-4E25-86AD-4F9A958F9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BE07-3E9D-4550-995E-D2A04D48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F6591-F5ED-4F35-BA9F-F63964F4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678D8-734C-4709-8199-5C43CBCD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090DB-F970-476A-8A48-0C228328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F982F-3F6D-4A50-A02A-BC3A38F6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6008-ACED-4B20-9349-3EC9023FA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261E9-DB99-44D9-BB1F-E1360D263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886E-4290-4DF3-A852-0146E31F8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9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C64B83-62EE-43DA-80C3-99E325EC9E95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B13D96-2AB6-42F8-86E7-FA0E03DE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customXml" Target="../ink/ink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4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ustomXml" Target="../ink/ink6.xml"/><Relationship Id="rId18" Type="http://schemas.openxmlformats.org/officeDocument/2006/relationships/image" Target="../media/image3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8.emf"/><Relationship Id="rId17" Type="http://schemas.openxmlformats.org/officeDocument/2006/relationships/customXml" Target="../ink/ink8.xml"/><Relationship Id="rId2" Type="http://schemas.openxmlformats.org/officeDocument/2006/relationships/image" Target="../media/image23.png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customXml" Target="../ink/ink4.xml"/><Relationship Id="rId1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3D62-8248-4A41-9C52-4BE6CBF60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555" y="639941"/>
            <a:ext cx="8240889" cy="3656719"/>
          </a:xfrm>
        </p:spPr>
        <p:txBody>
          <a:bodyPr>
            <a:normAutofit/>
          </a:bodyPr>
          <a:lstStyle/>
          <a:p>
            <a:r>
              <a:rPr lang="en-US" sz="4800" b="1" dirty="0"/>
              <a:t>Three Component (ternary) Systems Containing Liquid Phases 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804BB-AC8C-4A4C-B484-769A94A3310E}"/>
              </a:ext>
            </a:extLst>
          </p:cNvPr>
          <p:cNvSpPr txBox="1"/>
          <p:nvPr/>
        </p:nvSpPr>
        <p:spPr>
          <a:xfrm>
            <a:off x="7412736" y="5632704"/>
            <a:ext cx="4559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 </a:t>
            </a:r>
          </a:p>
          <a:p>
            <a:r>
              <a:rPr lang="en-US" dirty="0"/>
              <a:t>Lena Murad Thomas</a:t>
            </a:r>
          </a:p>
          <a:p>
            <a:r>
              <a:rPr lang="en-US" dirty="0"/>
              <a:t>College of pharmacy/University of Baghdad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83263-EDCE-4519-B802-FAF077DB61BF}"/>
              </a:ext>
            </a:extLst>
          </p:cNvPr>
          <p:cNvSpPr txBox="1"/>
          <p:nvPr/>
        </p:nvSpPr>
        <p:spPr>
          <a:xfrm>
            <a:off x="5254907" y="4296660"/>
            <a:ext cx="1342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(part 1)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952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538F9D-31CC-4E89-B7D4-665B4AE99531}"/>
              </a:ext>
            </a:extLst>
          </p:cNvPr>
          <p:cNvSpPr/>
          <p:nvPr/>
        </p:nvSpPr>
        <p:spPr>
          <a:xfrm>
            <a:off x="9688010" y="2673753"/>
            <a:ext cx="717631" cy="324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9B4BE-21F3-4D8A-A4EC-BBD30357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342900"/>
            <a:ext cx="11915775" cy="6172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BDB497-293D-45C3-BF68-9CEF9045A6B9}"/>
                  </a:ext>
                </a:extLst>
              </p14:cNvPr>
              <p14:cNvContentPartPr/>
              <p14:nvPr/>
            </p14:nvContentPartPr>
            <p14:xfrm>
              <a:off x="8755200" y="2735640"/>
              <a:ext cx="2865600" cy="228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BDB497-293D-45C3-BF68-9CEF9045A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5840" y="2726280"/>
                <a:ext cx="2884320" cy="2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57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32F86-9C84-4B2C-BD19-460E85F03A00}"/>
              </a:ext>
            </a:extLst>
          </p:cNvPr>
          <p:cNvSpPr txBox="1"/>
          <p:nvPr/>
        </p:nvSpPr>
        <p:spPr>
          <a:xfrm>
            <a:off x="478772" y="312702"/>
            <a:ext cx="997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compositions of system represented by point </a:t>
            </a:r>
            <a:r>
              <a:rPr lang="en-US" sz="2400" dirty="0">
                <a:solidFill>
                  <a:srgbClr val="7030A0"/>
                </a:solidFill>
              </a:rPr>
              <a:t>w</a:t>
            </a:r>
            <a:r>
              <a:rPr lang="en-US" sz="24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65632-5FBC-4137-B799-87A5EB565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315" y="1242866"/>
            <a:ext cx="6218698" cy="51875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E74C0E0-9336-4BC5-9BB0-56F1E643790D}"/>
              </a:ext>
            </a:extLst>
          </p:cNvPr>
          <p:cNvSpPr/>
          <p:nvPr/>
        </p:nvSpPr>
        <p:spPr>
          <a:xfrm>
            <a:off x="5683170" y="420161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F50F4-9CAD-4920-A0B5-769BF33D566B}"/>
              </a:ext>
            </a:extLst>
          </p:cNvPr>
          <p:cNvSpPr txBox="1"/>
          <p:nvPr/>
        </p:nvSpPr>
        <p:spPr>
          <a:xfrm>
            <a:off x="5544273" y="3923816"/>
            <a:ext cx="32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812587-279B-4A63-A43F-6627A4A5C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91562"/>
              </p:ext>
            </p:extLst>
          </p:nvPr>
        </p:nvGraphicFramePr>
        <p:xfrm>
          <a:off x="7007507" y="1950752"/>
          <a:ext cx="489714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286">
                  <a:extLst>
                    <a:ext uri="{9D8B030D-6E8A-4147-A177-3AD203B41FA5}">
                      <a16:colId xmlns:a16="http://schemas.microsoft.com/office/drawing/2014/main" val="1734764895"/>
                    </a:ext>
                  </a:extLst>
                </a:gridCol>
                <a:gridCol w="1224286">
                  <a:extLst>
                    <a:ext uri="{9D8B030D-6E8A-4147-A177-3AD203B41FA5}">
                      <a16:colId xmlns:a16="http://schemas.microsoft.com/office/drawing/2014/main" val="134670370"/>
                    </a:ext>
                  </a:extLst>
                </a:gridCol>
                <a:gridCol w="1224286">
                  <a:extLst>
                    <a:ext uri="{9D8B030D-6E8A-4147-A177-3AD203B41FA5}">
                      <a16:colId xmlns:a16="http://schemas.microsoft.com/office/drawing/2014/main" val="458084323"/>
                    </a:ext>
                  </a:extLst>
                </a:gridCol>
                <a:gridCol w="1224286">
                  <a:extLst>
                    <a:ext uri="{9D8B030D-6E8A-4147-A177-3AD203B41FA5}">
                      <a16:colId xmlns:a16="http://schemas.microsoft.com/office/drawing/2014/main" val="505422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System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% A (w/w)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% B (w/w)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% C (w/w)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94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43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886DAD7-F23A-4F87-ABF8-54AEC826A407}"/>
                  </a:ext>
                </a:extLst>
              </p14:cNvPr>
              <p14:cNvContentPartPr/>
              <p14:nvPr/>
            </p14:nvContentPartPr>
            <p14:xfrm>
              <a:off x="4533840" y="4175640"/>
              <a:ext cx="2293920" cy="69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886DAD7-F23A-4F87-ABF8-54AEC826A4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8000" y="4112280"/>
                <a:ext cx="23252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1883EC-D95A-4BDD-A764-2EA61EC23384}"/>
                  </a:ext>
                </a:extLst>
              </p14:cNvPr>
              <p14:cNvContentPartPr/>
              <p14:nvPr/>
            </p14:nvContentPartPr>
            <p14:xfrm>
              <a:off x="4937760" y="3185280"/>
              <a:ext cx="1311120" cy="2332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1883EC-D95A-4BDD-A764-2EA61EC233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1920" y="3121920"/>
                <a:ext cx="1342440" cy="24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213A1D7-1BA6-431E-ABA9-AD300015B42C}"/>
                  </a:ext>
                </a:extLst>
              </p14:cNvPr>
              <p14:cNvContentPartPr/>
              <p14:nvPr/>
            </p14:nvContentPartPr>
            <p14:xfrm>
              <a:off x="5128200" y="3276720"/>
              <a:ext cx="564120" cy="853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213A1D7-1BA6-431E-ABA9-AD300015B4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2360" y="3213360"/>
                <a:ext cx="59544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5E43C2A-EF4E-471A-82BA-7FC851146E48}"/>
                  </a:ext>
                </a:extLst>
              </p14:cNvPr>
              <p14:cNvContentPartPr/>
              <p14:nvPr/>
            </p14:nvContentPartPr>
            <p14:xfrm>
              <a:off x="5715000" y="4236840"/>
              <a:ext cx="724320" cy="124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5E43C2A-EF4E-471A-82BA-7FC851146E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99160" y="4173480"/>
                <a:ext cx="75564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02C7E8-B095-4C9D-AB0A-6D148D3B01DA}"/>
                  </a:ext>
                </a:extLst>
              </p14:cNvPr>
              <p14:cNvContentPartPr/>
              <p14:nvPr/>
            </p14:nvContentPartPr>
            <p14:xfrm>
              <a:off x="8580240" y="2377440"/>
              <a:ext cx="2712960" cy="25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02C7E8-B095-4C9D-AB0A-6D148D3B01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70880" y="2368080"/>
                <a:ext cx="273168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46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AED71-AB16-412A-83A6-240F99BBFF65}"/>
              </a:ext>
            </a:extLst>
          </p:cNvPr>
          <p:cNvSpPr txBox="1"/>
          <p:nvPr/>
        </p:nvSpPr>
        <p:spPr>
          <a:xfrm>
            <a:off x="438084" y="508150"/>
            <a:ext cx="11315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will be the position of system </a:t>
            </a:r>
            <a:r>
              <a:rPr lang="en-US" sz="2000" dirty="0">
                <a:solidFill>
                  <a:srgbClr val="7030A0"/>
                </a:solidFill>
              </a:rPr>
              <a:t>v</a:t>
            </a:r>
            <a:r>
              <a:rPr lang="en-US" sz="2000" dirty="0"/>
              <a:t> having a composition of  </a:t>
            </a:r>
            <a:r>
              <a:rPr lang="en-US" sz="2000" dirty="0">
                <a:solidFill>
                  <a:srgbClr val="0070C0"/>
                </a:solidFill>
              </a:rPr>
              <a:t>10% (w/w) A, </a:t>
            </a:r>
            <a:r>
              <a:rPr lang="en-US" sz="2000" dirty="0">
                <a:solidFill>
                  <a:srgbClr val="FF0000"/>
                </a:solidFill>
              </a:rPr>
              <a:t>20 % (w/w) B, </a:t>
            </a:r>
            <a:r>
              <a:rPr lang="en-US" sz="2000" dirty="0">
                <a:solidFill>
                  <a:srgbClr val="00B050"/>
                </a:solidFill>
              </a:rPr>
              <a:t>70 % (w/w) C ?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77B02-8DED-4584-9FEE-9FC88A14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315" y="1242866"/>
            <a:ext cx="6218698" cy="51875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566D81-E194-455D-918C-230310CAE082}"/>
                  </a:ext>
                </a:extLst>
              </p14:cNvPr>
              <p14:cNvContentPartPr/>
              <p14:nvPr/>
            </p14:nvContentPartPr>
            <p14:xfrm>
              <a:off x="3947040" y="5181480"/>
              <a:ext cx="3391200" cy="9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566D81-E194-455D-918C-230310CAE0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200" y="5118120"/>
                <a:ext cx="34225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216DB0-B6CD-48AD-A217-546F52EF493A}"/>
                  </a:ext>
                </a:extLst>
              </p14:cNvPr>
              <p14:cNvContentPartPr/>
              <p14:nvPr/>
            </p14:nvContentPartPr>
            <p14:xfrm>
              <a:off x="4572000" y="2849760"/>
              <a:ext cx="1531800" cy="2644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216DB0-B6CD-48AD-A217-546F52EF49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6160" y="2786400"/>
                <a:ext cx="1563120" cy="27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B8B7A1-8CA6-41AA-9295-F65C42A38E03}"/>
                  </a:ext>
                </a:extLst>
              </p14:cNvPr>
              <p14:cNvContentPartPr/>
              <p14:nvPr/>
            </p14:nvContentPartPr>
            <p14:xfrm>
              <a:off x="4343400" y="45262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B8B7A1-8CA6-41AA-9295-F65C42A38E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7560" y="44629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AB990A-32D8-4D7C-B16D-A918250A8655}"/>
                  </a:ext>
                </a:extLst>
              </p14:cNvPr>
              <p14:cNvContentPartPr/>
              <p14:nvPr/>
            </p14:nvContentPartPr>
            <p14:xfrm>
              <a:off x="4350960" y="4587120"/>
              <a:ext cx="572040" cy="975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AB990A-32D8-4D7C-B16D-A918250A86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5120" y="4523760"/>
                <a:ext cx="60336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534595C-52FB-4978-AAEA-20BC39C7F63E}"/>
                  </a:ext>
                </a:extLst>
              </p14:cNvPr>
              <p14:cNvContentPartPr/>
              <p14:nvPr/>
            </p14:nvContentPartPr>
            <p14:xfrm>
              <a:off x="4655880" y="4915080"/>
              <a:ext cx="106920" cy="312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534595C-52FB-4978-AAEA-20BC39C7F63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46520" y="4905720"/>
                <a:ext cx="125640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07374C0-98D8-4609-BD47-FDFE80CD9D51}"/>
              </a:ext>
            </a:extLst>
          </p:cNvPr>
          <p:cNvSpPr txBox="1"/>
          <p:nvPr/>
        </p:nvSpPr>
        <p:spPr>
          <a:xfrm>
            <a:off x="1552221" y="411812"/>
            <a:ext cx="9493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  <a:cs typeface="Aharoni" panose="02010803020104030203" pitchFamily="2" charset="-79"/>
              </a:rPr>
              <a:t>What happens when you add a third liquid to a system composed of 2 liquids (binary system) 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DB01BC-0BA2-490E-ACF5-249715FC3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245" y="827310"/>
            <a:ext cx="1572075" cy="18153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9238AA-FABC-42CB-B1A4-51239EF9A040}"/>
              </a:ext>
            </a:extLst>
          </p:cNvPr>
          <p:cNvSpPr txBox="1"/>
          <p:nvPr/>
        </p:nvSpPr>
        <p:spPr>
          <a:xfrm>
            <a:off x="1436474" y="1565001"/>
            <a:ext cx="84779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 a binary system composed of two miscible liquids</a:t>
            </a:r>
          </a:p>
          <a:p>
            <a:pPr algn="ctr"/>
            <a:r>
              <a:rPr lang="en-US" sz="2000" dirty="0"/>
              <a:t>the composition of the new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three component (ternary) system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  <a:r>
              <a:rPr lang="en-US" sz="2000" b="1" dirty="0"/>
              <a:t>depends on</a:t>
            </a:r>
          </a:p>
          <a:p>
            <a:pPr algn="ctr"/>
            <a:r>
              <a:rPr lang="en-US" sz="2000" b="1" dirty="0"/>
              <a:t> the relative solubility of the added (third) liquid in the two liquids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50DE1F-C54A-498A-A99C-F0D0FEC841A7}"/>
              </a:ext>
            </a:extLst>
          </p:cNvPr>
          <p:cNvCxnSpPr>
            <a:cxnSpLocks/>
          </p:cNvCxnSpPr>
          <p:nvPr/>
        </p:nvCxnSpPr>
        <p:spPr>
          <a:xfrm>
            <a:off x="6413451" y="3296356"/>
            <a:ext cx="1195257" cy="56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2345E2-33D4-4D93-873A-46133C4C2ECD}"/>
              </a:ext>
            </a:extLst>
          </p:cNvPr>
          <p:cNvCxnSpPr>
            <a:cxnSpLocks/>
          </p:cNvCxnSpPr>
          <p:nvPr/>
        </p:nvCxnSpPr>
        <p:spPr>
          <a:xfrm flipH="1">
            <a:off x="3685824" y="3296356"/>
            <a:ext cx="1278228" cy="647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22A270C-44D7-4B66-B71F-1C1339DD2309}"/>
              </a:ext>
            </a:extLst>
          </p:cNvPr>
          <p:cNvSpPr/>
          <p:nvPr/>
        </p:nvSpPr>
        <p:spPr>
          <a:xfrm>
            <a:off x="609600" y="3519532"/>
            <a:ext cx="2833511" cy="923330"/>
          </a:xfrm>
          <a:prstGeom prst="roundRect">
            <a:avLst/>
          </a:prstGeom>
          <a:solidFill>
            <a:srgbClr val="0099CC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the added third liquid has </a:t>
            </a:r>
            <a:r>
              <a:rPr lang="en-US" b="1" dirty="0"/>
              <a:t>similar miscibility</a:t>
            </a:r>
            <a:r>
              <a:rPr lang="en-US" dirty="0"/>
              <a:t> in both liquids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DAAB8EC-D826-48B1-915D-6A91D9B3F0B7}"/>
              </a:ext>
            </a:extLst>
          </p:cNvPr>
          <p:cNvSpPr/>
          <p:nvPr/>
        </p:nvSpPr>
        <p:spPr>
          <a:xfrm>
            <a:off x="7794977" y="3482568"/>
            <a:ext cx="2833511" cy="990216"/>
          </a:xfrm>
          <a:prstGeom prst="roundRect">
            <a:avLst/>
          </a:prstGeom>
          <a:solidFill>
            <a:srgbClr val="FF3399"/>
          </a:solidFill>
          <a:ln>
            <a:solidFill>
              <a:srgbClr val="FF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the added third liquid has </a:t>
            </a:r>
            <a:r>
              <a:rPr lang="en-US" b="1" dirty="0"/>
              <a:t>different miscibility</a:t>
            </a:r>
            <a:r>
              <a:rPr lang="en-US" dirty="0"/>
              <a:t> in both liquids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CEED049F-3602-489B-92DE-7E3A68E220D0}"/>
              </a:ext>
            </a:extLst>
          </p:cNvPr>
          <p:cNvSpPr/>
          <p:nvPr/>
        </p:nvSpPr>
        <p:spPr>
          <a:xfrm>
            <a:off x="1834444" y="4461495"/>
            <a:ext cx="383822" cy="79586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E295350E-1526-4D61-9A7E-A4F5CCE0241D}"/>
              </a:ext>
            </a:extLst>
          </p:cNvPr>
          <p:cNvSpPr/>
          <p:nvPr/>
        </p:nvSpPr>
        <p:spPr>
          <a:xfrm>
            <a:off x="9135532" y="4472784"/>
            <a:ext cx="383822" cy="795868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B9B679-D7BB-4E02-86C9-6932C85CFCF8}"/>
              </a:ext>
            </a:extLst>
          </p:cNvPr>
          <p:cNvSpPr txBox="1"/>
          <p:nvPr/>
        </p:nvSpPr>
        <p:spPr>
          <a:xfrm>
            <a:off x="431800" y="5318315"/>
            <a:ext cx="3572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complementary miscibility of the two liquids is increased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1D09F-8BC0-4904-9048-EAE092D65B1F}"/>
              </a:ext>
            </a:extLst>
          </p:cNvPr>
          <p:cNvSpPr txBox="1"/>
          <p:nvPr/>
        </p:nvSpPr>
        <p:spPr>
          <a:xfrm>
            <a:off x="7608708" y="5268652"/>
            <a:ext cx="3437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miscibility of one liquid in the others will be lowered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0552B-2A32-4B5C-A076-87D4ED3E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0" y="510297"/>
            <a:ext cx="1572075" cy="19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8" grpId="0" animBg="1"/>
      <p:bldP spid="39" grpId="0" animBg="1"/>
      <p:bldP spid="41" grpId="0" animBg="1"/>
      <p:bldP spid="42" grpId="0" animBg="1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89750-BE65-463B-859A-0BF50FD1D88A}"/>
              </a:ext>
            </a:extLst>
          </p:cNvPr>
          <p:cNvSpPr txBox="1"/>
          <p:nvPr/>
        </p:nvSpPr>
        <p:spPr>
          <a:xfrm>
            <a:off x="525311" y="372594"/>
            <a:ext cx="9589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THREE COMPONENT SYSTEM HAVING A PAIR OF MISCIBLE LIQUID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A51B0-7CD8-48EB-A940-E186DA80748F}"/>
              </a:ext>
            </a:extLst>
          </p:cNvPr>
          <p:cNvSpPr txBox="1"/>
          <p:nvPr/>
        </p:nvSpPr>
        <p:spPr>
          <a:xfrm>
            <a:off x="316966" y="1358603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Example: </a:t>
            </a:r>
            <a:r>
              <a:rPr lang="en-US" sz="2400" dirty="0"/>
              <a:t>Benzene , water and ethanol system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32FF977-623A-49D6-AB32-BC8F9CC48A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879686"/>
              </p:ext>
            </p:extLst>
          </p:nvPr>
        </p:nvGraphicFramePr>
        <p:xfrm>
          <a:off x="4702218" y="1817903"/>
          <a:ext cx="7124216" cy="478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18C79D0-4CC0-4241-B2F1-4670809E6060}"/>
              </a:ext>
            </a:extLst>
          </p:cNvPr>
          <p:cNvSpPr txBox="1"/>
          <p:nvPr/>
        </p:nvSpPr>
        <p:spPr>
          <a:xfrm>
            <a:off x="212202" y="2274838"/>
            <a:ext cx="44900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Benzene </a:t>
            </a:r>
            <a:r>
              <a:rPr lang="en-US" sz="1800" dirty="0"/>
              <a:t>+ </a:t>
            </a:r>
            <a:r>
              <a:rPr lang="en-US" sz="1800" dirty="0">
                <a:highlight>
                  <a:srgbClr val="00FFFF"/>
                </a:highlight>
              </a:rPr>
              <a:t>water</a:t>
            </a:r>
            <a:r>
              <a:rPr lang="en-US" sz="1800" dirty="0"/>
              <a:t> </a:t>
            </a:r>
            <a:r>
              <a:rPr lang="en-US" dirty="0"/>
              <a:t>= </a:t>
            </a:r>
            <a:r>
              <a:rPr lang="en-US" sz="1800" dirty="0"/>
              <a:t>slightly miscible and produce </a:t>
            </a:r>
            <a:r>
              <a:rPr lang="en-US" sz="1800" dirty="0">
                <a:solidFill>
                  <a:srgbClr val="FF0000"/>
                </a:solidFill>
              </a:rPr>
              <a:t>a binary system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00FF"/>
                </a:highlight>
              </a:rPr>
              <a:t>Alcohol</a:t>
            </a:r>
            <a:r>
              <a:rPr lang="en-US" sz="1800" dirty="0"/>
              <a:t> + </a:t>
            </a:r>
            <a:r>
              <a:rPr lang="en-US" sz="1800" dirty="0">
                <a:highlight>
                  <a:srgbClr val="00FFFF"/>
                </a:highlight>
              </a:rPr>
              <a:t>water</a:t>
            </a:r>
            <a:r>
              <a:rPr lang="en-US" sz="1800" dirty="0"/>
              <a:t> </a:t>
            </a:r>
            <a:r>
              <a:rPr lang="en-US" dirty="0"/>
              <a:t>=</a:t>
            </a:r>
            <a:r>
              <a:rPr lang="en-US" sz="1800" dirty="0"/>
              <a:t> completely miscible and produce a </a:t>
            </a:r>
            <a:r>
              <a:rPr lang="en-US" sz="1800" dirty="0">
                <a:solidFill>
                  <a:srgbClr val="FF0000"/>
                </a:solidFill>
              </a:rPr>
              <a:t>single phase system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00FF"/>
                </a:highlight>
              </a:rPr>
              <a:t>Alcohol</a:t>
            </a:r>
            <a:r>
              <a:rPr lang="en-US" sz="1800" dirty="0"/>
              <a:t> + </a:t>
            </a:r>
            <a:r>
              <a:rPr lang="en-US" sz="1800" dirty="0">
                <a:highlight>
                  <a:srgbClr val="FFFF00"/>
                </a:highlight>
              </a:rPr>
              <a:t>benzene</a:t>
            </a:r>
            <a:r>
              <a:rPr lang="en-US" sz="1800" dirty="0"/>
              <a:t> </a:t>
            </a:r>
            <a:r>
              <a:rPr lang="en-US" dirty="0"/>
              <a:t>=</a:t>
            </a:r>
            <a:r>
              <a:rPr lang="en-US" sz="1800" dirty="0"/>
              <a:t> completely miscible and produce a </a:t>
            </a:r>
            <a:r>
              <a:rPr lang="en-US" sz="1800" dirty="0">
                <a:solidFill>
                  <a:srgbClr val="FF0000"/>
                </a:solidFill>
              </a:rPr>
              <a:t>single phase system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864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1" y="1997916"/>
            <a:ext cx="6965245" cy="2193085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of a construction and interpretation of phase diagram for three component liquid systems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C3D0CDF-534B-4569-8D26-06CDDC236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6491"/>
      </p:ext>
    </p:extLst>
  </p:cSld>
  <p:clrMapOvr>
    <a:masterClrMapping/>
  </p:clrMapOvr>
  <p:transition spd="slow" advTm="499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F907-C2FB-4A55-8A59-A53A6607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391" y="576264"/>
            <a:ext cx="9057217" cy="1403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/>
              <a:t>Construction of phase diagram for 3 component liquid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CE43F-6E2F-4C6D-AA3A-F4BA40AB2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6934" y="5389677"/>
            <a:ext cx="4269002" cy="89205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You need to use: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triangle (ternary) plot</a:t>
            </a:r>
            <a:endParaRPr lang="en-US" sz="3600" u="sng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C8E4A-73CB-49F2-8C6B-0E2C411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91" y="2490851"/>
            <a:ext cx="2128308" cy="2706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2EF75-45A5-42BA-9D10-0C4091E2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334" y="2109081"/>
            <a:ext cx="3556201" cy="31541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52A1D-74C5-4A52-A43C-3B4284893BD9}"/>
              </a:ext>
            </a:extLst>
          </p:cNvPr>
          <p:cNvSpPr txBox="1">
            <a:spLocks/>
          </p:cNvSpPr>
          <p:nvPr/>
        </p:nvSpPr>
        <p:spPr>
          <a:xfrm>
            <a:off x="249331" y="5263277"/>
            <a:ext cx="4565737" cy="892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7030A0"/>
                </a:solidFill>
              </a:rPr>
              <a:t>You can not use: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ordinary graph paper</a:t>
            </a:r>
            <a:endParaRPr lang="en-US" sz="36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313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8F775BB-9B9B-420B-B976-0271C9145A4A}"/>
              </a:ext>
            </a:extLst>
          </p:cNvPr>
          <p:cNvSpPr/>
          <p:nvPr/>
        </p:nvSpPr>
        <p:spPr>
          <a:xfrm>
            <a:off x="8713082" y="828543"/>
            <a:ext cx="3409244" cy="1724289"/>
          </a:xfrm>
          <a:prstGeom prst="wedgeEllipseCallout">
            <a:avLst>
              <a:gd name="adj1" fmla="val -87151"/>
              <a:gd name="adj2" fmla="val 677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A26678-425B-485F-8173-D206AED5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2807"/>
            <a:ext cx="10515600" cy="1325563"/>
          </a:xfrm>
        </p:spPr>
        <p:txBody>
          <a:bodyPr/>
          <a:lstStyle/>
          <a:p>
            <a:r>
              <a:rPr lang="en-US" dirty="0"/>
              <a:t>What is a triangle plot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ADFA8-CDA5-454D-AF03-FF2D2306B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83" y="229559"/>
            <a:ext cx="1381125" cy="110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10ACE1-9877-4BBF-B970-35F40069F33F}"/>
              </a:ext>
            </a:extLst>
          </p:cNvPr>
          <p:cNvSpPr txBox="1"/>
          <p:nvPr/>
        </p:nvSpPr>
        <p:spPr>
          <a:xfrm>
            <a:off x="447586" y="2499004"/>
            <a:ext cx="68664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Each of the apexes of the equilateral triangle represents 100% of </a:t>
            </a:r>
            <a:r>
              <a:rPr lang="en-US" sz="2000" dirty="0">
                <a:solidFill>
                  <a:srgbClr val="FF0000"/>
                </a:solidFill>
              </a:rPr>
              <a:t>one component </a:t>
            </a:r>
            <a:r>
              <a:rPr lang="en-US" sz="2000" dirty="0"/>
              <a:t>in terms of weight and 0% of the remaining two components.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588904-B23B-4F96-BEAA-CA418E061DA2}"/>
              </a:ext>
            </a:extLst>
          </p:cNvPr>
          <p:cNvSpPr/>
          <p:nvPr/>
        </p:nvSpPr>
        <p:spPr>
          <a:xfrm>
            <a:off x="9027405" y="1099432"/>
            <a:ext cx="2884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liquid acting as a cosolvent for two partially miscible liquids is usually located on top of the triangle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86C747-7AA9-4063-81E7-57F5D66C9BCE}"/>
              </a:ext>
            </a:extLst>
          </p:cNvPr>
          <p:cNvGrpSpPr/>
          <p:nvPr/>
        </p:nvGrpSpPr>
        <p:grpSpPr>
          <a:xfrm>
            <a:off x="7380112" y="2830600"/>
            <a:ext cx="4899377" cy="3443498"/>
            <a:chOff x="7380112" y="2830600"/>
            <a:chExt cx="4899377" cy="34434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F97CB6E-180F-4082-AC20-F0CD89514F46}"/>
                </a:ext>
              </a:extLst>
            </p:cNvPr>
            <p:cNvSpPr/>
            <p:nvPr/>
          </p:nvSpPr>
          <p:spPr>
            <a:xfrm>
              <a:off x="8060267" y="3199932"/>
              <a:ext cx="3409244" cy="2655711"/>
            </a:xfrm>
            <a:prstGeom prst="triangl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D201E2-DB11-4878-846A-A614AEA97288}"/>
                </a:ext>
              </a:extLst>
            </p:cNvPr>
            <p:cNvSpPr txBox="1"/>
            <p:nvPr/>
          </p:nvSpPr>
          <p:spPr>
            <a:xfrm>
              <a:off x="9358489" y="2830600"/>
              <a:ext cx="970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 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BC1256-8FA7-4F05-B5D7-11129CAD6084}"/>
                </a:ext>
              </a:extLst>
            </p:cNvPr>
            <p:cNvSpPr txBox="1"/>
            <p:nvPr/>
          </p:nvSpPr>
          <p:spPr>
            <a:xfrm>
              <a:off x="11308645" y="5904766"/>
              <a:ext cx="970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 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553AA-A002-4818-83E8-75ECAC28F183}"/>
                </a:ext>
              </a:extLst>
            </p:cNvPr>
            <p:cNvSpPr txBox="1"/>
            <p:nvPr/>
          </p:nvSpPr>
          <p:spPr>
            <a:xfrm>
              <a:off x="7380112" y="5855643"/>
              <a:ext cx="970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 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C1B73C-8D59-4592-BB02-08D20E4A67C9}"/>
              </a:ext>
            </a:extLst>
          </p:cNvPr>
          <p:cNvSpPr txBox="1"/>
          <p:nvPr/>
        </p:nvSpPr>
        <p:spPr>
          <a:xfrm>
            <a:off x="519732" y="3672475"/>
            <a:ext cx="614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Any </a:t>
            </a:r>
            <a:r>
              <a:rPr lang="en-US" sz="2000" b="1" dirty="0"/>
              <a:t>point</a:t>
            </a:r>
            <a:r>
              <a:rPr lang="en-US" sz="2000" dirty="0"/>
              <a:t> </a:t>
            </a:r>
            <a:r>
              <a:rPr lang="en-US" sz="2000" b="1" dirty="0"/>
              <a:t>inside the triangle </a:t>
            </a:r>
            <a:r>
              <a:rPr lang="en-US" sz="2000" dirty="0"/>
              <a:t>represents </a:t>
            </a:r>
            <a:r>
              <a:rPr lang="en-US" sz="2000" dirty="0">
                <a:solidFill>
                  <a:srgbClr val="FF0000"/>
                </a:solidFill>
              </a:rPr>
              <a:t>a three component system</a:t>
            </a:r>
            <a:r>
              <a:rPr lang="en-US" sz="2000" b="1" dirty="0"/>
              <a:t> </a:t>
            </a:r>
            <a:r>
              <a:rPr lang="en-US" sz="2000" dirty="0"/>
              <a:t>having all the possible combinations of the ternary system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A, B, and C.</a:t>
            </a:r>
          </a:p>
          <a:p>
            <a:pPr algn="just"/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C609E-19F9-433D-A78F-F946B7DA9E0C}"/>
              </a:ext>
            </a:extLst>
          </p:cNvPr>
          <p:cNvSpPr txBox="1"/>
          <p:nvPr/>
        </p:nvSpPr>
        <p:spPr>
          <a:xfrm>
            <a:off x="564888" y="4825463"/>
            <a:ext cx="6146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A point located on the three lines</a:t>
            </a:r>
            <a:r>
              <a:rPr lang="en-US" sz="2000" dirty="0"/>
              <a:t> (AB, BC, CA</a:t>
            </a:r>
            <a:r>
              <a:rPr lang="en-US" sz="2000" b="1" dirty="0"/>
              <a:t>) </a:t>
            </a:r>
            <a:r>
              <a:rPr lang="en-US" sz="2000" dirty="0"/>
              <a:t>joining the apex points</a:t>
            </a:r>
            <a:r>
              <a:rPr lang="en-US" sz="2000" b="1" dirty="0"/>
              <a:t> </a:t>
            </a:r>
            <a:r>
              <a:rPr lang="en-US" sz="2000" dirty="0"/>
              <a:t>represent a </a:t>
            </a:r>
            <a:r>
              <a:rPr lang="en-US" sz="2000" dirty="0">
                <a:solidFill>
                  <a:srgbClr val="FF0000"/>
                </a:solidFill>
              </a:rPr>
              <a:t>two component (binary) systems </a:t>
            </a:r>
            <a:r>
              <a:rPr lang="en-US" sz="2000" dirty="0"/>
              <a:t>of A/B, B/C and A/C.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4FAE7F-E33F-4973-82C8-F44D70C259ED}"/>
              </a:ext>
            </a:extLst>
          </p:cNvPr>
          <p:cNvCxnSpPr>
            <a:cxnSpLocks/>
          </p:cNvCxnSpPr>
          <p:nvPr/>
        </p:nvCxnSpPr>
        <p:spPr>
          <a:xfrm>
            <a:off x="6666532" y="4156872"/>
            <a:ext cx="3177379" cy="558867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606C2-515C-4F2F-B2B6-70153ED5A6DA}"/>
              </a:ext>
            </a:extLst>
          </p:cNvPr>
          <p:cNvCxnSpPr>
            <a:cxnSpLocks/>
          </p:cNvCxnSpPr>
          <p:nvPr/>
        </p:nvCxnSpPr>
        <p:spPr>
          <a:xfrm>
            <a:off x="9157052" y="4590212"/>
            <a:ext cx="1040518" cy="743083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142ABF-DCF5-4422-96D7-DB25B1EC4A5A}"/>
              </a:ext>
            </a:extLst>
          </p:cNvPr>
          <p:cNvCxnSpPr/>
          <p:nvPr/>
        </p:nvCxnSpPr>
        <p:spPr>
          <a:xfrm flipV="1">
            <a:off x="9121422" y="3939822"/>
            <a:ext cx="722489" cy="66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1002AC-AEB9-4882-B8E1-38E4556CE84B}"/>
              </a:ext>
            </a:extLst>
          </p:cNvPr>
          <p:cNvCxnSpPr>
            <a:cxnSpLocks/>
          </p:cNvCxnSpPr>
          <p:nvPr/>
        </p:nvCxnSpPr>
        <p:spPr>
          <a:xfrm flipH="1">
            <a:off x="8803393" y="4605972"/>
            <a:ext cx="333022" cy="58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613F72-2067-4E72-8067-36D30C83D224}"/>
              </a:ext>
            </a:extLst>
          </p:cNvPr>
          <p:cNvCxnSpPr/>
          <p:nvPr/>
        </p:nvCxnSpPr>
        <p:spPr>
          <a:xfrm flipV="1">
            <a:off x="6874933" y="4899717"/>
            <a:ext cx="1838149" cy="43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FD0929-2B71-4CBE-A8DD-475A63DB821F}"/>
              </a:ext>
            </a:extLst>
          </p:cNvPr>
          <p:cNvCxnSpPr>
            <a:cxnSpLocks/>
          </p:cNvCxnSpPr>
          <p:nvPr/>
        </p:nvCxnSpPr>
        <p:spPr>
          <a:xfrm flipV="1">
            <a:off x="8005762" y="3529789"/>
            <a:ext cx="1996194" cy="1515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41C3C8-3B75-4873-B95D-97F8C3F6F716}"/>
              </a:ext>
            </a:extLst>
          </p:cNvPr>
          <p:cNvCxnSpPr>
            <a:cxnSpLocks/>
          </p:cNvCxnSpPr>
          <p:nvPr/>
        </p:nvCxnSpPr>
        <p:spPr>
          <a:xfrm>
            <a:off x="8005762" y="5059531"/>
            <a:ext cx="1151290" cy="781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A18E4BE-32AF-4EBF-A805-E9DC9CABDA9F}"/>
              </a:ext>
            </a:extLst>
          </p:cNvPr>
          <p:cNvSpPr txBox="1"/>
          <p:nvPr/>
        </p:nvSpPr>
        <p:spPr>
          <a:xfrm>
            <a:off x="248436" y="1458006"/>
            <a:ext cx="8254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An equilateral triangle also known as </a:t>
            </a:r>
            <a:r>
              <a:rPr lang="en-US" sz="2000" b="0" i="0" u="none" strike="noStrike" baseline="0" dirty="0">
                <a:solidFill>
                  <a:srgbClr val="221E1F"/>
                </a:solidFill>
                <a:latin typeface="Minion Pro"/>
              </a:rPr>
              <a:t>Gibbs phase triangle or composition triangle.</a:t>
            </a:r>
            <a:endParaRPr 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A30BC4-5003-46D1-82B2-D244491C82D4}"/>
              </a:ext>
            </a:extLst>
          </p:cNvPr>
          <p:cNvSpPr txBox="1"/>
          <p:nvPr/>
        </p:nvSpPr>
        <p:spPr>
          <a:xfrm>
            <a:off x="203055" y="6062123"/>
            <a:ext cx="7430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The concentration of the components in ternary systems is expressed in terms of weight basis</a:t>
            </a:r>
          </a:p>
        </p:txBody>
      </p:sp>
    </p:spTree>
    <p:extLst>
      <p:ext uri="{BB962C8B-B14F-4D97-AF65-F5344CB8AC3E}">
        <p14:creationId xmlns:p14="http://schemas.microsoft.com/office/powerpoint/2010/main" val="35824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8" grpId="0"/>
      <p:bldP spid="11" grpId="0"/>
      <p:bldP spid="18" grpId="0"/>
      <p:bldP spid="20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001213-3D9B-421A-B263-641D8C54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2" y="355838"/>
            <a:ext cx="11051822" cy="4978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read compositions in Gibbs phase triangle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094DA-A75E-47A0-AF32-202F853C0D39}"/>
              </a:ext>
            </a:extLst>
          </p:cNvPr>
          <p:cNvSpPr txBox="1"/>
          <p:nvPr/>
        </p:nvSpPr>
        <p:spPr>
          <a:xfrm>
            <a:off x="535330" y="1326623"/>
            <a:ext cx="11051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convenience in reading composition, an equilateral triangle may be ruled with lines parallel to the sides, and each side of the triangle is divided into 100 equal parts.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5D6F98-9735-4B06-B54B-A9A45B9DA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35" y="2524524"/>
            <a:ext cx="4415447" cy="4035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88C2CA-088A-4CD3-850D-9D73ADD9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22" y="2268372"/>
            <a:ext cx="4800599" cy="41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5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550B6B8-49C7-49B5-AA84-37D5F72C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2" y="355838"/>
            <a:ext cx="11051822" cy="4978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read compositions in Gibbs phase triangle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3B7D8-482B-4DB1-8C23-E0C15270DCA3}"/>
              </a:ext>
            </a:extLst>
          </p:cNvPr>
          <p:cNvSpPr txBox="1"/>
          <p:nvPr/>
        </p:nvSpPr>
        <p:spPr>
          <a:xfrm>
            <a:off x="328199" y="1070782"/>
            <a:ext cx="11051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going along a line bounding the triangle corners together, it doesn’t matter whether we proceed in a </a:t>
            </a:r>
            <a:r>
              <a:rPr lang="en-US" sz="1800" b="1" dirty="0"/>
              <a:t>clock wise </a:t>
            </a:r>
            <a:r>
              <a:rPr lang="en-US" sz="1800" dirty="0"/>
              <a:t>or </a:t>
            </a:r>
            <a:r>
              <a:rPr lang="en-US" sz="1800" b="1" dirty="0"/>
              <a:t>counter clock wise </a:t>
            </a:r>
            <a:r>
              <a:rPr lang="en-US" sz="1800" dirty="0"/>
              <a:t>direction around the triangle, provided that we are consistent as we move (for convenience, we will proceed clock wise direction)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6C07C1-54EA-45B7-A917-6DBA56C21358}"/>
              </a:ext>
            </a:extLst>
          </p:cNvPr>
          <p:cNvGrpSpPr/>
          <p:nvPr/>
        </p:nvGrpSpPr>
        <p:grpSpPr>
          <a:xfrm>
            <a:off x="171050" y="2211220"/>
            <a:ext cx="11849900" cy="4131218"/>
            <a:chOff x="171050" y="2211220"/>
            <a:chExt cx="11849900" cy="41312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5F4B73-094B-4E0A-86EE-5BEA1014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756" y="2211220"/>
              <a:ext cx="4952433" cy="413121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BB98D1-F983-46CD-B6F3-5B700F8C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6756" y="2271023"/>
              <a:ext cx="4254194" cy="39064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D89953-EA7E-4A2A-AB73-495E2878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50" y="2740247"/>
              <a:ext cx="1266751" cy="13775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E52D4F2-4B01-4BFE-801F-6D3126555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1359" y="2714831"/>
              <a:ext cx="1280161" cy="1378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7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70968-A72F-4B01-8C44-BE6A5FD09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72" y="774367"/>
            <a:ext cx="6790129" cy="5848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5D5B1-EDC2-40E7-A01A-4E91C720CC11}"/>
              </a:ext>
            </a:extLst>
          </p:cNvPr>
          <p:cNvSpPr txBox="1"/>
          <p:nvPr/>
        </p:nvSpPr>
        <p:spPr>
          <a:xfrm>
            <a:off x="478772" y="312702"/>
            <a:ext cx="997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compositions of systems represented by points </a:t>
            </a:r>
            <a:r>
              <a:rPr lang="en-US" sz="2400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z</a:t>
            </a:r>
            <a:r>
              <a:rPr lang="en-US" sz="2400" dirty="0"/>
              <a:t> 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A506CC-0F1F-44BB-AB76-CE1CC3478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10871"/>
              </p:ext>
            </p:extLst>
          </p:nvPr>
        </p:nvGraphicFramePr>
        <p:xfrm>
          <a:off x="7014257" y="1549088"/>
          <a:ext cx="48971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286">
                  <a:extLst>
                    <a:ext uri="{9D8B030D-6E8A-4147-A177-3AD203B41FA5}">
                      <a16:colId xmlns:a16="http://schemas.microsoft.com/office/drawing/2014/main" val="4025407343"/>
                    </a:ext>
                  </a:extLst>
                </a:gridCol>
                <a:gridCol w="1224286">
                  <a:extLst>
                    <a:ext uri="{9D8B030D-6E8A-4147-A177-3AD203B41FA5}">
                      <a16:colId xmlns:a16="http://schemas.microsoft.com/office/drawing/2014/main" val="3740487769"/>
                    </a:ext>
                  </a:extLst>
                </a:gridCol>
                <a:gridCol w="1224286">
                  <a:extLst>
                    <a:ext uri="{9D8B030D-6E8A-4147-A177-3AD203B41FA5}">
                      <a16:colId xmlns:a16="http://schemas.microsoft.com/office/drawing/2014/main" val="1468605832"/>
                    </a:ext>
                  </a:extLst>
                </a:gridCol>
                <a:gridCol w="1224286">
                  <a:extLst>
                    <a:ext uri="{9D8B030D-6E8A-4147-A177-3AD203B41FA5}">
                      <a16:colId xmlns:a16="http://schemas.microsoft.com/office/drawing/2014/main" val="92852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System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% A (w/w)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% B (w/w)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% C (w/w)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2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7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34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9467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386BDD-0FE5-42F7-BAF3-9C0ED1B61B41}"/>
                  </a:ext>
                </a:extLst>
              </p14:cNvPr>
              <p14:cNvContentPartPr/>
              <p14:nvPr/>
            </p14:nvContentPartPr>
            <p14:xfrm>
              <a:off x="3215520" y="3360600"/>
              <a:ext cx="1730160" cy="23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386BDD-0FE5-42F7-BAF3-9C0ED1B61B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9680" y="3297240"/>
                <a:ext cx="1761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195919-0CB4-4EF6-AB58-0AE0F038CC41}"/>
                  </a:ext>
                </a:extLst>
              </p14:cNvPr>
              <p14:cNvContentPartPr/>
              <p14:nvPr/>
            </p14:nvContentPartPr>
            <p14:xfrm>
              <a:off x="3688200" y="3322440"/>
              <a:ext cx="1265040" cy="2217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195919-0CB4-4EF6-AB58-0AE0F038CC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2360" y="3259080"/>
                <a:ext cx="1296360" cy="23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C66043-0B04-4854-A982-11E1500BCC95}"/>
                  </a:ext>
                </a:extLst>
              </p14:cNvPr>
              <p14:cNvContentPartPr/>
              <p14:nvPr/>
            </p14:nvContentPartPr>
            <p14:xfrm>
              <a:off x="2537280" y="4434840"/>
              <a:ext cx="3010320" cy="61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C66043-0B04-4854-A982-11E1500BCC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1440" y="4371480"/>
                <a:ext cx="3041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F5379D-A979-496C-9F64-018FD8C3388C}"/>
                  </a:ext>
                </a:extLst>
              </p14:cNvPr>
              <p14:cNvContentPartPr/>
              <p14:nvPr/>
            </p14:nvContentPartPr>
            <p14:xfrm>
              <a:off x="2567880" y="4465440"/>
              <a:ext cx="594720" cy="104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F5379D-A979-496C-9F64-018FD8C338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52040" y="4402080"/>
                <a:ext cx="62604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6FFA26-4299-467F-82FF-A6414853067C}"/>
                  </a:ext>
                </a:extLst>
              </p14:cNvPr>
              <p14:cNvContentPartPr/>
              <p14:nvPr/>
            </p14:nvContentPartPr>
            <p14:xfrm>
              <a:off x="4114800" y="3992760"/>
              <a:ext cx="747000" cy="1577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6FFA26-4299-467F-82FF-A641485306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98960" y="3929400"/>
                <a:ext cx="778320" cy="17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CE5A85-1CF1-44D1-BA4E-34A3815A7990}"/>
                  </a:ext>
                </a:extLst>
              </p14:cNvPr>
              <p14:cNvContentPartPr/>
              <p14:nvPr/>
            </p14:nvContentPartPr>
            <p14:xfrm>
              <a:off x="4846320" y="3817800"/>
              <a:ext cx="274680" cy="403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CE5A85-1CF1-44D1-BA4E-34A3815A79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30480" y="3754440"/>
                <a:ext cx="30600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EC8B62-C576-400D-B561-518EFAA03B36}"/>
                  </a:ext>
                </a:extLst>
              </p14:cNvPr>
              <p14:cNvContentPartPr/>
              <p14:nvPr/>
            </p14:nvContentPartPr>
            <p14:xfrm>
              <a:off x="3063240" y="3535560"/>
              <a:ext cx="1013760" cy="1981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EC8B62-C576-400D-B561-518EFAA03B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47400" y="3472200"/>
                <a:ext cx="1045080" cy="21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9576A8-2677-49D5-B846-14445DBE0502}"/>
                  </a:ext>
                </a:extLst>
              </p14:cNvPr>
              <p14:cNvContentPartPr/>
              <p14:nvPr/>
            </p14:nvContentPartPr>
            <p14:xfrm>
              <a:off x="8412480" y="1950840"/>
              <a:ext cx="3025440" cy="1021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9576A8-2677-49D5-B846-14445DBE050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03120" y="1941480"/>
                <a:ext cx="304416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22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814</Words>
  <Application>Microsoft Office PowerPoint</Application>
  <PresentationFormat>Widescreen</PresentationFormat>
  <Paragraphs>86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Calibri Light</vt:lpstr>
      <vt:lpstr>Constantia</vt:lpstr>
      <vt:lpstr>Franklin Gothic Book</vt:lpstr>
      <vt:lpstr>Garamond</vt:lpstr>
      <vt:lpstr>inherit</vt:lpstr>
      <vt:lpstr>Minion Pro</vt:lpstr>
      <vt:lpstr>Rage Italic</vt:lpstr>
      <vt:lpstr>Raleway</vt:lpstr>
      <vt:lpstr>Office Theme</vt:lpstr>
      <vt:lpstr>Pushpin</vt:lpstr>
      <vt:lpstr>Organic</vt:lpstr>
      <vt:lpstr>Three Component (ternary) Systems Containing Liquid Phases </vt:lpstr>
      <vt:lpstr>PowerPoint Presentation</vt:lpstr>
      <vt:lpstr>PowerPoint Presentation</vt:lpstr>
      <vt:lpstr>Rules of a construction and interpretation of phase diagram for three component liquid systems</vt:lpstr>
      <vt:lpstr>Construction of phase diagram for 3 component liquid system</vt:lpstr>
      <vt:lpstr>What is a triangle plot ?</vt:lpstr>
      <vt:lpstr>How to read compositions in Gibbs phase triangle ?</vt:lpstr>
      <vt:lpstr>How to read compositions in Gibbs phase triangle 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Component (ternary) Systems Containing Liquid Phases</dc:title>
  <dc:creator>Lena Vartanian</dc:creator>
  <cp:lastModifiedBy>Lena Vartanian</cp:lastModifiedBy>
  <cp:revision>76</cp:revision>
  <dcterms:created xsi:type="dcterms:W3CDTF">2020-03-22T15:30:55Z</dcterms:created>
  <dcterms:modified xsi:type="dcterms:W3CDTF">2021-01-15T07:27:57Z</dcterms:modified>
</cp:coreProperties>
</file>