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3222769b7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3222769b7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3222769b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3222769b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3222769b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3222769b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3222769b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3222769b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3222769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3222769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b3222769b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b3222769b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3222769b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3222769b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3222769b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3222769b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3222769b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3222769b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3222769b7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3222769b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3222769b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3222769b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3222769b7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3222769b7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792000" y="940350"/>
            <a:ext cx="7560000" cy="326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Times New Roman"/>
                <a:ea typeface="Times New Roman"/>
                <a:cs typeface="Times New Roman"/>
                <a:sym typeface="Times New Roman"/>
              </a:rPr>
              <a:t>Biopharmaceutics lab </a:t>
            </a:r>
            <a:endParaRPr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Times New Roman"/>
                <a:ea typeface="Times New Roman"/>
                <a:cs typeface="Times New Roman"/>
                <a:sym typeface="Times New Roman"/>
              </a:rPr>
              <a:t>Lab No. 3</a:t>
            </a:r>
            <a:endParaRPr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Times New Roman"/>
                <a:ea typeface="Times New Roman"/>
                <a:cs typeface="Times New Roman"/>
                <a:sym typeface="Times New Roman"/>
              </a:rPr>
              <a:t>Dissolution of tablet</a:t>
            </a:r>
            <a:endParaRPr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8389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750" y="282700"/>
            <a:ext cx="8839203" cy="439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81000"/>
            <a:ext cx="8839203" cy="428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488" y="152400"/>
            <a:ext cx="8175031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650"/>
            <a:ext cx="9144002" cy="508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0675"/>
            <a:ext cx="9144000" cy="304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63438"/>
            <a:ext cx="8839203" cy="4216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10138"/>
            <a:ext cx="8839203" cy="3923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81000"/>
            <a:ext cx="8839202" cy="4350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