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238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16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0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774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749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312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009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859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17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84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53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36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673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6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609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312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3A4B-29EE-4516-92A5-A450427BAAE1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0603A6D-4FAA-4F54-BCA6-47B4425F928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20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861" y="386862"/>
            <a:ext cx="43961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DIENES : Structure and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7" y="2725870"/>
            <a:ext cx="9706708" cy="384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679974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unsaturated compound containing two double bonds between carbon atoms.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used in industries as a monomer subunit of complex polymer. It is also used in Organic Synthesis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7727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9776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u="sng">
                <a:solidFill>
                  <a:schemeClr val="tx1"/>
                </a:solidFill>
              </a:rPr>
              <a:t>Nomenclature of Diene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417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IUPAC names </a:t>
            </a:r>
            <a:r>
              <a:rPr lang="en-US" dirty="0" err="1" smtClean="0"/>
              <a:t>Dienes</a:t>
            </a:r>
            <a:r>
              <a:rPr lang="en-US" dirty="0" smtClean="0"/>
              <a:t> in the same way as alkenes are named.</a:t>
            </a:r>
          </a:p>
          <a:p>
            <a:pPr algn="l"/>
            <a:r>
              <a:rPr lang="en-US" dirty="0" smtClean="0"/>
              <a:t>In the end, we use </a:t>
            </a:r>
            <a:r>
              <a:rPr lang="en-US" dirty="0" err="1" smtClean="0"/>
              <a:t>diene</a:t>
            </a:r>
            <a:r>
              <a:rPr lang="en-US" dirty="0" smtClean="0"/>
              <a:t> as a suffix.</a:t>
            </a:r>
          </a:p>
          <a:p>
            <a:pPr algn="l"/>
            <a:r>
              <a:rPr lang="en-US" dirty="0" smtClean="0"/>
              <a:t>In the beginning, we use two numbers to specify the position of two double bonds.</a:t>
            </a:r>
          </a:p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05" y="2923402"/>
            <a:ext cx="5273497" cy="16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8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Classes of </a:t>
            </a:r>
            <a:r>
              <a:rPr lang="en-US" b="1" dirty="0" err="1">
                <a:solidFill>
                  <a:schemeClr val="tx1"/>
                </a:solidFill>
              </a:rPr>
              <a:t>Diene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22136"/>
            <a:ext cx="7795846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 relative position of the double bond in the overall molecule,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Dienes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classified into three classes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-Cumulated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cumulated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two successive double bonds on adjacent Carbon. They are also called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Allene</a:t>
            </a: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Conjugated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conjugated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two conjugated double bonds separated by a single bond</a:t>
            </a: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-Isolated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 isolated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two double bonds separated by two or more double bonds</a:t>
            </a:r>
            <a:r>
              <a:rPr lang="ar-IQ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7" y="4667715"/>
            <a:ext cx="6763271" cy="18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9876" y="187569"/>
            <a:ext cx="24266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u="sng">
                <a:solidFill>
                  <a:schemeClr val="tx1"/>
                </a:solidFill>
              </a:rPr>
              <a:t>Synthesis of Dienes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553" y="1588367"/>
            <a:ext cx="8979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/>
              <a:t>Dienes</a:t>
            </a:r>
            <a:r>
              <a:rPr lang="en-US" dirty="0" smtClean="0"/>
              <a:t> are usually prepared by adaptations of the methods used to make simple alkenes. For example, the most important </a:t>
            </a:r>
            <a:r>
              <a:rPr lang="en-US" dirty="0" err="1" smtClean="0"/>
              <a:t>diene</a:t>
            </a:r>
            <a:r>
              <a:rPr lang="en-US" dirty="0" smtClean="0"/>
              <a:t>, 1,3-butadiene (used to make synthetic rubber), has been made by cracking process, or by dehydration of an alcohol containing two –OH groups:</a:t>
            </a:r>
            <a:endParaRPr lang="ar-IQ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14" y="2788696"/>
            <a:ext cx="6848302" cy="34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410541"/>
            <a:ext cx="6096000" cy="19807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Dehydration of </a:t>
            </a:r>
            <a:r>
              <a:rPr lang="en-US" sz="2400" b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Dienes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prepared by dehydration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two successive elimination reactions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" y="1978416"/>
            <a:ext cx="7209692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176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Physical Properties of Diene</a:t>
            </a:r>
            <a:endParaRPr lang="ar-IQ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5" r="3761"/>
          <a:stretch/>
        </p:blipFill>
        <p:spPr>
          <a:xfrm>
            <a:off x="7093405" y="1183234"/>
            <a:ext cx="4793795" cy="267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70" y="914400"/>
            <a:ext cx="741856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Conjugated </a:t>
            </a:r>
            <a:r>
              <a:rPr lang="en-US" dirty="0" err="1" smtClean="0"/>
              <a:t>dienes</a:t>
            </a:r>
            <a:r>
              <a:rPr lang="en-US" dirty="0" smtClean="0"/>
              <a:t> are more stable than non conjugated </a:t>
            </a:r>
            <a:r>
              <a:rPr lang="en-US" dirty="0" err="1" smtClean="0"/>
              <a:t>dienes</a:t>
            </a:r>
            <a:r>
              <a:rPr lang="en-US" dirty="0" smtClean="0"/>
              <a:t> (both isolated and cumulated) due to factors such as delocalization of charge through resonance and hybridization energy. This can also explain why </a:t>
            </a:r>
            <a:r>
              <a:rPr lang="en-US" dirty="0" err="1" smtClean="0"/>
              <a:t>allylic</a:t>
            </a:r>
            <a:r>
              <a:rPr lang="en-US" dirty="0" smtClean="0"/>
              <a:t> radicals -</a:t>
            </a:r>
            <a:r>
              <a:rPr lang="en-US" dirty="0" err="1" smtClean="0"/>
              <a:t>Electron_Delocalization</a:t>
            </a:r>
            <a:r>
              <a:rPr lang="en-US" dirty="0" smtClean="0"/>
              <a:t>) are much more stable than secondary or even tertiary </a:t>
            </a:r>
            <a:r>
              <a:rPr lang="en-US" dirty="0" err="1" smtClean="0"/>
              <a:t>carbocations</a:t>
            </a:r>
            <a:r>
              <a:rPr lang="en-US" dirty="0" smtClean="0"/>
              <a:t>. This is all due to the positioning of the pi orbitals and ability for overlap to occur to strengthen the single bond between the two double bonds.</a:t>
            </a:r>
          </a:p>
          <a:p>
            <a:pPr algn="l"/>
            <a:r>
              <a:rPr lang="en-US" dirty="0" smtClean="0"/>
              <a:t>Conjugated </a:t>
            </a:r>
            <a:r>
              <a:rPr lang="en-US" dirty="0" err="1" smtClean="0"/>
              <a:t>dienes</a:t>
            </a:r>
            <a:r>
              <a:rPr lang="en-US" dirty="0" smtClean="0"/>
              <a:t> differ from simple alkenes in three ways:</a:t>
            </a:r>
          </a:p>
          <a:p>
            <a:pPr algn="l"/>
            <a:r>
              <a:rPr lang="en-US" dirty="0" smtClean="0"/>
              <a:t>(a) they are more stable, </a:t>
            </a:r>
          </a:p>
          <a:p>
            <a:pPr algn="l"/>
            <a:r>
              <a:rPr lang="en-US" dirty="0" smtClean="0"/>
              <a:t>(b) they undergo 1,4-addition, and toward free radical addition, they are more reactive.</a:t>
            </a:r>
          </a:p>
          <a:p>
            <a:pPr algn="l"/>
            <a:r>
              <a:rPr lang="en-US" dirty="0" smtClean="0"/>
              <a:t>( c) The resonance structure shown below gives a good understanding of how the charge is delocalized across the four carbons in this conjugated </a:t>
            </a:r>
            <a:r>
              <a:rPr lang="en-US" dirty="0" err="1" smtClean="0"/>
              <a:t>diene</a:t>
            </a:r>
            <a:r>
              <a:rPr lang="en-US" dirty="0" smtClean="0"/>
              <a:t>. This delocalization of charges </a:t>
            </a:r>
            <a:r>
              <a:rPr lang="en-US" dirty="0" err="1" smtClean="0"/>
              <a:t>stablizes</a:t>
            </a:r>
            <a:r>
              <a:rPr lang="en-US" dirty="0" smtClean="0"/>
              <a:t> the conjugated </a:t>
            </a:r>
            <a:r>
              <a:rPr lang="en-US" dirty="0" err="1" smtClean="0"/>
              <a:t>dien</a:t>
            </a:r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3147" y="4870072"/>
            <a:ext cx="527431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7359"/>
            <a:ext cx="12193057" cy="6992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677" y="-67359"/>
            <a:ext cx="289585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90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314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jj</cp:lastModifiedBy>
  <cp:revision>9</cp:revision>
  <dcterms:created xsi:type="dcterms:W3CDTF">2024-12-02T18:22:12Z</dcterms:created>
  <dcterms:modified xsi:type="dcterms:W3CDTF">2024-12-02T20:30:43Z</dcterms:modified>
</cp:coreProperties>
</file>