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2576" y="1651992"/>
            <a:ext cx="6725411" cy="293831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517902" y="2001900"/>
            <a:ext cx="6334760" cy="2397760"/>
          </a:xfrm>
          <a:custGeom>
            <a:avLst/>
            <a:gdLst/>
            <a:ahLst/>
            <a:cxnLst/>
            <a:rect l="l" t="t" r="r" b="b"/>
            <a:pathLst>
              <a:path w="6334759" h="2397760">
                <a:moveTo>
                  <a:pt x="6334506" y="0"/>
                </a:moveTo>
                <a:lnTo>
                  <a:pt x="6326363" y="50522"/>
                </a:lnTo>
                <a:lnTo>
                  <a:pt x="6303688" y="94412"/>
                </a:lnTo>
                <a:lnTo>
                  <a:pt x="6269108" y="129030"/>
                </a:lnTo>
                <a:lnTo>
                  <a:pt x="6225249" y="151737"/>
                </a:lnTo>
                <a:lnTo>
                  <a:pt x="6174740" y="159893"/>
                </a:lnTo>
                <a:lnTo>
                  <a:pt x="159893" y="159893"/>
                </a:lnTo>
                <a:lnTo>
                  <a:pt x="109370" y="168035"/>
                </a:lnTo>
                <a:lnTo>
                  <a:pt x="65480" y="190710"/>
                </a:lnTo>
                <a:lnTo>
                  <a:pt x="30862" y="225290"/>
                </a:lnTo>
                <a:lnTo>
                  <a:pt x="8155" y="269149"/>
                </a:lnTo>
                <a:lnTo>
                  <a:pt x="0" y="319659"/>
                </a:lnTo>
                <a:lnTo>
                  <a:pt x="0" y="2237994"/>
                </a:lnTo>
                <a:lnTo>
                  <a:pt x="8155" y="2288503"/>
                </a:lnTo>
                <a:lnTo>
                  <a:pt x="30862" y="2332362"/>
                </a:lnTo>
                <a:lnTo>
                  <a:pt x="65480" y="2366942"/>
                </a:lnTo>
                <a:lnTo>
                  <a:pt x="109370" y="2389617"/>
                </a:lnTo>
                <a:lnTo>
                  <a:pt x="159893" y="2397760"/>
                </a:lnTo>
                <a:lnTo>
                  <a:pt x="210402" y="2389617"/>
                </a:lnTo>
                <a:lnTo>
                  <a:pt x="254261" y="2366942"/>
                </a:lnTo>
                <a:lnTo>
                  <a:pt x="288841" y="2332362"/>
                </a:lnTo>
                <a:lnTo>
                  <a:pt x="311516" y="2288503"/>
                </a:lnTo>
                <a:lnTo>
                  <a:pt x="319659" y="2237994"/>
                </a:lnTo>
                <a:lnTo>
                  <a:pt x="319659" y="2078101"/>
                </a:lnTo>
                <a:lnTo>
                  <a:pt x="6174740" y="2078101"/>
                </a:lnTo>
                <a:lnTo>
                  <a:pt x="6225249" y="2069957"/>
                </a:lnTo>
                <a:lnTo>
                  <a:pt x="6269108" y="2047275"/>
                </a:lnTo>
                <a:lnTo>
                  <a:pt x="6303688" y="2012675"/>
                </a:lnTo>
                <a:lnTo>
                  <a:pt x="6326363" y="1968779"/>
                </a:lnTo>
                <a:lnTo>
                  <a:pt x="6334506" y="1918208"/>
                </a:lnTo>
                <a:lnTo>
                  <a:pt x="6334506" y="479551"/>
                </a:lnTo>
                <a:lnTo>
                  <a:pt x="159893" y="479551"/>
                </a:lnTo>
                <a:lnTo>
                  <a:pt x="159893" y="319659"/>
                </a:lnTo>
                <a:lnTo>
                  <a:pt x="166177" y="288585"/>
                </a:lnTo>
                <a:lnTo>
                  <a:pt x="183308" y="263191"/>
                </a:lnTo>
                <a:lnTo>
                  <a:pt x="208702" y="246060"/>
                </a:lnTo>
                <a:lnTo>
                  <a:pt x="239775" y="239775"/>
                </a:lnTo>
                <a:lnTo>
                  <a:pt x="6334506" y="239775"/>
                </a:lnTo>
                <a:lnTo>
                  <a:pt x="6334506" y="0"/>
                </a:lnTo>
                <a:close/>
              </a:path>
              <a:path w="6334759" h="2397760">
                <a:moveTo>
                  <a:pt x="6334506" y="239775"/>
                </a:moveTo>
                <a:lnTo>
                  <a:pt x="239775" y="239775"/>
                </a:lnTo>
                <a:lnTo>
                  <a:pt x="270902" y="246060"/>
                </a:lnTo>
                <a:lnTo>
                  <a:pt x="296291" y="263191"/>
                </a:lnTo>
                <a:lnTo>
                  <a:pt x="313392" y="288585"/>
                </a:lnTo>
                <a:lnTo>
                  <a:pt x="319659" y="319659"/>
                </a:lnTo>
                <a:lnTo>
                  <a:pt x="311516" y="370230"/>
                </a:lnTo>
                <a:lnTo>
                  <a:pt x="288841" y="414126"/>
                </a:lnTo>
                <a:lnTo>
                  <a:pt x="254261" y="448726"/>
                </a:lnTo>
                <a:lnTo>
                  <a:pt x="210402" y="471408"/>
                </a:lnTo>
                <a:lnTo>
                  <a:pt x="159893" y="479551"/>
                </a:lnTo>
                <a:lnTo>
                  <a:pt x="6334506" y="479551"/>
                </a:lnTo>
                <a:lnTo>
                  <a:pt x="6334506" y="239775"/>
                </a:lnTo>
                <a:close/>
              </a:path>
              <a:path w="6334759" h="2397760">
                <a:moveTo>
                  <a:pt x="6014847" y="0"/>
                </a:moveTo>
                <a:lnTo>
                  <a:pt x="6014847" y="159893"/>
                </a:lnTo>
                <a:lnTo>
                  <a:pt x="6174740" y="159893"/>
                </a:lnTo>
                <a:lnTo>
                  <a:pt x="6174740" y="79883"/>
                </a:lnTo>
                <a:lnTo>
                  <a:pt x="6094730" y="79883"/>
                </a:lnTo>
                <a:lnTo>
                  <a:pt x="6063656" y="73616"/>
                </a:lnTo>
                <a:lnTo>
                  <a:pt x="6038262" y="56514"/>
                </a:lnTo>
                <a:lnTo>
                  <a:pt x="6021131" y="31126"/>
                </a:lnTo>
                <a:lnTo>
                  <a:pt x="6014847" y="0"/>
                </a:lnTo>
                <a:close/>
              </a:path>
              <a:path w="6334759" h="2397760">
                <a:moveTo>
                  <a:pt x="6174740" y="0"/>
                </a:moveTo>
                <a:lnTo>
                  <a:pt x="6168453" y="31126"/>
                </a:lnTo>
                <a:lnTo>
                  <a:pt x="6151308" y="56514"/>
                </a:lnTo>
                <a:lnTo>
                  <a:pt x="6125876" y="73616"/>
                </a:lnTo>
                <a:lnTo>
                  <a:pt x="6094730" y="79883"/>
                </a:lnTo>
                <a:lnTo>
                  <a:pt x="6174740" y="79883"/>
                </a:lnTo>
                <a:lnTo>
                  <a:pt x="6174740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677795" y="1842007"/>
            <a:ext cx="6174740" cy="639445"/>
          </a:xfrm>
          <a:custGeom>
            <a:avLst/>
            <a:gdLst/>
            <a:ahLst/>
            <a:cxnLst/>
            <a:rect l="l" t="t" r="r" b="b"/>
            <a:pathLst>
              <a:path w="6174740" h="639444">
                <a:moveTo>
                  <a:pt x="79882" y="399668"/>
                </a:moveTo>
                <a:lnTo>
                  <a:pt x="48809" y="405953"/>
                </a:lnTo>
                <a:lnTo>
                  <a:pt x="23415" y="423084"/>
                </a:lnTo>
                <a:lnTo>
                  <a:pt x="6284" y="448478"/>
                </a:lnTo>
                <a:lnTo>
                  <a:pt x="0" y="479551"/>
                </a:lnTo>
                <a:lnTo>
                  <a:pt x="0" y="639444"/>
                </a:lnTo>
                <a:lnTo>
                  <a:pt x="50509" y="631301"/>
                </a:lnTo>
                <a:lnTo>
                  <a:pt x="94368" y="608619"/>
                </a:lnTo>
                <a:lnTo>
                  <a:pt x="128948" y="574019"/>
                </a:lnTo>
                <a:lnTo>
                  <a:pt x="151623" y="530123"/>
                </a:lnTo>
                <a:lnTo>
                  <a:pt x="159766" y="479551"/>
                </a:lnTo>
                <a:lnTo>
                  <a:pt x="153499" y="448478"/>
                </a:lnTo>
                <a:lnTo>
                  <a:pt x="136398" y="423084"/>
                </a:lnTo>
                <a:lnTo>
                  <a:pt x="111009" y="405953"/>
                </a:lnTo>
                <a:lnTo>
                  <a:pt x="79882" y="399668"/>
                </a:lnTo>
                <a:close/>
              </a:path>
              <a:path w="6174740" h="639444">
                <a:moveTo>
                  <a:pt x="6174612" y="159892"/>
                </a:moveTo>
                <a:lnTo>
                  <a:pt x="6014847" y="159892"/>
                </a:lnTo>
                <a:lnTo>
                  <a:pt x="6014847" y="319786"/>
                </a:lnTo>
                <a:lnTo>
                  <a:pt x="6065356" y="311630"/>
                </a:lnTo>
                <a:lnTo>
                  <a:pt x="6109215" y="288923"/>
                </a:lnTo>
                <a:lnTo>
                  <a:pt x="6143795" y="254305"/>
                </a:lnTo>
                <a:lnTo>
                  <a:pt x="6166470" y="210415"/>
                </a:lnTo>
                <a:lnTo>
                  <a:pt x="6174612" y="159892"/>
                </a:lnTo>
                <a:close/>
              </a:path>
              <a:path w="6174740" h="639444">
                <a:moveTo>
                  <a:pt x="6014847" y="0"/>
                </a:moveTo>
                <a:lnTo>
                  <a:pt x="5964275" y="8155"/>
                </a:lnTo>
                <a:lnTo>
                  <a:pt x="5920379" y="30862"/>
                </a:lnTo>
                <a:lnTo>
                  <a:pt x="5885779" y="65480"/>
                </a:lnTo>
                <a:lnTo>
                  <a:pt x="5863097" y="109370"/>
                </a:lnTo>
                <a:lnTo>
                  <a:pt x="5854954" y="159892"/>
                </a:lnTo>
                <a:lnTo>
                  <a:pt x="5861238" y="191019"/>
                </a:lnTo>
                <a:lnTo>
                  <a:pt x="5878369" y="216407"/>
                </a:lnTo>
                <a:lnTo>
                  <a:pt x="5903763" y="233509"/>
                </a:lnTo>
                <a:lnTo>
                  <a:pt x="5934836" y="239775"/>
                </a:lnTo>
                <a:lnTo>
                  <a:pt x="5965983" y="233509"/>
                </a:lnTo>
                <a:lnTo>
                  <a:pt x="5991415" y="216407"/>
                </a:lnTo>
                <a:lnTo>
                  <a:pt x="6008560" y="191019"/>
                </a:lnTo>
                <a:lnTo>
                  <a:pt x="6014847" y="159892"/>
                </a:lnTo>
                <a:lnTo>
                  <a:pt x="6174612" y="159892"/>
                </a:lnTo>
                <a:lnTo>
                  <a:pt x="6166470" y="109370"/>
                </a:lnTo>
                <a:lnTo>
                  <a:pt x="6143795" y="65480"/>
                </a:lnTo>
                <a:lnTo>
                  <a:pt x="6109215" y="30862"/>
                </a:lnTo>
                <a:lnTo>
                  <a:pt x="6065356" y="8155"/>
                </a:lnTo>
                <a:lnTo>
                  <a:pt x="6014847" y="0"/>
                </a:lnTo>
                <a:close/>
              </a:path>
            </a:pathLst>
          </a:custGeom>
          <a:solidFill>
            <a:srgbClr val="5A8A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2517902" y="1842007"/>
            <a:ext cx="6334760" cy="2557780"/>
          </a:xfrm>
          <a:custGeom>
            <a:avLst/>
            <a:gdLst/>
            <a:ahLst/>
            <a:cxnLst/>
            <a:rect l="l" t="t" r="r" b="b"/>
            <a:pathLst>
              <a:path w="6334759" h="2557779">
                <a:moveTo>
                  <a:pt x="0" y="479551"/>
                </a:moveTo>
                <a:lnTo>
                  <a:pt x="8155" y="429042"/>
                </a:lnTo>
                <a:lnTo>
                  <a:pt x="30862" y="385183"/>
                </a:lnTo>
                <a:lnTo>
                  <a:pt x="65480" y="350603"/>
                </a:lnTo>
                <a:lnTo>
                  <a:pt x="109370" y="327928"/>
                </a:lnTo>
                <a:lnTo>
                  <a:pt x="159893" y="319786"/>
                </a:lnTo>
                <a:lnTo>
                  <a:pt x="6014847" y="319786"/>
                </a:lnTo>
                <a:lnTo>
                  <a:pt x="6014847" y="159892"/>
                </a:lnTo>
                <a:lnTo>
                  <a:pt x="6022990" y="109370"/>
                </a:lnTo>
                <a:lnTo>
                  <a:pt x="6045672" y="65480"/>
                </a:lnTo>
                <a:lnTo>
                  <a:pt x="6080272" y="30862"/>
                </a:lnTo>
                <a:lnTo>
                  <a:pt x="6124168" y="8155"/>
                </a:lnTo>
                <a:lnTo>
                  <a:pt x="6174740" y="0"/>
                </a:lnTo>
                <a:lnTo>
                  <a:pt x="6225249" y="8155"/>
                </a:lnTo>
                <a:lnTo>
                  <a:pt x="6269108" y="30862"/>
                </a:lnTo>
                <a:lnTo>
                  <a:pt x="6303688" y="65480"/>
                </a:lnTo>
                <a:lnTo>
                  <a:pt x="6326363" y="109370"/>
                </a:lnTo>
                <a:lnTo>
                  <a:pt x="6334506" y="159892"/>
                </a:lnTo>
                <a:lnTo>
                  <a:pt x="6334506" y="2078100"/>
                </a:lnTo>
                <a:lnTo>
                  <a:pt x="6326363" y="2128672"/>
                </a:lnTo>
                <a:lnTo>
                  <a:pt x="6303688" y="2172568"/>
                </a:lnTo>
                <a:lnTo>
                  <a:pt x="6269108" y="2207168"/>
                </a:lnTo>
                <a:lnTo>
                  <a:pt x="6225249" y="2229850"/>
                </a:lnTo>
                <a:lnTo>
                  <a:pt x="6174740" y="2237993"/>
                </a:lnTo>
                <a:lnTo>
                  <a:pt x="319659" y="2237993"/>
                </a:lnTo>
                <a:lnTo>
                  <a:pt x="319659" y="2397886"/>
                </a:lnTo>
                <a:lnTo>
                  <a:pt x="311516" y="2448396"/>
                </a:lnTo>
                <a:lnTo>
                  <a:pt x="288841" y="2492255"/>
                </a:lnTo>
                <a:lnTo>
                  <a:pt x="254261" y="2526835"/>
                </a:lnTo>
                <a:lnTo>
                  <a:pt x="210402" y="2549510"/>
                </a:lnTo>
                <a:lnTo>
                  <a:pt x="159893" y="2557653"/>
                </a:lnTo>
                <a:lnTo>
                  <a:pt x="109370" y="2549510"/>
                </a:lnTo>
                <a:lnTo>
                  <a:pt x="65480" y="2526835"/>
                </a:lnTo>
                <a:lnTo>
                  <a:pt x="30862" y="2492255"/>
                </a:lnTo>
                <a:lnTo>
                  <a:pt x="8155" y="2448396"/>
                </a:lnTo>
                <a:lnTo>
                  <a:pt x="0" y="2397886"/>
                </a:lnTo>
                <a:lnTo>
                  <a:pt x="0" y="479551"/>
                </a:lnTo>
                <a:close/>
              </a:path>
              <a:path w="6334759" h="2557779">
                <a:moveTo>
                  <a:pt x="6014847" y="319786"/>
                </a:moveTo>
                <a:lnTo>
                  <a:pt x="6174740" y="319786"/>
                </a:lnTo>
                <a:lnTo>
                  <a:pt x="6225249" y="311630"/>
                </a:lnTo>
                <a:lnTo>
                  <a:pt x="6269108" y="288923"/>
                </a:lnTo>
                <a:lnTo>
                  <a:pt x="6303688" y="254305"/>
                </a:lnTo>
                <a:lnTo>
                  <a:pt x="6326363" y="210415"/>
                </a:lnTo>
                <a:lnTo>
                  <a:pt x="6334506" y="159892"/>
                </a:lnTo>
              </a:path>
            </a:pathLst>
          </a:custGeom>
          <a:ln w="12700">
            <a:solidFill>
              <a:srgbClr val="507D31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26398" y="1995550"/>
            <a:ext cx="172593" cy="172593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517902" y="2241676"/>
            <a:ext cx="320040" cy="1838325"/>
          </a:xfrm>
          <a:custGeom>
            <a:avLst/>
            <a:gdLst/>
            <a:ahLst/>
            <a:cxnLst/>
            <a:rect l="l" t="t" r="r" b="b"/>
            <a:pathLst>
              <a:path w="320039" h="1838325">
                <a:moveTo>
                  <a:pt x="159893" y="239775"/>
                </a:moveTo>
                <a:lnTo>
                  <a:pt x="159893" y="79883"/>
                </a:lnTo>
                <a:lnTo>
                  <a:pt x="183308" y="23415"/>
                </a:lnTo>
                <a:lnTo>
                  <a:pt x="239775" y="0"/>
                </a:lnTo>
                <a:lnTo>
                  <a:pt x="270902" y="6284"/>
                </a:lnTo>
                <a:lnTo>
                  <a:pt x="296291" y="23415"/>
                </a:lnTo>
                <a:lnTo>
                  <a:pt x="313392" y="48809"/>
                </a:lnTo>
                <a:lnTo>
                  <a:pt x="319659" y="79883"/>
                </a:lnTo>
                <a:lnTo>
                  <a:pt x="311516" y="130454"/>
                </a:lnTo>
                <a:lnTo>
                  <a:pt x="288841" y="174350"/>
                </a:lnTo>
                <a:lnTo>
                  <a:pt x="254261" y="208950"/>
                </a:lnTo>
                <a:lnTo>
                  <a:pt x="210402" y="231632"/>
                </a:lnTo>
                <a:lnTo>
                  <a:pt x="159893" y="239775"/>
                </a:lnTo>
                <a:lnTo>
                  <a:pt x="109370" y="231632"/>
                </a:lnTo>
                <a:lnTo>
                  <a:pt x="65480" y="208950"/>
                </a:lnTo>
                <a:lnTo>
                  <a:pt x="30862" y="174350"/>
                </a:lnTo>
                <a:lnTo>
                  <a:pt x="8155" y="130454"/>
                </a:lnTo>
                <a:lnTo>
                  <a:pt x="0" y="79883"/>
                </a:lnTo>
              </a:path>
              <a:path w="320039" h="1838325">
                <a:moveTo>
                  <a:pt x="319659" y="79883"/>
                </a:moveTo>
                <a:lnTo>
                  <a:pt x="319659" y="1838325"/>
                </a:lnTo>
              </a:path>
            </a:pathLst>
          </a:custGeom>
          <a:ln w="12700">
            <a:solidFill>
              <a:srgbClr val="507D3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28010" y="2308682"/>
            <a:ext cx="5274309" cy="1489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2537211"/>
            <a:ext cx="10360660" cy="2586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png"/><Relationship Id="rId17" Type="http://schemas.openxmlformats.org/officeDocument/2006/relationships/image" Target="../media/image18.png"/><Relationship Id="rId18" Type="http://schemas.openxmlformats.org/officeDocument/2006/relationships/image" Target="../media/image19.png"/><Relationship Id="rId19" Type="http://schemas.openxmlformats.org/officeDocument/2006/relationships/image" Target="../media/image20.png"/><Relationship Id="rId20" Type="http://schemas.openxmlformats.org/officeDocument/2006/relationships/image" Target="../media/image21.png"/><Relationship Id="rId21" Type="http://schemas.openxmlformats.org/officeDocument/2006/relationships/image" Target="../media/image22.png"/><Relationship Id="rId22" Type="http://schemas.openxmlformats.org/officeDocument/2006/relationships/image" Target="../media/image23.png"/><Relationship Id="rId23" Type="http://schemas.openxmlformats.org/officeDocument/2006/relationships/image" Target="../media/image24.png"/><Relationship Id="rId24" Type="http://schemas.openxmlformats.org/officeDocument/2006/relationships/image" Target="../media/image25.png"/><Relationship Id="rId25" Type="http://schemas.openxmlformats.org/officeDocument/2006/relationships/image" Target="../media/image26.png"/><Relationship Id="rId26" Type="http://schemas.openxmlformats.org/officeDocument/2006/relationships/image" Target="../media/image27.png"/><Relationship Id="rId27" Type="http://schemas.openxmlformats.org/officeDocument/2006/relationships/image" Target="../media/image28.png"/><Relationship Id="rId28" Type="http://schemas.openxmlformats.org/officeDocument/2006/relationships/image" Target="../media/image29.png"/><Relationship Id="rId29" Type="http://schemas.openxmlformats.org/officeDocument/2006/relationships/image" Target="../media/image30.png"/><Relationship Id="rId30" Type="http://schemas.openxmlformats.org/officeDocument/2006/relationships/image" Target="../media/image31.png"/><Relationship Id="rId31" Type="http://schemas.openxmlformats.org/officeDocument/2006/relationships/image" Target="../media/image3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Relationship Id="rId8" Type="http://schemas.openxmlformats.org/officeDocument/2006/relationships/image" Target="../media/image59.png"/><Relationship Id="rId9" Type="http://schemas.openxmlformats.org/officeDocument/2006/relationships/image" Target="../media/image60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png"/><Relationship Id="rId7" Type="http://schemas.openxmlformats.org/officeDocument/2006/relationships/image" Target="../media/image75.png"/><Relationship Id="rId8" Type="http://schemas.openxmlformats.org/officeDocument/2006/relationships/image" Target="../media/image76.png"/><Relationship Id="rId9" Type="http://schemas.openxmlformats.org/officeDocument/2006/relationships/image" Target="../media/image7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83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634484" y="2153411"/>
            <a:ext cx="2948940" cy="2121535"/>
            <a:chOff x="4634484" y="2153411"/>
            <a:chExt cx="2948940" cy="21215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4076" y="2333497"/>
              <a:ext cx="1348104" cy="27241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2560" y="2153411"/>
              <a:ext cx="1731264" cy="64312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6332" y="2825749"/>
              <a:ext cx="1826133" cy="21082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04816" y="2645663"/>
              <a:ext cx="2206751" cy="64312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7820" y="3320161"/>
              <a:ext cx="584580" cy="21031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25796" y="3139439"/>
              <a:ext cx="1054608" cy="64312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03620" y="3440737"/>
              <a:ext cx="86766" cy="3080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11596" y="3139439"/>
              <a:ext cx="470915" cy="64312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05728" y="3320161"/>
              <a:ext cx="589788" cy="21018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13704" y="3139439"/>
              <a:ext cx="978407" cy="64312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21428" y="3811777"/>
              <a:ext cx="1181227" cy="21082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34484" y="3631691"/>
              <a:ext cx="1632204" cy="64312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88253" y="3812032"/>
              <a:ext cx="1284477" cy="27152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97880" y="3631691"/>
              <a:ext cx="1685544" cy="643128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1452372" y="4123944"/>
            <a:ext cx="3107690" cy="643255"/>
            <a:chOff x="1452372" y="4123944"/>
            <a:chExt cx="3107690" cy="643255"/>
          </a:xfrm>
        </p:grpSpPr>
        <p:pic>
          <p:nvPicPr>
            <p:cNvPr id="18" name="object 1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9697" y="4308856"/>
              <a:ext cx="869569" cy="20637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52372" y="4123944"/>
              <a:ext cx="1249680" cy="643127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09266" y="4308856"/>
              <a:ext cx="727785" cy="205994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10968" y="4123944"/>
              <a:ext cx="1114044" cy="643127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22650" y="4308856"/>
              <a:ext cx="947165" cy="266954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32404" y="4123944"/>
              <a:ext cx="1327404" cy="643127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6940295" y="4123944"/>
            <a:ext cx="3825240" cy="643255"/>
            <a:chOff x="6940295" y="4123944"/>
            <a:chExt cx="3825240" cy="643255"/>
          </a:xfrm>
        </p:grpSpPr>
        <p:pic>
          <p:nvPicPr>
            <p:cNvPr id="25" name="object 2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130541" y="4308856"/>
              <a:ext cx="682751" cy="205994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940295" y="4123944"/>
              <a:ext cx="1062227" cy="643127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903717" y="4308856"/>
              <a:ext cx="1579879" cy="205994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712963" y="4123944"/>
              <a:ext cx="2037587" cy="643127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570338" y="4308856"/>
              <a:ext cx="1002410" cy="205994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381743" y="4123944"/>
              <a:ext cx="1383792" cy="643127"/>
            </a:xfrm>
            <a:prstGeom prst="rect">
              <a:avLst/>
            </a:prstGeom>
          </p:spPr>
        </p:pic>
      </p:grpSp>
      <p:grpSp>
        <p:nvGrpSpPr>
          <p:cNvPr id="31" name="object 31" descr=""/>
          <p:cNvGrpSpPr/>
          <p:nvPr/>
        </p:nvGrpSpPr>
        <p:grpSpPr>
          <a:xfrm>
            <a:off x="3172586" y="332231"/>
            <a:ext cx="4949190" cy="1367155"/>
            <a:chOff x="3172586" y="332231"/>
            <a:chExt cx="4949190" cy="1367155"/>
          </a:xfrm>
        </p:grpSpPr>
        <p:sp>
          <p:nvSpPr>
            <p:cNvPr id="32" name="object 32" descr=""/>
            <p:cNvSpPr/>
            <p:nvPr/>
          </p:nvSpPr>
          <p:spPr>
            <a:xfrm>
              <a:off x="3178936" y="432815"/>
              <a:ext cx="4936490" cy="1061085"/>
            </a:xfrm>
            <a:custGeom>
              <a:avLst/>
              <a:gdLst/>
              <a:ahLst/>
              <a:cxnLst/>
              <a:rect l="l" t="t" r="r" b="b"/>
              <a:pathLst>
                <a:path w="4936490" h="1061085">
                  <a:moveTo>
                    <a:pt x="0" y="530479"/>
                  </a:moveTo>
                  <a:lnTo>
                    <a:pt x="9725" y="483060"/>
                  </a:lnTo>
                  <a:lnTo>
                    <a:pt x="38352" y="436809"/>
                  </a:lnTo>
                  <a:lnTo>
                    <a:pt x="67531" y="406711"/>
                  </a:lnTo>
                  <a:lnTo>
                    <a:pt x="104499" y="377264"/>
                  </a:lnTo>
                  <a:lnTo>
                    <a:pt x="149013" y="348520"/>
                  </a:lnTo>
                  <a:lnTo>
                    <a:pt x="200828" y="320531"/>
                  </a:lnTo>
                  <a:lnTo>
                    <a:pt x="259700" y="293350"/>
                  </a:lnTo>
                  <a:lnTo>
                    <a:pt x="325385" y="267029"/>
                  </a:lnTo>
                  <a:lnTo>
                    <a:pt x="397638" y="241621"/>
                  </a:lnTo>
                  <a:lnTo>
                    <a:pt x="436151" y="229276"/>
                  </a:lnTo>
                  <a:lnTo>
                    <a:pt x="476215" y="217179"/>
                  </a:lnTo>
                  <a:lnTo>
                    <a:pt x="517799" y="205336"/>
                  </a:lnTo>
                  <a:lnTo>
                    <a:pt x="560872" y="193754"/>
                  </a:lnTo>
                  <a:lnTo>
                    <a:pt x="605404" y="182440"/>
                  </a:lnTo>
                  <a:lnTo>
                    <a:pt x="651364" y="171400"/>
                  </a:lnTo>
                  <a:lnTo>
                    <a:pt x="698722" y="160640"/>
                  </a:lnTo>
                  <a:lnTo>
                    <a:pt x="747447" y="150168"/>
                  </a:lnTo>
                  <a:lnTo>
                    <a:pt x="797509" y="139990"/>
                  </a:lnTo>
                  <a:lnTo>
                    <a:pt x="848877" y="130112"/>
                  </a:lnTo>
                  <a:lnTo>
                    <a:pt x="901520" y="120542"/>
                  </a:lnTo>
                  <a:lnTo>
                    <a:pt x="955409" y="111284"/>
                  </a:lnTo>
                  <a:lnTo>
                    <a:pt x="1010512" y="102347"/>
                  </a:lnTo>
                  <a:lnTo>
                    <a:pt x="1066799" y="93737"/>
                  </a:lnTo>
                  <a:lnTo>
                    <a:pt x="1124240" y="85460"/>
                  </a:lnTo>
                  <a:lnTo>
                    <a:pt x="1182803" y="77522"/>
                  </a:lnTo>
                  <a:lnTo>
                    <a:pt x="1242459" y="69931"/>
                  </a:lnTo>
                  <a:lnTo>
                    <a:pt x="1303177" y="62693"/>
                  </a:lnTo>
                  <a:lnTo>
                    <a:pt x="1364926" y="55814"/>
                  </a:lnTo>
                  <a:lnTo>
                    <a:pt x="1427676" y="49301"/>
                  </a:lnTo>
                  <a:lnTo>
                    <a:pt x="1491396" y="43161"/>
                  </a:lnTo>
                  <a:lnTo>
                    <a:pt x="1556055" y="37400"/>
                  </a:lnTo>
                  <a:lnTo>
                    <a:pt x="1621624" y="32025"/>
                  </a:lnTo>
                  <a:lnTo>
                    <a:pt x="1688071" y="27042"/>
                  </a:lnTo>
                  <a:lnTo>
                    <a:pt x="1755367" y="22458"/>
                  </a:lnTo>
                  <a:lnTo>
                    <a:pt x="1823480" y="18280"/>
                  </a:lnTo>
                  <a:lnTo>
                    <a:pt x="1892379" y="14513"/>
                  </a:lnTo>
                  <a:lnTo>
                    <a:pt x="1962036" y="11165"/>
                  </a:lnTo>
                  <a:lnTo>
                    <a:pt x="2032418" y="8242"/>
                  </a:lnTo>
                  <a:lnTo>
                    <a:pt x="2103495" y="5751"/>
                  </a:lnTo>
                  <a:lnTo>
                    <a:pt x="2175238" y="3698"/>
                  </a:lnTo>
                  <a:lnTo>
                    <a:pt x="2247614" y="2090"/>
                  </a:lnTo>
                  <a:lnTo>
                    <a:pt x="2320595" y="933"/>
                  </a:lnTo>
                  <a:lnTo>
                    <a:pt x="2394148" y="234"/>
                  </a:lnTo>
                  <a:lnTo>
                    <a:pt x="2468245" y="0"/>
                  </a:lnTo>
                  <a:lnTo>
                    <a:pt x="2542334" y="234"/>
                  </a:lnTo>
                  <a:lnTo>
                    <a:pt x="2615881" y="933"/>
                  </a:lnTo>
                  <a:lnTo>
                    <a:pt x="2688855" y="2090"/>
                  </a:lnTo>
                  <a:lnTo>
                    <a:pt x="2761225" y="3698"/>
                  </a:lnTo>
                  <a:lnTo>
                    <a:pt x="2832962" y="5751"/>
                  </a:lnTo>
                  <a:lnTo>
                    <a:pt x="2904034" y="8242"/>
                  </a:lnTo>
                  <a:lnTo>
                    <a:pt x="2974411" y="11165"/>
                  </a:lnTo>
                  <a:lnTo>
                    <a:pt x="3044062" y="14513"/>
                  </a:lnTo>
                  <a:lnTo>
                    <a:pt x="3112957" y="18280"/>
                  </a:lnTo>
                  <a:lnTo>
                    <a:pt x="3181065" y="22458"/>
                  </a:lnTo>
                  <a:lnTo>
                    <a:pt x="3248356" y="27042"/>
                  </a:lnTo>
                  <a:lnTo>
                    <a:pt x="3314799" y="32025"/>
                  </a:lnTo>
                  <a:lnTo>
                    <a:pt x="3380363" y="37400"/>
                  </a:lnTo>
                  <a:lnTo>
                    <a:pt x="3445019" y="43161"/>
                  </a:lnTo>
                  <a:lnTo>
                    <a:pt x="3508735" y="49301"/>
                  </a:lnTo>
                  <a:lnTo>
                    <a:pt x="3571481" y="55814"/>
                  </a:lnTo>
                  <a:lnTo>
                    <a:pt x="3633227" y="62693"/>
                  </a:lnTo>
                  <a:lnTo>
                    <a:pt x="3693941" y="69931"/>
                  </a:lnTo>
                  <a:lnTo>
                    <a:pt x="3753594" y="77522"/>
                  </a:lnTo>
                  <a:lnTo>
                    <a:pt x="3812155" y="85460"/>
                  </a:lnTo>
                  <a:lnTo>
                    <a:pt x="3869593" y="93737"/>
                  </a:lnTo>
                  <a:lnTo>
                    <a:pt x="3925877" y="102347"/>
                  </a:lnTo>
                  <a:lnTo>
                    <a:pt x="3980978" y="111284"/>
                  </a:lnTo>
                  <a:lnTo>
                    <a:pt x="4034864" y="120542"/>
                  </a:lnTo>
                  <a:lnTo>
                    <a:pt x="4087506" y="130112"/>
                  </a:lnTo>
                  <a:lnTo>
                    <a:pt x="4138872" y="139990"/>
                  </a:lnTo>
                  <a:lnTo>
                    <a:pt x="4188932" y="150168"/>
                  </a:lnTo>
                  <a:lnTo>
                    <a:pt x="4237655" y="160640"/>
                  </a:lnTo>
                  <a:lnTo>
                    <a:pt x="4285012" y="171400"/>
                  </a:lnTo>
                  <a:lnTo>
                    <a:pt x="4330970" y="182440"/>
                  </a:lnTo>
                  <a:lnTo>
                    <a:pt x="4375501" y="193754"/>
                  </a:lnTo>
                  <a:lnTo>
                    <a:pt x="4418573" y="205336"/>
                  </a:lnTo>
                  <a:lnTo>
                    <a:pt x="4460155" y="217179"/>
                  </a:lnTo>
                  <a:lnTo>
                    <a:pt x="4500218" y="229276"/>
                  </a:lnTo>
                  <a:lnTo>
                    <a:pt x="4538730" y="241621"/>
                  </a:lnTo>
                  <a:lnTo>
                    <a:pt x="4575662" y="254208"/>
                  </a:lnTo>
                  <a:lnTo>
                    <a:pt x="4644660" y="280079"/>
                  </a:lnTo>
                  <a:lnTo>
                    <a:pt x="4706967" y="306836"/>
                  </a:lnTo>
                  <a:lnTo>
                    <a:pt x="4762341" y="334428"/>
                  </a:lnTo>
                  <a:lnTo>
                    <a:pt x="4810535" y="362801"/>
                  </a:lnTo>
                  <a:lnTo>
                    <a:pt x="4851306" y="391903"/>
                  </a:lnTo>
                  <a:lnTo>
                    <a:pt x="4884410" y="421682"/>
                  </a:lnTo>
                  <a:lnTo>
                    <a:pt x="4909601" y="452085"/>
                  </a:lnTo>
                  <a:lnTo>
                    <a:pt x="4932020" y="498745"/>
                  </a:lnTo>
                  <a:lnTo>
                    <a:pt x="4936363" y="530479"/>
                  </a:lnTo>
                  <a:lnTo>
                    <a:pt x="4935272" y="546404"/>
                  </a:lnTo>
                  <a:lnTo>
                    <a:pt x="4919154" y="593453"/>
                  </a:lnTo>
                  <a:lnTo>
                    <a:pt x="4884410" y="639275"/>
                  </a:lnTo>
                  <a:lnTo>
                    <a:pt x="4851306" y="669054"/>
                  </a:lnTo>
                  <a:lnTo>
                    <a:pt x="4810535" y="698156"/>
                  </a:lnTo>
                  <a:lnTo>
                    <a:pt x="4762341" y="726529"/>
                  </a:lnTo>
                  <a:lnTo>
                    <a:pt x="4706967" y="754121"/>
                  </a:lnTo>
                  <a:lnTo>
                    <a:pt x="4644660" y="780878"/>
                  </a:lnTo>
                  <a:lnTo>
                    <a:pt x="4575662" y="806749"/>
                  </a:lnTo>
                  <a:lnTo>
                    <a:pt x="4538730" y="819336"/>
                  </a:lnTo>
                  <a:lnTo>
                    <a:pt x="4500218" y="831681"/>
                  </a:lnTo>
                  <a:lnTo>
                    <a:pt x="4460155" y="843778"/>
                  </a:lnTo>
                  <a:lnTo>
                    <a:pt x="4418573" y="855621"/>
                  </a:lnTo>
                  <a:lnTo>
                    <a:pt x="4375501" y="867203"/>
                  </a:lnTo>
                  <a:lnTo>
                    <a:pt x="4330970" y="878517"/>
                  </a:lnTo>
                  <a:lnTo>
                    <a:pt x="4285012" y="889557"/>
                  </a:lnTo>
                  <a:lnTo>
                    <a:pt x="4237655" y="900317"/>
                  </a:lnTo>
                  <a:lnTo>
                    <a:pt x="4188932" y="910789"/>
                  </a:lnTo>
                  <a:lnTo>
                    <a:pt x="4138872" y="920967"/>
                  </a:lnTo>
                  <a:lnTo>
                    <a:pt x="4087506" y="930845"/>
                  </a:lnTo>
                  <a:lnTo>
                    <a:pt x="4034864" y="940415"/>
                  </a:lnTo>
                  <a:lnTo>
                    <a:pt x="3980978" y="949673"/>
                  </a:lnTo>
                  <a:lnTo>
                    <a:pt x="3925877" y="958610"/>
                  </a:lnTo>
                  <a:lnTo>
                    <a:pt x="3869593" y="967220"/>
                  </a:lnTo>
                  <a:lnTo>
                    <a:pt x="3812155" y="975497"/>
                  </a:lnTo>
                  <a:lnTo>
                    <a:pt x="3753594" y="983435"/>
                  </a:lnTo>
                  <a:lnTo>
                    <a:pt x="3693941" y="991026"/>
                  </a:lnTo>
                  <a:lnTo>
                    <a:pt x="3633227" y="998264"/>
                  </a:lnTo>
                  <a:lnTo>
                    <a:pt x="3571481" y="1005143"/>
                  </a:lnTo>
                  <a:lnTo>
                    <a:pt x="3508735" y="1011656"/>
                  </a:lnTo>
                  <a:lnTo>
                    <a:pt x="3445019" y="1017796"/>
                  </a:lnTo>
                  <a:lnTo>
                    <a:pt x="3380363" y="1023557"/>
                  </a:lnTo>
                  <a:lnTo>
                    <a:pt x="3314799" y="1028932"/>
                  </a:lnTo>
                  <a:lnTo>
                    <a:pt x="3248356" y="1033915"/>
                  </a:lnTo>
                  <a:lnTo>
                    <a:pt x="3181065" y="1038499"/>
                  </a:lnTo>
                  <a:lnTo>
                    <a:pt x="3112957" y="1042677"/>
                  </a:lnTo>
                  <a:lnTo>
                    <a:pt x="3044062" y="1046444"/>
                  </a:lnTo>
                  <a:lnTo>
                    <a:pt x="2974411" y="1049792"/>
                  </a:lnTo>
                  <a:lnTo>
                    <a:pt x="2904034" y="1052715"/>
                  </a:lnTo>
                  <a:lnTo>
                    <a:pt x="2832962" y="1055206"/>
                  </a:lnTo>
                  <a:lnTo>
                    <a:pt x="2761225" y="1057259"/>
                  </a:lnTo>
                  <a:lnTo>
                    <a:pt x="2688855" y="1058867"/>
                  </a:lnTo>
                  <a:lnTo>
                    <a:pt x="2615881" y="1060024"/>
                  </a:lnTo>
                  <a:lnTo>
                    <a:pt x="2542334" y="1060723"/>
                  </a:lnTo>
                  <a:lnTo>
                    <a:pt x="2468245" y="1060958"/>
                  </a:lnTo>
                  <a:lnTo>
                    <a:pt x="2394148" y="1060723"/>
                  </a:lnTo>
                  <a:lnTo>
                    <a:pt x="2320595" y="1060024"/>
                  </a:lnTo>
                  <a:lnTo>
                    <a:pt x="2247614" y="1058867"/>
                  </a:lnTo>
                  <a:lnTo>
                    <a:pt x="2175238" y="1057259"/>
                  </a:lnTo>
                  <a:lnTo>
                    <a:pt x="2103495" y="1055206"/>
                  </a:lnTo>
                  <a:lnTo>
                    <a:pt x="2032418" y="1052715"/>
                  </a:lnTo>
                  <a:lnTo>
                    <a:pt x="1962036" y="1049792"/>
                  </a:lnTo>
                  <a:lnTo>
                    <a:pt x="1892379" y="1046444"/>
                  </a:lnTo>
                  <a:lnTo>
                    <a:pt x="1823480" y="1042677"/>
                  </a:lnTo>
                  <a:lnTo>
                    <a:pt x="1755367" y="1038499"/>
                  </a:lnTo>
                  <a:lnTo>
                    <a:pt x="1688071" y="1033915"/>
                  </a:lnTo>
                  <a:lnTo>
                    <a:pt x="1621624" y="1028932"/>
                  </a:lnTo>
                  <a:lnTo>
                    <a:pt x="1556055" y="1023557"/>
                  </a:lnTo>
                  <a:lnTo>
                    <a:pt x="1491396" y="1017796"/>
                  </a:lnTo>
                  <a:lnTo>
                    <a:pt x="1427676" y="1011656"/>
                  </a:lnTo>
                  <a:lnTo>
                    <a:pt x="1364926" y="1005143"/>
                  </a:lnTo>
                  <a:lnTo>
                    <a:pt x="1303177" y="998264"/>
                  </a:lnTo>
                  <a:lnTo>
                    <a:pt x="1242459" y="991026"/>
                  </a:lnTo>
                  <a:lnTo>
                    <a:pt x="1182803" y="983435"/>
                  </a:lnTo>
                  <a:lnTo>
                    <a:pt x="1124240" y="975497"/>
                  </a:lnTo>
                  <a:lnTo>
                    <a:pt x="1066799" y="967220"/>
                  </a:lnTo>
                  <a:lnTo>
                    <a:pt x="1010512" y="958610"/>
                  </a:lnTo>
                  <a:lnTo>
                    <a:pt x="955409" y="949673"/>
                  </a:lnTo>
                  <a:lnTo>
                    <a:pt x="901520" y="940415"/>
                  </a:lnTo>
                  <a:lnTo>
                    <a:pt x="848877" y="930845"/>
                  </a:lnTo>
                  <a:lnTo>
                    <a:pt x="797509" y="920967"/>
                  </a:lnTo>
                  <a:lnTo>
                    <a:pt x="747447" y="910789"/>
                  </a:lnTo>
                  <a:lnTo>
                    <a:pt x="698722" y="900317"/>
                  </a:lnTo>
                  <a:lnTo>
                    <a:pt x="651364" y="889557"/>
                  </a:lnTo>
                  <a:lnTo>
                    <a:pt x="605404" y="878517"/>
                  </a:lnTo>
                  <a:lnTo>
                    <a:pt x="560872" y="867203"/>
                  </a:lnTo>
                  <a:lnTo>
                    <a:pt x="517799" y="855621"/>
                  </a:lnTo>
                  <a:lnTo>
                    <a:pt x="476215" y="843778"/>
                  </a:lnTo>
                  <a:lnTo>
                    <a:pt x="436151" y="831681"/>
                  </a:lnTo>
                  <a:lnTo>
                    <a:pt x="397638" y="819336"/>
                  </a:lnTo>
                  <a:lnTo>
                    <a:pt x="360706" y="806749"/>
                  </a:lnTo>
                  <a:lnTo>
                    <a:pt x="291706" y="780878"/>
                  </a:lnTo>
                  <a:lnTo>
                    <a:pt x="229397" y="754121"/>
                  </a:lnTo>
                  <a:lnTo>
                    <a:pt x="174023" y="726529"/>
                  </a:lnTo>
                  <a:lnTo>
                    <a:pt x="125828" y="698156"/>
                  </a:lnTo>
                  <a:lnTo>
                    <a:pt x="85056" y="669054"/>
                  </a:lnTo>
                  <a:lnTo>
                    <a:pt x="51952" y="639275"/>
                  </a:lnTo>
                  <a:lnTo>
                    <a:pt x="26761" y="608872"/>
                  </a:lnTo>
                  <a:lnTo>
                    <a:pt x="4342" y="562212"/>
                  </a:lnTo>
                  <a:lnTo>
                    <a:pt x="0" y="530479"/>
                  </a:lnTo>
                  <a:close/>
                </a:path>
              </a:pathLst>
            </a:custGeom>
            <a:ln w="12700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22191" y="332231"/>
              <a:ext cx="3750564" cy="80772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94503" y="891540"/>
              <a:ext cx="1799844" cy="807720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073651" y="566927"/>
              <a:ext cx="3246374" cy="329565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50282" y="1126236"/>
              <a:ext cx="1295908" cy="329564"/>
            </a:xfrm>
            <a:prstGeom prst="rect">
              <a:avLst/>
            </a:prstGeom>
          </p:spPr>
        </p:pic>
      </p:grpSp>
      <p:sp>
        <p:nvSpPr>
          <p:cNvPr id="37" name="object 37" descr=""/>
          <p:cNvSpPr txBox="1"/>
          <p:nvPr/>
        </p:nvSpPr>
        <p:spPr>
          <a:xfrm>
            <a:off x="9077959" y="1513459"/>
            <a:ext cx="12160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Fifth </a:t>
            </a:r>
            <a:r>
              <a:rPr dirty="0" sz="1800" spc="-10" b="1">
                <a:latin typeface="Calibri"/>
                <a:cs typeface="Calibri"/>
              </a:rPr>
              <a:t>Lecture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05" y="0"/>
            <a:ext cx="3362122" cy="25227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327" y="195072"/>
            <a:ext cx="11790045" cy="11239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Review</a:t>
            </a:r>
            <a:r>
              <a:rPr dirty="0" sz="2400" spc="1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dirty="0" sz="2400" spc="16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dirty="0" sz="2400" spc="18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warning</a:t>
            </a:r>
            <a:r>
              <a:rPr dirty="0" sz="2400" spc="16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signs</a:t>
            </a:r>
            <a:r>
              <a:rPr dirty="0" sz="2400" spc="16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for</a:t>
            </a:r>
            <a:r>
              <a:rPr dirty="0" sz="2400" spc="1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dirty="0" sz="2400" spc="16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hazards</a:t>
            </a:r>
            <a:r>
              <a:rPr dirty="0" sz="2400" spc="17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dirty="0" sz="2400" spc="17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chemicals</a:t>
            </a:r>
            <a:r>
              <a:rPr dirty="0" sz="2400" spc="16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dirty="0" sz="2400" spc="16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classification</a:t>
            </a:r>
            <a:r>
              <a:rPr dirty="0" sz="2400" spc="17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dirty="0" sz="2400" spc="1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0000"/>
                </a:solidFill>
                <a:latin typeface="Times New Roman"/>
                <a:cs typeface="Times New Roman"/>
              </a:rPr>
              <a:t>hazardous material: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563750" y="990638"/>
            <a:ext cx="10628630" cy="5867400"/>
            <a:chOff x="1563750" y="990638"/>
            <a:chExt cx="10628630" cy="586740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31704" y="4706365"/>
              <a:ext cx="1856740" cy="215163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00741" y="4718176"/>
              <a:ext cx="1691258" cy="21398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3750" y="990638"/>
              <a:ext cx="8767953" cy="5343906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4611115" y="6335369"/>
            <a:ext cx="32105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C00000"/>
                </a:solidFill>
                <a:latin typeface="Calibri"/>
                <a:cs typeface="Calibri"/>
              </a:rPr>
              <a:t>Asst.</a:t>
            </a:r>
            <a:r>
              <a:rPr dirty="0" sz="2000" spc="-5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C00000"/>
                </a:solidFill>
                <a:latin typeface="Calibri"/>
                <a:cs typeface="Calibri"/>
              </a:rPr>
              <a:t>Prof.</a:t>
            </a:r>
            <a:r>
              <a:rPr dirty="0" sz="2000" spc="-6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C00000"/>
                </a:solidFill>
                <a:latin typeface="Calibri"/>
                <a:cs typeface="Calibri"/>
              </a:rPr>
              <a:t>Wasan</a:t>
            </a:r>
            <a:r>
              <a:rPr dirty="0" sz="2000" spc="-5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C00000"/>
                </a:solidFill>
                <a:latin typeface="Calibri"/>
                <a:cs typeface="Calibri"/>
              </a:rPr>
              <a:t>abdul</a:t>
            </a:r>
            <a:r>
              <a:rPr dirty="0" sz="2000" spc="-7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C00000"/>
                </a:solidFill>
                <a:latin typeface="Calibri"/>
                <a:cs typeface="Calibri"/>
              </a:rPr>
              <a:t>Razzaq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025510" y="6335369"/>
            <a:ext cx="38176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C00000"/>
                </a:solidFill>
                <a:latin typeface="Calibri"/>
                <a:cs typeface="Calibri"/>
              </a:rPr>
              <a:t>Asst.</a:t>
            </a:r>
            <a:r>
              <a:rPr dirty="0" sz="2000" spc="-5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C00000"/>
                </a:solidFill>
                <a:latin typeface="Calibri"/>
                <a:cs typeface="Calibri"/>
              </a:rPr>
              <a:t>Prof.</a:t>
            </a:r>
            <a:r>
              <a:rPr dirty="0" sz="2000" spc="-4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C00000"/>
                </a:solidFill>
                <a:latin typeface="Calibri"/>
                <a:cs typeface="Calibri"/>
              </a:rPr>
              <a:t>Ruaa</a:t>
            </a:r>
            <a:r>
              <a:rPr dirty="0" sz="2000" spc="-5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C00000"/>
                </a:solidFill>
                <a:latin typeface="Calibri"/>
                <a:cs typeface="Calibri"/>
              </a:rPr>
              <a:t>Muhammed</a:t>
            </a:r>
            <a:r>
              <a:rPr dirty="0" sz="2000" spc="-5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C00000"/>
                </a:solidFill>
                <a:latin typeface="Calibri"/>
                <a:cs typeface="Calibri"/>
              </a:rPr>
              <a:t>Dhedan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316464" y="906942"/>
            <a:ext cx="203835" cy="53320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b="1">
                <a:latin typeface="Calibri"/>
                <a:cs typeface="Calibri"/>
              </a:rPr>
              <a:t>Globally</a:t>
            </a:r>
            <a:r>
              <a:rPr dirty="0" sz="1400" spc="-3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Harmonised</a:t>
            </a:r>
            <a:r>
              <a:rPr dirty="0" sz="1400" spc="-45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System</a:t>
            </a:r>
            <a:r>
              <a:rPr dirty="0" sz="1400" spc="-1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of</a:t>
            </a:r>
            <a:r>
              <a:rPr dirty="0" sz="1400" spc="-10" b="1">
                <a:latin typeface="Calibri"/>
                <a:cs typeface="Calibri"/>
              </a:rPr>
              <a:t> Classification</a:t>
            </a:r>
            <a:r>
              <a:rPr dirty="0" sz="1400" spc="-5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and</a:t>
            </a:r>
            <a:r>
              <a:rPr dirty="0" sz="1400" spc="-3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Labelling</a:t>
            </a:r>
            <a:r>
              <a:rPr dirty="0" sz="1400" spc="-3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of</a:t>
            </a:r>
            <a:r>
              <a:rPr dirty="0" sz="1400" spc="-15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Chemicals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77469" y="146551"/>
            <a:ext cx="11533505" cy="6058535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95"/>
              </a:spcBef>
            </a:pP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Chemicals</a:t>
            </a:r>
            <a:r>
              <a:rPr dirty="0" sz="3200" spc="-6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Calibri"/>
                <a:cs typeface="Calibri"/>
              </a:rPr>
              <a:t>Classifying:</a:t>
            </a:r>
            <a:endParaRPr sz="32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994"/>
              </a:spcBef>
            </a:pPr>
            <a:r>
              <a:rPr dirty="0" sz="3200">
                <a:latin typeface="Calibri"/>
                <a:cs typeface="Calibri"/>
              </a:rPr>
              <a:t>The</a:t>
            </a:r>
            <a:r>
              <a:rPr dirty="0" sz="3200" spc="5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Global</a:t>
            </a:r>
            <a:r>
              <a:rPr dirty="0" sz="3200" spc="5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Maritime</a:t>
            </a:r>
            <a:r>
              <a:rPr dirty="0" sz="3200" spc="5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System</a:t>
            </a:r>
            <a:r>
              <a:rPr dirty="0" sz="3200" spc="5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for</a:t>
            </a:r>
            <a:r>
              <a:rPr dirty="0" sz="3200" spc="5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Hazardous</a:t>
            </a:r>
            <a:r>
              <a:rPr dirty="0" sz="3200" spc="5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Substances</a:t>
            </a:r>
            <a:r>
              <a:rPr dirty="0" sz="3200" spc="5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(IMDGC)</a:t>
            </a:r>
            <a:r>
              <a:rPr dirty="0" sz="3200" spc="56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is </a:t>
            </a:r>
            <a:r>
              <a:rPr dirty="0" sz="3200">
                <a:latin typeface="Calibri"/>
                <a:cs typeface="Calibri"/>
              </a:rPr>
              <a:t>one</a:t>
            </a:r>
            <a:r>
              <a:rPr dirty="0" sz="3200" spc="484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of</a:t>
            </a:r>
            <a:r>
              <a:rPr dirty="0" sz="3200" spc="484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the</a:t>
            </a:r>
            <a:r>
              <a:rPr dirty="0" sz="3200" spc="49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best</a:t>
            </a:r>
            <a:r>
              <a:rPr dirty="0" sz="3200" spc="49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ways</a:t>
            </a:r>
            <a:r>
              <a:rPr dirty="0" sz="3200" spc="49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to</a:t>
            </a:r>
            <a:r>
              <a:rPr dirty="0" sz="3200" spc="49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classify</a:t>
            </a:r>
            <a:r>
              <a:rPr dirty="0" sz="3200" spc="50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hazardous</a:t>
            </a:r>
            <a:r>
              <a:rPr dirty="0" sz="3200" spc="49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chemicals.</a:t>
            </a:r>
            <a:r>
              <a:rPr dirty="0" sz="3200" spc="490">
                <a:latin typeface="Calibri"/>
                <a:cs typeface="Calibri"/>
              </a:rPr>
              <a:t>  </a:t>
            </a:r>
            <a:r>
              <a:rPr dirty="0" sz="3200" spc="-20">
                <a:latin typeface="Calibri"/>
                <a:cs typeface="Calibri"/>
              </a:rPr>
              <a:t>This </a:t>
            </a:r>
            <a:r>
              <a:rPr dirty="0" sz="3200">
                <a:latin typeface="Calibri"/>
                <a:cs typeface="Calibri"/>
              </a:rPr>
              <a:t>classification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divides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hazardous</a:t>
            </a:r>
            <a:r>
              <a:rPr dirty="0" sz="3200" spc="-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materials</a:t>
            </a:r>
            <a:r>
              <a:rPr dirty="0" sz="3200" spc="-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into</a:t>
            </a:r>
            <a:r>
              <a:rPr dirty="0" sz="3200" spc="-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nine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levels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of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danger.</a:t>
            </a:r>
            <a:endParaRPr sz="3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00"/>
              </a:spcBef>
            </a:pPr>
            <a:r>
              <a:rPr dirty="0" sz="3200" b="1">
                <a:latin typeface="Calibri"/>
                <a:cs typeface="Calibri"/>
              </a:rPr>
              <a:t>A-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Explosive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chemicals</a:t>
            </a:r>
            <a:r>
              <a:rPr dirty="0" sz="3200" spc="-25" b="1">
                <a:latin typeface="Calibri"/>
                <a:cs typeface="Calibri"/>
              </a:rPr>
              <a:t> </a:t>
            </a:r>
            <a:r>
              <a:rPr dirty="0" sz="3200" spc="-20" b="1">
                <a:latin typeface="Calibri"/>
                <a:cs typeface="Calibri"/>
              </a:rPr>
              <a:t>(ranked</a:t>
            </a:r>
            <a:r>
              <a:rPr dirty="0" sz="3200" spc="-80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1)</a:t>
            </a:r>
            <a:endParaRPr sz="320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45"/>
              </a:spcBef>
              <a:buFont typeface="Arial MT"/>
              <a:buChar char="•"/>
              <a:tabLst>
                <a:tab pos="698500" algn="l"/>
              </a:tabLst>
            </a:pPr>
            <a:r>
              <a:rPr dirty="0" sz="3600">
                <a:latin typeface="Calibri"/>
                <a:cs typeface="Calibri"/>
              </a:rPr>
              <a:t>Explosion</a:t>
            </a:r>
            <a:r>
              <a:rPr dirty="0" sz="3600" spc="-17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massive.</a:t>
            </a:r>
            <a:endParaRPr sz="360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75"/>
              </a:spcBef>
              <a:buFont typeface="Arial MT"/>
              <a:buChar char="•"/>
              <a:tabLst>
                <a:tab pos="698500" algn="l"/>
              </a:tabLst>
            </a:pPr>
            <a:r>
              <a:rPr dirty="0" sz="3600">
                <a:latin typeface="Calibri"/>
                <a:cs typeface="Calibri"/>
              </a:rPr>
              <a:t>Explosion</a:t>
            </a:r>
            <a:r>
              <a:rPr dirty="0" sz="3600" spc="-16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projection</a:t>
            </a:r>
            <a:endParaRPr sz="360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60"/>
              </a:spcBef>
              <a:buFont typeface="Arial MT"/>
              <a:buChar char="•"/>
              <a:tabLst>
                <a:tab pos="698500" algn="l"/>
              </a:tabLst>
            </a:pPr>
            <a:r>
              <a:rPr dirty="0" sz="3600">
                <a:latin typeface="Calibri"/>
                <a:cs typeface="Calibri"/>
              </a:rPr>
              <a:t>Fire</a:t>
            </a:r>
            <a:r>
              <a:rPr dirty="0" sz="3600" spc="-7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hazard</a:t>
            </a:r>
            <a:endParaRPr sz="3600">
              <a:latin typeface="Calibri"/>
              <a:cs typeface="Calibri"/>
            </a:endParaRPr>
          </a:p>
          <a:p>
            <a:pPr algn="just" marL="698500" marR="5715" indent="-229235">
              <a:lnSpc>
                <a:spcPts val="3890"/>
              </a:lnSpc>
              <a:spcBef>
                <a:spcPts val="560"/>
              </a:spcBef>
              <a:buFont typeface="Arial MT"/>
              <a:buChar char="•"/>
              <a:tabLst>
                <a:tab pos="698500" algn="l"/>
              </a:tabLst>
            </a:pPr>
            <a:r>
              <a:rPr dirty="0" sz="3600">
                <a:latin typeface="Calibri"/>
                <a:cs typeface="Calibri"/>
              </a:rPr>
              <a:t>Explosive</a:t>
            </a:r>
            <a:r>
              <a:rPr dirty="0" sz="3600" spc="400">
                <a:latin typeface="Calibri"/>
                <a:cs typeface="Calibri"/>
              </a:rPr>
              <a:t>   </a:t>
            </a:r>
            <a:r>
              <a:rPr dirty="0" sz="3600">
                <a:latin typeface="Calibri"/>
                <a:cs typeface="Calibri"/>
              </a:rPr>
              <a:t>materials</a:t>
            </a:r>
            <a:r>
              <a:rPr dirty="0" sz="3600" spc="405">
                <a:latin typeface="Calibri"/>
                <a:cs typeface="Calibri"/>
              </a:rPr>
              <a:t>   </a:t>
            </a:r>
            <a:r>
              <a:rPr dirty="0" sz="3600">
                <a:latin typeface="Calibri"/>
                <a:cs typeface="Calibri"/>
              </a:rPr>
              <a:t>are</a:t>
            </a:r>
            <a:r>
              <a:rPr dirty="0" sz="3600" spc="400">
                <a:latin typeface="Calibri"/>
                <a:cs typeface="Calibri"/>
              </a:rPr>
              <a:t>   </a:t>
            </a:r>
            <a:r>
              <a:rPr dirty="0" sz="3600">
                <a:latin typeface="Calibri"/>
                <a:cs typeface="Calibri"/>
              </a:rPr>
              <a:t>completely</a:t>
            </a:r>
            <a:r>
              <a:rPr dirty="0" sz="3600" spc="400">
                <a:latin typeface="Calibri"/>
                <a:cs typeface="Calibri"/>
              </a:rPr>
              <a:t>   </a:t>
            </a:r>
            <a:r>
              <a:rPr dirty="0" sz="3600">
                <a:latin typeface="Calibri"/>
                <a:cs typeface="Calibri"/>
              </a:rPr>
              <a:t>insensitive</a:t>
            </a:r>
            <a:r>
              <a:rPr dirty="0" sz="3600" spc="400">
                <a:latin typeface="Calibri"/>
                <a:cs typeface="Calibri"/>
              </a:rPr>
              <a:t>   </a:t>
            </a:r>
            <a:r>
              <a:rPr dirty="0" sz="3600" spc="-25">
                <a:latin typeface="Calibri"/>
                <a:cs typeface="Calibri"/>
              </a:rPr>
              <a:t>to </a:t>
            </a:r>
            <a:r>
              <a:rPr dirty="0" sz="3600">
                <a:latin typeface="Calibri"/>
                <a:cs typeface="Calibri"/>
              </a:rPr>
              <a:t>explosion,</a:t>
            </a:r>
            <a:r>
              <a:rPr dirty="0" sz="3600" spc="130">
                <a:latin typeface="Calibri"/>
                <a:cs typeface="Calibri"/>
              </a:rPr>
              <a:t>  </a:t>
            </a:r>
            <a:r>
              <a:rPr dirty="0" sz="3600">
                <a:latin typeface="Calibri"/>
                <a:cs typeface="Calibri"/>
              </a:rPr>
              <a:t>but</a:t>
            </a:r>
            <a:r>
              <a:rPr dirty="0" sz="3600" spc="120">
                <a:latin typeface="Calibri"/>
                <a:cs typeface="Calibri"/>
              </a:rPr>
              <a:t>  </a:t>
            </a:r>
            <a:r>
              <a:rPr dirty="0" sz="3600">
                <a:latin typeface="Calibri"/>
                <a:cs typeface="Calibri"/>
              </a:rPr>
              <a:t>when</a:t>
            </a:r>
            <a:r>
              <a:rPr dirty="0" sz="3600" spc="125">
                <a:latin typeface="Calibri"/>
                <a:cs typeface="Calibri"/>
              </a:rPr>
              <a:t>  </a:t>
            </a:r>
            <a:r>
              <a:rPr dirty="0" sz="3600">
                <a:latin typeface="Calibri"/>
                <a:cs typeface="Calibri"/>
              </a:rPr>
              <a:t>they</a:t>
            </a:r>
            <a:r>
              <a:rPr dirty="0" sz="3600" spc="130">
                <a:latin typeface="Calibri"/>
                <a:cs typeface="Calibri"/>
              </a:rPr>
              <a:t>  </a:t>
            </a:r>
            <a:r>
              <a:rPr dirty="0" sz="3600">
                <a:latin typeface="Calibri"/>
                <a:cs typeface="Calibri"/>
              </a:rPr>
              <a:t>explode,</a:t>
            </a:r>
            <a:r>
              <a:rPr dirty="0" sz="3600" spc="125">
                <a:latin typeface="Calibri"/>
                <a:cs typeface="Calibri"/>
              </a:rPr>
              <a:t>  </a:t>
            </a:r>
            <a:r>
              <a:rPr dirty="0" sz="3600">
                <a:latin typeface="Calibri"/>
                <a:cs typeface="Calibri"/>
              </a:rPr>
              <a:t>they</a:t>
            </a:r>
            <a:r>
              <a:rPr dirty="0" sz="3600" spc="114">
                <a:latin typeface="Calibri"/>
                <a:cs typeface="Calibri"/>
              </a:rPr>
              <a:t>  </a:t>
            </a:r>
            <a:r>
              <a:rPr dirty="0" sz="3600">
                <a:latin typeface="Calibri"/>
                <a:cs typeface="Calibri"/>
              </a:rPr>
              <a:t>have</a:t>
            </a:r>
            <a:r>
              <a:rPr dirty="0" sz="3600" spc="125">
                <a:latin typeface="Calibri"/>
                <a:cs typeface="Calibri"/>
              </a:rPr>
              <a:t>  </a:t>
            </a:r>
            <a:r>
              <a:rPr dirty="0" sz="3600">
                <a:latin typeface="Calibri"/>
                <a:cs typeface="Calibri"/>
              </a:rPr>
              <a:t>a</a:t>
            </a:r>
            <a:r>
              <a:rPr dirty="0" sz="3600" spc="130">
                <a:latin typeface="Calibri"/>
                <a:cs typeface="Calibri"/>
              </a:rPr>
              <a:t>  </a:t>
            </a:r>
            <a:r>
              <a:rPr dirty="0" sz="3600" spc="-10">
                <a:latin typeface="Calibri"/>
                <a:cs typeface="Calibri"/>
              </a:rPr>
              <a:t>great </a:t>
            </a:r>
            <a:r>
              <a:rPr dirty="0" sz="3600">
                <a:latin typeface="Calibri"/>
                <a:cs typeface="Calibri"/>
              </a:rPr>
              <a:t>destructive</a:t>
            </a:r>
            <a:r>
              <a:rPr dirty="0" sz="3600" spc="-14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effect.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1002" y="2953385"/>
            <a:ext cx="989273" cy="32473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7679" y="2884932"/>
            <a:ext cx="684784" cy="2127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29015" y="2726817"/>
            <a:ext cx="555781" cy="25501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53884" y="2657855"/>
            <a:ext cx="695325" cy="22326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91137" y="2409444"/>
            <a:ext cx="987686" cy="32448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51848" y="2369439"/>
            <a:ext cx="494792" cy="18897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517633" y="2101595"/>
            <a:ext cx="1241869" cy="36550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830941" y="2004695"/>
            <a:ext cx="782065" cy="2498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925191" y="387731"/>
            <a:ext cx="5454015" cy="1309370"/>
          </a:xfrm>
          <a:custGeom>
            <a:avLst/>
            <a:gdLst/>
            <a:ahLst/>
            <a:cxnLst/>
            <a:rect l="l" t="t" r="r" b="b"/>
            <a:pathLst>
              <a:path w="5454015" h="1309370">
                <a:moveTo>
                  <a:pt x="4799203" y="0"/>
                </a:moveTo>
                <a:lnTo>
                  <a:pt x="0" y="0"/>
                </a:lnTo>
                <a:lnTo>
                  <a:pt x="654431" y="654558"/>
                </a:lnTo>
                <a:lnTo>
                  <a:pt x="0" y="1308989"/>
                </a:lnTo>
                <a:lnTo>
                  <a:pt x="4799203" y="1308989"/>
                </a:lnTo>
                <a:lnTo>
                  <a:pt x="5453760" y="654558"/>
                </a:lnTo>
                <a:lnTo>
                  <a:pt x="4799203" y="0"/>
                </a:lnTo>
                <a:close/>
              </a:path>
            </a:pathLst>
          </a:custGeom>
          <a:solidFill>
            <a:srgbClr val="6FAC46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24834" y="513080"/>
            <a:ext cx="4093845" cy="960755"/>
          </a:xfrm>
          <a:prstGeom prst="rect"/>
        </p:spPr>
        <p:txBody>
          <a:bodyPr wrap="square" lIns="0" tIns="61594" rIns="0" bIns="0" rtlCol="0" vert="horz">
            <a:spAutoFit/>
          </a:bodyPr>
          <a:lstStyle/>
          <a:p>
            <a:pPr marL="478790" marR="5080" indent="-466725">
              <a:lnSpc>
                <a:spcPts val="3520"/>
              </a:lnSpc>
              <a:spcBef>
                <a:spcPts val="484"/>
              </a:spcBef>
            </a:pPr>
            <a:r>
              <a:rPr dirty="0" sz="3200"/>
              <a:t>B-</a:t>
            </a:r>
            <a:r>
              <a:rPr dirty="0" sz="3200" spc="-35"/>
              <a:t> </a:t>
            </a:r>
            <a:r>
              <a:rPr dirty="0" sz="3200"/>
              <a:t>Gases</a:t>
            </a:r>
            <a:r>
              <a:rPr dirty="0" sz="3200" spc="-20"/>
              <a:t> </a:t>
            </a:r>
            <a:r>
              <a:rPr dirty="0" sz="3200"/>
              <a:t>under</a:t>
            </a:r>
            <a:r>
              <a:rPr dirty="0" sz="3200" spc="-15"/>
              <a:t> </a:t>
            </a:r>
            <a:r>
              <a:rPr dirty="0" sz="3200" spc="-10"/>
              <a:t>Pressure </a:t>
            </a:r>
            <a:r>
              <a:rPr dirty="0" sz="3200"/>
              <a:t>Hazards</a:t>
            </a:r>
            <a:r>
              <a:rPr dirty="0" sz="3200" spc="-150"/>
              <a:t> </a:t>
            </a:r>
            <a:r>
              <a:rPr dirty="0" sz="3200" spc="-10"/>
              <a:t>(ranked</a:t>
            </a:r>
            <a:r>
              <a:rPr dirty="0" sz="3200" spc="-110"/>
              <a:t> </a:t>
            </a:r>
            <a:r>
              <a:rPr dirty="0" sz="3200" spc="-25"/>
              <a:t>2)</a:t>
            </a:r>
            <a:endParaRPr sz="3200"/>
          </a:p>
        </p:txBody>
      </p:sp>
      <p:sp>
        <p:nvSpPr>
          <p:cNvPr id="4" name="object 4" descr=""/>
          <p:cNvSpPr/>
          <p:nvPr/>
        </p:nvSpPr>
        <p:spPr>
          <a:xfrm>
            <a:off x="2925191" y="1879980"/>
            <a:ext cx="5416550" cy="1309370"/>
          </a:xfrm>
          <a:custGeom>
            <a:avLst/>
            <a:gdLst/>
            <a:ahLst/>
            <a:cxnLst/>
            <a:rect l="l" t="t" r="r" b="b"/>
            <a:pathLst>
              <a:path w="5416550" h="1309370">
                <a:moveTo>
                  <a:pt x="4761991" y="0"/>
                </a:moveTo>
                <a:lnTo>
                  <a:pt x="0" y="0"/>
                </a:lnTo>
                <a:lnTo>
                  <a:pt x="654431" y="654558"/>
                </a:lnTo>
                <a:lnTo>
                  <a:pt x="0" y="1308989"/>
                </a:lnTo>
                <a:lnTo>
                  <a:pt x="4761991" y="1308989"/>
                </a:lnTo>
                <a:lnTo>
                  <a:pt x="5416550" y="654558"/>
                </a:lnTo>
                <a:lnTo>
                  <a:pt x="4761991" y="0"/>
                </a:lnTo>
                <a:close/>
              </a:path>
            </a:pathLst>
          </a:custGeom>
          <a:solidFill>
            <a:srgbClr val="6FAC46">
              <a:alpha val="7686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925191" y="3372230"/>
            <a:ext cx="5401310" cy="1309370"/>
          </a:xfrm>
          <a:custGeom>
            <a:avLst/>
            <a:gdLst/>
            <a:ahLst/>
            <a:cxnLst/>
            <a:rect l="l" t="t" r="r" b="b"/>
            <a:pathLst>
              <a:path w="5401309" h="1309370">
                <a:moveTo>
                  <a:pt x="4746243" y="0"/>
                </a:moveTo>
                <a:lnTo>
                  <a:pt x="0" y="0"/>
                </a:lnTo>
                <a:lnTo>
                  <a:pt x="654431" y="654558"/>
                </a:lnTo>
                <a:lnTo>
                  <a:pt x="0" y="1308989"/>
                </a:lnTo>
                <a:lnTo>
                  <a:pt x="4746243" y="1308989"/>
                </a:lnTo>
                <a:lnTo>
                  <a:pt x="5400802" y="654558"/>
                </a:lnTo>
                <a:lnTo>
                  <a:pt x="4746243" y="0"/>
                </a:lnTo>
                <a:close/>
              </a:path>
            </a:pathLst>
          </a:custGeom>
          <a:solidFill>
            <a:srgbClr val="6FAC46">
              <a:alpha val="6313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925191" y="4864480"/>
            <a:ext cx="5454015" cy="1309370"/>
          </a:xfrm>
          <a:custGeom>
            <a:avLst/>
            <a:gdLst/>
            <a:ahLst/>
            <a:cxnLst/>
            <a:rect l="l" t="t" r="r" b="b"/>
            <a:pathLst>
              <a:path w="5454015" h="1309370">
                <a:moveTo>
                  <a:pt x="4799203" y="0"/>
                </a:moveTo>
                <a:lnTo>
                  <a:pt x="0" y="0"/>
                </a:lnTo>
                <a:lnTo>
                  <a:pt x="654431" y="654558"/>
                </a:lnTo>
                <a:lnTo>
                  <a:pt x="0" y="1309052"/>
                </a:lnTo>
                <a:lnTo>
                  <a:pt x="4799203" y="1309052"/>
                </a:lnTo>
                <a:lnTo>
                  <a:pt x="5453760" y="654558"/>
                </a:lnTo>
                <a:lnTo>
                  <a:pt x="4799203" y="0"/>
                </a:lnTo>
                <a:close/>
              </a:path>
            </a:pathLst>
          </a:custGeom>
          <a:solidFill>
            <a:srgbClr val="6FAC46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3941826" y="2229104"/>
            <a:ext cx="3409315" cy="34994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524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-Gases</a:t>
            </a:r>
            <a:r>
              <a:rPr dirty="0" sz="3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Calibri"/>
                <a:cs typeface="Calibri"/>
              </a:rPr>
              <a:t>Flammable.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30"/>
              </a:spcBef>
            </a:pPr>
            <a:endParaRPr sz="3200">
              <a:latin typeface="Calibri"/>
              <a:cs typeface="Calibri"/>
            </a:endParaRPr>
          </a:p>
          <a:p>
            <a:pPr algn="ctr" marL="12700" marR="5080">
              <a:lnSpc>
                <a:spcPts val="3520"/>
              </a:lnSpc>
            </a:pP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dirty="0" sz="3200" spc="-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Nonflammable</a:t>
            </a:r>
            <a:r>
              <a:rPr dirty="0" sz="32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Nontoxic</a:t>
            </a:r>
            <a:r>
              <a:rPr dirty="0" sz="3200" spc="-1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Calibri"/>
                <a:cs typeface="Calibri"/>
              </a:rPr>
              <a:t>Gas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80"/>
              </a:spcBef>
            </a:pPr>
            <a:endParaRPr sz="3200">
              <a:latin typeface="Calibri"/>
              <a:cs typeface="Calibri"/>
            </a:endParaRPr>
          </a:p>
          <a:p>
            <a:pPr algn="ctr" marL="53340">
              <a:lnSpc>
                <a:spcPct val="100000"/>
              </a:lnSpc>
            </a:pP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dirty="0" sz="3200" spc="-55">
                <a:solidFill>
                  <a:srgbClr val="FFFFFF"/>
                </a:solidFill>
                <a:latin typeface="Calibri"/>
                <a:cs typeface="Calibri"/>
              </a:rPr>
              <a:t> Toxic</a:t>
            </a:r>
            <a:r>
              <a:rPr dirty="0" sz="32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8218" y="5558028"/>
            <a:ext cx="696849" cy="234861"/>
          </a:xfrm>
          <a:prstGeom prst="rect">
            <a:avLst/>
          </a:prstGeom>
        </p:spPr>
      </p:pic>
      <p:grpSp>
        <p:nvGrpSpPr>
          <p:cNvPr id="9" name="object 9" descr=""/>
          <p:cNvGrpSpPr/>
          <p:nvPr/>
        </p:nvGrpSpPr>
        <p:grpSpPr>
          <a:xfrm>
            <a:off x="4155821" y="5287517"/>
            <a:ext cx="4344035" cy="948055"/>
            <a:chOff x="4155821" y="5287517"/>
            <a:chExt cx="4344035" cy="948055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55821" y="5893561"/>
              <a:ext cx="986027" cy="34164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6205" y="5811113"/>
              <a:ext cx="685673" cy="223037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56300" y="5640946"/>
              <a:ext cx="555878" cy="264033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15242" y="5287517"/>
              <a:ext cx="984613" cy="341388"/>
            </a:xfrm>
            <a:prstGeom prst="rect">
              <a:avLst/>
            </a:prstGeom>
          </p:spPr>
        </p:pic>
      </p:grp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69832" y="5236717"/>
            <a:ext cx="496189" cy="196722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133967" y="4944490"/>
            <a:ext cx="1240789" cy="38722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443082" y="4836414"/>
            <a:ext cx="782447" cy="2584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97916" y="411581"/>
            <a:ext cx="11917680" cy="4805680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10"/>
              </a:spcBef>
            </a:pPr>
            <a:r>
              <a:rPr dirty="0" sz="3200" b="1">
                <a:latin typeface="Calibri"/>
                <a:cs typeface="Calibri"/>
              </a:rPr>
              <a:t>C-</a:t>
            </a:r>
            <a:r>
              <a:rPr dirty="0" sz="3200" spc="-4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Liquids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Flammable</a:t>
            </a:r>
            <a:r>
              <a:rPr dirty="0" sz="3200" spc="-80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(ranked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3)</a:t>
            </a:r>
            <a:endParaRPr sz="3200">
              <a:latin typeface="Calibri"/>
              <a:cs typeface="Calibri"/>
            </a:endParaRPr>
          </a:p>
          <a:p>
            <a:pPr algn="just" marL="12700" marR="5080">
              <a:lnSpc>
                <a:spcPts val="3460"/>
              </a:lnSpc>
              <a:spcBef>
                <a:spcPts val="1045"/>
              </a:spcBef>
            </a:pPr>
            <a:r>
              <a:rPr dirty="0" sz="3200">
                <a:latin typeface="Calibri"/>
                <a:cs typeface="Calibri"/>
              </a:rPr>
              <a:t>The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u="sng" sz="32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flash</a:t>
            </a:r>
            <a:r>
              <a:rPr dirty="0" u="sng" sz="3200" spc="-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2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point</a:t>
            </a:r>
            <a:r>
              <a:rPr dirty="0" u="sng" sz="32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of 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material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is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the "lowest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liquid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temperature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at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which, </a:t>
            </a:r>
            <a:r>
              <a:rPr dirty="0" sz="3200">
                <a:latin typeface="Calibri"/>
                <a:cs typeface="Calibri"/>
              </a:rPr>
              <a:t>under</a:t>
            </a:r>
            <a:r>
              <a:rPr dirty="0" sz="3200" spc="5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certain</a:t>
            </a:r>
            <a:r>
              <a:rPr dirty="0" sz="3200" spc="6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standardized</a:t>
            </a:r>
            <a:r>
              <a:rPr dirty="0" sz="3200" spc="6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conditions,</a:t>
            </a:r>
            <a:r>
              <a:rPr dirty="0" sz="3200" spc="5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6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liquid</a:t>
            </a:r>
            <a:r>
              <a:rPr dirty="0" sz="3200" spc="6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gives</a:t>
            </a:r>
            <a:r>
              <a:rPr dirty="0" sz="3200" spc="6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off</a:t>
            </a:r>
            <a:r>
              <a:rPr dirty="0" sz="3200" spc="6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vapors</a:t>
            </a:r>
            <a:r>
              <a:rPr dirty="0" sz="3200" spc="6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in</a:t>
            </a:r>
            <a:r>
              <a:rPr dirty="0" sz="3200" spc="620">
                <a:latin typeface="Calibri"/>
                <a:cs typeface="Calibri"/>
              </a:rPr>
              <a:t> </a:t>
            </a:r>
            <a:r>
              <a:rPr dirty="0" sz="3200" spc="-50">
                <a:latin typeface="Calibri"/>
                <a:cs typeface="Calibri"/>
              </a:rPr>
              <a:t>a </a:t>
            </a:r>
            <a:r>
              <a:rPr dirty="0" sz="3200">
                <a:latin typeface="Calibri"/>
                <a:cs typeface="Calibri"/>
              </a:rPr>
              <a:t>quantity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such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as</a:t>
            </a:r>
            <a:r>
              <a:rPr dirty="0" sz="3200" spc="-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to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be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capable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of</a:t>
            </a:r>
            <a:r>
              <a:rPr dirty="0" sz="3200" spc="-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forming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an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ignitable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vapor/air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mixture</a:t>
            </a:r>
            <a:endParaRPr sz="3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555"/>
              </a:spcBef>
            </a:pPr>
            <a:r>
              <a:rPr dirty="0" u="sng" sz="32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Point</a:t>
            </a:r>
            <a:r>
              <a:rPr dirty="0" u="sng" sz="3200" spc="-7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2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Flash</a:t>
            </a:r>
            <a:r>
              <a:rPr dirty="0" u="sng" sz="3200" spc="-7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2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Low</a:t>
            </a:r>
            <a:r>
              <a:rPr dirty="0" sz="3200">
                <a:latin typeface="Calibri"/>
                <a:cs typeface="Calibri"/>
              </a:rPr>
              <a:t>: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liquids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where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the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flash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point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is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less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than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-</a:t>
            </a:r>
            <a:r>
              <a:rPr dirty="0" sz="3200" spc="-10">
                <a:latin typeface="Calibri"/>
                <a:cs typeface="Calibri"/>
              </a:rPr>
              <a:t>18°C.</a:t>
            </a:r>
            <a:endParaRPr sz="3200">
              <a:latin typeface="Calibri"/>
              <a:cs typeface="Calibri"/>
            </a:endParaRPr>
          </a:p>
          <a:p>
            <a:pPr algn="just" marL="12700" marR="8255">
              <a:lnSpc>
                <a:spcPct val="110000"/>
              </a:lnSpc>
              <a:spcBef>
                <a:spcPts val="795"/>
              </a:spcBef>
            </a:pPr>
            <a:r>
              <a:rPr dirty="0" u="sng" sz="32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Intermediate</a:t>
            </a:r>
            <a:r>
              <a:rPr dirty="0" u="sng" sz="3200" spc="-10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2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Flash</a:t>
            </a:r>
            <a:r>
              <a:rPr dirty="0" sz="3200" b="1">
                <a:latin typeface="Calibri"/>
                <a:cs typeface="Calibri"/>
              </a:rPr>
              <a:t>:</a:t>
            </a:r>
            <a:r>
              <a:rPr dirty="0" sz="3200" spc="-80" b="1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Medium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Flash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Point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Liquids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These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are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liquids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with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 spc="-50">
                <a:latin typeface="Calibri"/>
                <a:cs typeface="Calibri"/>
              </a:rPr>
              <a:t>a </a:t>
            </a:r>
            <a:r>
              <a:rPr dirty="0" sz="3200">
                <a:latin typeface="Calibri"/>
                <a:cs typeface="Calibri"/>
              </a:rPr>
              <a:t>flash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point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from</a:t>
            </a:r>
            <a:r>
              <a:rPr dirty="0" sz="3200" spc="-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-18°C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to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23°C.</a:t>
            </a:r>
            <a:endParaRPr sz="3200">
              <a:latin typeface="Calibri"/>
              <a:cs typeface="Calibri"/>
            </a:endParaRPr>
          </a:p>
          <a:p>
            <a:pPr algn="just" marL="12700" marR="5080" indent="91440">
              <a:lnSpc>
                <a:spcPts val="3460"/>
              </a:lnSpc>
              <a:spcBef>
                <a:spcPts val="1260"/>
              </a:spcBef>
            </a:pPr>
            <a:r>
              <a:rPr dirty="0" u="sng" sz="32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High</a:t>
            </a:r>
            <a:r>
              <a:rPr dirty="0" u="sng" sz="3200" spc="17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2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Point</a:t>
            </a:r>
            <a:r>
              <a:rPr dirty="0" u="sng" sz="3200" spc="18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2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Flash</a:t>
            </a:r>
            <a:r>
              <a:rPr dirty="0" sz="3200">
                <a:latin typeface="Calibri"/>
                <a:cs typeface="Calibri"/>
              </a:rPr>
              <a:t>:</a:t>
            </a:r>
            <a:r>
              <a:rPr dirty="0" sz="3200" spc="1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High</a:t>
            </a:r>
            <a:r>
              <a:rPr dirty="0" sz="3200" spc="1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flash</a:t>
            </a:r>
            <a:r>
              <a:rPr dirty="0" sz="3200" spc="1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point</a:t>
            </a:r>
            <a:r>
              <a:rPr dirty="0" sz="3200" spc="2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liquids</a:t>
            </a:r>
            <a:r>
              <a:rPr dirty="0" sz="3200" spc="1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are</a:t>
            </a:r>
            <a:r>
              <a:rPr dirty="0" sz="3200" spc="1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liquids</a:t>
            </a:r>
            <a:r>
              <a:rPr dirty="0" sz="3200" spc="2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with</a:t>
            </a:r>
            <a:r>
              <a:rPr dirty="0" sz="3200" spc="1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1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flash</a:t>
            </a:r>
            <a:r>
              <a:rPr dirty="0" sz="3200" spc="18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point </a:t>
            </a:r>
            <a:r>
              <a:rPr dirty="0" sz="3200">
                <a:latin typeface="Calibri"/>
                <a:cs typeface="Calibri"/>
              </a:rPr>
              <a:t>of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23°C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to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61°C.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8247" y="2218817"/>
            <a:ext cx="988085" cy="33083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22594" y="2145410"/>
            <a:ext cx="685164" cy="21640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83578" y="1982977"/>
            <a:ext cx="555751" cy="25831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07402" y="1909064"/>
            <a:ext cx="695959" cy="22745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44579" y="1652777"/>
            <a:ext cx="986745" cy="33058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03206" y="1608963"/>
            <a:ext cx="495300" cy="19177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68483" y="1332483"/>
            <a:ext cx="1241425" cy="373252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280393" y="1231646"/>
            <a:ext cx="782192" cy="2527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57809" y="562355"/>
            <a:ext cx="10827385" cy="1430655"/>
          </a:xfrm>
          <a:custGeom>
            <a:avLst/>
            <a:gdLst/>
            <a:ahLst/>
            <a:cxnLst/>
            <a:rect l="l" t="t" r="r" b="b"/>
            <a:pathLst>
              <a:path w="10827385" h="1430655">
                <a:moveTo>
                  <a:pt x="10588701" y="0"/>
                </a:moveTo>
                <a:lnTo>
                  <a:pt x="238353" y="0"/>
                </a:lnTo>
                <a:lnTo>
                  <a:pt x="190318" y="4841"/>
                </a:lnTo>
                <a:lnTo>
                  <a:pt x="145577" y="18726"/>
                </a:lnTo>
                <a:lnTo>
                  <a:pt x="105089" y="40699"/>
                </a:lnTo>
                <a:lnTo>
                  <a:pt x="69813" y="69802"/>
                </a:lnTo>
                <a:lnTo>
                  <a:pt x="40707" y="105078"/>
                </a:lnTo>
                <a:lnTo>
                  <a:pt x="18731" y="145571"/>
                </a:lnTo>
                <a:lnTo>
                  <a:pt x="4842" y="190324"/>
                </a:lnTo>
                <a:lnTo>
                  <a:pt x="0" y="238379"/>
                </a:lnTo>
                <a:lnTo>
                  <a:pt x="0" y="1191768"/>
                </a:lnTo>
                <a:lnTo>
                  <a:pt x="4842" y="1239786"/>
                </a:lnTo>
                <a:lnTo>
                  <a:pt x="18731" y="1284521"/>
                </a:lnTo>
                <a:lnTo>
                  <a:pt x="40707" y="1325012"/>
                </a:lnTo>
                <a:lnTo>
                  <a:pt x="69813" y="1360297"/>
                </a:lnTo>
                <a:lnTo>
                  <a:pt x="105089" y="1389414"/>
                </a:lnTo>
                <a:lnTo>
                  <a:pt x="145577" y="1411402"/>
                </a:lnTo>
                <a:lnTo>
                  <a:pt x="190318" y="1425300"/>
                </a:lnTo>
                <a:lnTo>
                  <a:pt x="238353" y="1430147"/>
                </a:lnTo>
                <a:lnTo>
                  <a:pt x="10588701" y="1430147"/>
                </a:lnTo>
                <a:lnTo>
                  <a:pt x="10636719" y="1425300"/>
                </a:lnTo>
                <a:lnTo>
                  <a:pt x="10681454" y="1411402"/>
                </a:lnTo>
                <a:lnTo>
                  <a:pt x="10721945" y="1389414"/>
                </a:lnTo>
                <a:lnTo>
                  <a:pt x="10757230" y="1360297"/>
                </a:lnTo>
                <a:lnTo>
                  <a:pt x="10786347" y="1325012"/>
                </a:lnTo>
                <a:lnTo>
                  <a:pt x="10808335" y="1284521"/>
                </a:lnTo>
                <a:lnTo>
                  <a:pt x="10822233" y="1239786"/>
                </a:lnTo>
                <a:lnTo>
                  <a:pt x="10827080" y="1191768"/>
                </a:lnTo>
                <a:lnTo>
                  <a:pt x="10827080" y="238379"/>
                </a:lnTo>
                <a:lnTo>
                  <a:pt x="10822233" y="190324"/>
                </a:lnTo>
                <a:lnTo>
                  <a:pt x="10808335" y="145571"/>
                </a:lnTo>
                <a:lnTo>
                  <a:pt x="10786347" y="105078"/>
                </a:lnTo>
                <a:lnTo>
                  <a:pt x="10757230" y="69802"/>
                </a:lnTo>
                <a:lnTo>
                  <a:pt x="10721945" y="40699"/>
                </a:lnTo>
                <a:lnTo>
                  <a:pt x="10681454" y="18726"/>
                </a:lnTo>
                <a:lnTo>
                  <a:pt x="10636719" y="4841"/>
                </a:lnTo>
                <a:lnTo>
                  <a:pt x="10588701" y="0"/>
                </a:lnTo>
                <a:close/>
              </a:path>
            </a:pathLst>
          </a:custGeom>
          <a:solidFill>
            <a:srgbClr val="6FAC46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809" y="2096135"/>
            <a:ext cx="10827080" cy="2963926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357809" y="5163692"/>
            <a:ext cx="10827385" cy="1430655"/>
          </a:xfrm>
          <a:custGeom>
            <a:avLst/>
            <a:gdLst/>
            <a:ahLst/>
            <a:cxnLst/>
            <a:rect l="l" t="t" r="r" b="b"/>
            <a:pathLst>
              <a:path w="10827385" h="1430654">
                <a:moveTo>
                  <a:pt x="10588701" y="0"/>
                </a:moveTo>
                <a:lnTo>
                  <a:pt x="238353" y="0"/>
                </a:lnTo>
                <a:lnTo>
                  <a:pt x="190318" y="4841"/>
                </a:lnTo>
                <a:lnTo>
                  <a:pt x="145577" y="18726"/>
                </a:lnTo>
                <a:lnTo>
                  <a:pt x="105089" y="40699"/>
                </a:lnTo>
                <a:lnTo>
                  <a:pt x="69813" y="69802"/>
                </a:lnTo>
                <a:lnTo>
                  <a:pt x="40707" y="105078"/>
                </a:lnTo>
                <a:lnTo>
                  <a:pt x="18731" y="145571"/>
                </a:lnTo>
                <a:lnTo>
                  <a:pt x="4842" y="190324"/>
                </a:lnTo>
                <a:lnTo>
                  <a:pt x="0" y="238378"/>
                </a:lnTo>
                <a:lnTo>
                  <a:pt x="0" y="1191767"/>
                </a:lnTo>
                <a:lnTo>
                  <a:pt x="4842" y="1239803"/>
                </a:lnTo>
                <a:lnTo>
                  <a:pt x="18731" y="1284544"/>
                </a:lnTo>
                <a:lnTo>
                  <a:pt x="40707" y="1325032"/>
                </a:lnTo>
                <a:lnTo>
                  <a:pt x="69813" y="1360308"/>
                </a:lnTo>
                <a:lnTo>
                  <a:pt x="105089" y="1389413"/>
                </a:lnTo>
                <a:lnTo>
                  <a:pt x="145577" y="1411390"/>
                </a:lnTo>
                <a:lnTo>
                  <a:pt x="190318" y="1425278"/>
                </a:lnTo>
                <a:lnTo>
                  <a:pt x="238353" y="1430121"/>
                </a:lnTo>
                <a:lnTo>
                  <a:pt x="10588701" y="1430121"/>
                </a:lnTo>
                <a:lnTo>
                  <a:pt x="10636719" y="1425278"/>
                </a:lnTo>
                <a:lnTo>
                  <a:pt x="10681454" y="1411390"/>
                </a:lnTo>
                <a:lnTo>
                  <a:pt x="10721945" y="1389413"/>
                </a:lnTo>
                <a:lnTo>
                  <a:pt x="10757230" y="1360308"/>
                </a:lnTo>
                <a:lnTo>
                  <a:pt x="10786347" y="1325032"/>
                </a:lnTo>
                <a:lnTo>
                  <a:pt x="10808335" y="1284544"/>
                </a:lnTo>
                <a:lnTo>
                  <a:pt x="10822233" y="1239803"/>
                </a:lnTo>
                <a:lnTo>
                  <a:pt x="10827080" y="1191767"/>
                </a:lnTo>
                <a:lnTo>
                  <a:pt x="10827080" y="238378"/>
                </a:lnTo>
                <a:lnTo>
                  <a:pt x="10822233" y="190324"/>
                </a:lnTo>
                <a:lnTo>
                  <a:pt x="10808335" y="145571"/>
                </a:lnTo>
                <a:lnTo>
                  <a:pt x="10786347" y="105078"/>
                </a:lnTo>
                <a:lnTo>
                  <a:pt x="10757230" y="69802"/>
                </a:lnTo>
                <a:lnTo>
                  <a:pt x="10721945" y="40699"/>
                </a:lnTo>
                <a:lnTo>
                  <a:pt x="10681454" y="18726"/>
                </a:lnTo>
                <a:lnTo>
                  <a:pt x="10636719" y="4841"/>
                </a:lnTo>
                <a:lnTo>
                  <a:pt x="10588701" y="0"/>
                </a:lnTo>
                <a:close/>
              </a:path>
            </a:pathLst>
          </a:custGeom>
          <a:solidFill>
            <a:srgbClr val="6FAC46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552094" y="936116"/>
            <a:ext cx="9869805" cy="5428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20" b="1">
                <a:solidFill>
                  <a:srgbClr val="FFFFFF"/>
                </a:solidFill>
                <a:latin typeface="Calibri"/>
                <a:cs typeface="Calibri"/>
              </a:rPr>
              <a:t>D-</a:t>
            </a:r>
            <a:r>
              <a:rPr dirty="0" sz="3600" b="1">
                <a:solidFill>
                  <a:srgbClr val="FFFFFF"/>
                </a:solidFill>
                <a:latin typeface="Calibri"/>
                <a:cs typeface="Calibri"/>
              </a:rPr>
              <a:t>Solids</a:t>
            </a:r>
            <a:r>
              <a:rPr dirty="0" sz="3600" spc="-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FFFF"/>
                </a:solidFill>
                <a:latin typeface="Calibri"/>
                <a:cs typeface="Calibri"/>
              </a:rPr>
              <a:t>Flammable:</a:t>
            </a:r>
            <a:r>
              <a:rPr dirty="0" sz="3600" spc="-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FFFFFF"/>
                </a:solidFill>
                <a:latin typeface="Calibri"/>
                <a:cs typeface="Calibri"/>
              </a:rPr>
              <a:t>(ranked</a:t>
            </a:r>
            <a:r>
              <a:rPr dirty="0" sz="36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FFFFFF"/>
                </a:solidFill>
                <a:latin typeface="Calibri"/>
                <a:cs typeface="Calibri"/>
              </a:rPr>
              <a:t>4)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360"/>
              </a:spcBef>
            </a:pP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3600" b="1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Solids</a:t>
            </a:r>
            <a:r>
              <a:rPr dirty="0" sz="36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Combustible</a:t>
            </a:r>
            <a:r>
              <a:rPr dirty="0" sz="36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FFFFFF"/>
                </a:solidFill>
                <a:latin typeface="Calibri"/>
                <a:cs typeface="Calibri"/>
              </a:rPr>
              <a:t>Readily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365"/>
              </a:spcBef>
            </a:pP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-Substances</a:t>
            </a:r>
            <a:r>
              <a:rPr dirty="0" sz="3600" spc="-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Liable</a:t>
            </a:r>
            <a:r>
              <a:rPr dirty="0" sz="36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36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Spontaneous</a:t>
            </a:r>
            <a:r>
              <a:rPr dirty="0" sz="36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FFFFFF"/>
                </a:solidFill>
                <a:latin typeface="Calibri"/>
                <a:cs typeface="Calibri"/>
              </a:rPr>
              <a:t>Combustion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20"/>
              </a:spcBef>
            </a:pPr>
            <a:endParaRPr sz="3600">
              <a:latin typeface="Calibri"/>
              <a:cs typeface="Calibri"/>
            </a:endParaRPr>
          </a:p>
          <a:p>
            <a:pPr marL="12700" marR="5080">
              <a:lnSpc>
                <a:spcPts val="3960"/>
              </a:lnSpc>
            </a:pPr>
            <a:r>
              <a:rPr dirty="0" sz="3600" b="1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dirty="0" sz="36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Substances</a:t>
            </a:r>
            <a:r>
              <a:rPr dirty="0" sz="36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Emit</a:t>
            </a:r>
            <a:r>
              <a:rPr dirty="0" sz="3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Flammable</a:t>
            </a:r>
            <a:r>
              <a:rPr dirty="0" sz="36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dirty="0" sz="3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dirty="0" sz="36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they</a:t>
            </a:r>
            <a:r>
              <a:rPr dirty="0" sz="36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dirty="0" sz="36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25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r>
              <a:rPr dirty="0" sz="36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36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FFFFFF"/>
                </a:solidFill>
                <a:latin typeface="Calibri"/>
                <a:cs typeface="Calibri"/>
              </a:rPr>
              <a:t>Water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61822" y="702998"/>
            <a:ext cx="11200765" cy="5480050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3200" b="1">
                <a:latin typeface="Calibri"/>
                <a:cs typeface="Calibri"/>
              </a:rPr>
              <a:t>E-</a:t>
            </a:r>
            <a:r>
              <a:rPr dirty="0" sz="3200" spc="-9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Organic</a:t>
            </a:r>
            <a:r>
              <a:rPr dirty="0" sz="3200" spc="-100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Peroxide</a:t>
            </a:r>
            <a:r>
              <a:rPr dirty="0" sz="3200" spc="-120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(ranked</a:t>
            </a:r>
            <a:r>
              <a:rPr dirty="0" sz="3200" spc="-100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5)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3460"/>
              </a:lnSpc>
              <a:spcBef>
                <a:spcPts val="1045"/>
              </a:spcBef>
            </a:pPr>
            <a:r>
              <a:rPr dirty="0" sz="3200">
                <a:latin typeface="Calibri"/>
                <a:cs typeface="Calibri"/>
              </a:rPr>
              <a:t>It</a:t>
            </a:r>
            <a:r>
              <a:rPr dirty="0" sz="3200" spc="2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includes</a:t>
            </a:r>
            <a:r>
              <a:rPr dirty="0" sz="3200" spc="2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chemicals</a:t>
            </a:r>
            <a:r>
              <a:rPr dirty="0" sz="3200" spc="2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that</a:t>
            </a:r>
            <a:r>
              <a:rPr dirty="0" sz="3200" spc="2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produce</a:t>
            </a:r>
            <a:r>
              <a:rPr dirty="0" sz="3200" spc="2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oxygen</a:t>
            </a:r>
            <a:r>
              <a:rPr dirty="0" sz="3200" spc="2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when</a:t>
            </a:r>
            <a:r>
              <a:rPr dirty="0" sz="3200" spc="2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it</a:t>
            </a:r>
            <a:r>
              <a:rPr dirty="0" sz="3200" spc="2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is</a:t>
            </a:r>
            <a:r>
              <a:rPr dirty="0" sz="3200" spc="27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decomposed </a:t>
            </a:r>
            <a:r>
              <a:rPr dirty="0" sz="3200">
                <a:latin typeface="Calibri"/>
                <a:cs typeface="Calibri"/>
              </a:rPr>
              <a:t>or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interacted,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and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it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includes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two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types: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15"/>
              </a:spcBef>
            </a:pPr>
            <a:endParaRPr sz="3200">
              <a:latin typeface="Calibri"/>
              <a:cs typeface="Calibri"/>
            </a:endParaRPr>
          </a:p>
          <a:p>
            <a:pPr marL="433705" indent="-421005">
              <a:lnSpc>
                <a:spcPct val="100000"/>
              </a:lnSpc>
              <a:buAutoNum type="arabicPlain"/>
              <a:tabLst>
                <a:tab pos="433705" algn="l"/>
              </a:tabLst>
            </a:pPr>
            <a:r>
              <a:rPr dirty="0" sz="3200">
                <a:latin typeface="Calibri"/>
                <a:cs typeface="Calibri"/>
              </a:rPr>
              <a:t>Substances</a:t>
            </a:r>
            <a:r>
              <a:rPr dirty="0" sz="3200" spc="-1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Oxidizing</a:t>
            </a:r>
            <a:r>
              <a:rPr dirty="0" sz="3200" spc="-15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Agents</a:t>
            </a:r>
            <a:endParaRPr sz="3200">
              <a:latin typeface="Calibri"/>
              <a:cs typeface="Calibri"/>
            </a:endParaRPr>
          </a:p>
          <a:p>
            <a:pPr marL="433705" indent="-421005">
              <a:lnSpc>
                <a:spcPct val="100000"/>
              </a:lnSpc>
              <a:spcBef>
                <a:spcPts val="615"/>
              </a:spcBef>
              <a:buAutoNum type="arabicPlain"/>
              <a:tabLst>
                <a:tab pos="433705" algn="l"/>
              </a:tabLst>
            </a:pPr>
            <a:r>
              <a:rPr dirty="0" sz="3200" spc="-10">
                <a:latin typeface="Calibri"/>
                <a:cs typeface="Calibri"/>
              </a:rPr>
              <a:t>Organic</a:t>
            </a:r>
            <a:r>
              <a:rPr dirty="0" sz="3200" spc="-12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Peroxide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55"/>
              </a:spcBef>
            </a:pP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3200" spc="-10" b="1">
                <a:latin typeface="Calibri"/>
                <a:cs typeface="Calibri"/>
              </a:rPr>
              <a:t>F-</a:t>
            </a:r>
            <a:r>
              <a:rPr dirty="0" sz="3200" spc="-60" b="1">
                <a:latin typeface="Calibri"/>
                <a:cs typeface="Calibri"/>
              </a:rPr>
              <a:t>Toxic</a:t>
            </a:r>
            <a:r>
              <a:rPr dirty="0" sz="3200" spc="-114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and</a:t>
            </a:r>
            <a:r>
              <a:rPr dirty="0" sz="3200" spc="-114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infectious</a:t>
            </a:r>
            <a:r>
              <a:rPr dirty="0" sz="3200" spc="-114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Substances</a:t>
            </a:r>
            <a:r>
              <a:rPr dirty="0" sz="3200" spc="-13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(ranked</a:t>
            </a:r>
            <a:r>
              <a:rPr dirty="0" sz="3200" spc="-90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6)</a:t>
            </a:r>
            <a:endParaRPr sz="3200">
              <a:latin typeface="Calibri"/>
              <a:cs typeface="Calibri"/>
            </a:endParaRPr>
          </a:p>
          <a:p>
            <a:pPr marL="12700" marR="374015">
              <a:lnSpc>
                <a:spcPts val="3460"/>
              </a:lnSpc>
              <a:spcBef>
                <a:spcPts val="1040"/>
              </a:spcBef>
            </a:pPr>
            <a:r>
              <a:rPr dirty="0" sz="3200" spc="-10">
                <a:latin typeface="Calibri"/>
                <a:cs typeface="Calibri"/>
              </a:rPr>
              <a:t>Substances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that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cause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harm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or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death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to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humans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when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swallowed </a:t>
            </a:r>
            <a:r>
              <a:rPr dirty="0" sz="3200">
                <a:latin typeface="Calibri"/>
                <a:cs typeface="Calibri"/>
              </a:rPr>
              <a:t>or </a:t>
            </a:r>
            <a:r>
              <a:rPr dirty="0" sz="3200" spc="-10">
                <a:latin typeface="Calibri"/>
                <a:cs typeface="Calibri"/>
              </a:rPr>
              <a:t>inhaled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1989" y="3966590"/>
            <a:ext cx="985520" cy="34531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91229" y="3881120"/>
            <a:ext cx="685673" cy="22529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50885" y="3708400"/>
            <a:ext cx="555937" cy="26593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72101" y="3622421"/>
            <a:ext cx="697229" cy="237362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09234" y="3347211"/>
            <a:ext cx="983741" cy="345058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62444" y="3294126"/>
            <a:ext cx="496443" cy="19837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26070" y="2996564"/>
            <a:ext cx="1240408" cy="391922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734297" y="2886201"/>
            <a:ext cx="782447" cy="2602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71399" y="385038"/>
            <a:ext cx="11693525" cy="5801360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10"/>
              </a:spcBef>
            </a:pPr>
            <a:r>
              <a:rPr dirty="0" sz="3200" b="1">
                <a:latin typeface="Calibri"/>
                <a:cs typeface="Calibri"/>
              </a:rPr>
              <a:t>G-Substances</a:t>
            </a:r>
            <a:r>
              <a:rPr dirty="0" sz="3200" spc="-1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Infectious</a:t>
            </a:r>
            <a:r>
              <a:rPr dirty="0" sz="3200" spc="-13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(ranked</a:t>
            </a:r>
            <a:r>
              <a:rPr dirty="0" sz="3200" spc="-120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7)</a:t>
            </a:r>
            <a:endParaRPr sz="3200">
              <a:latin typeface="Calibri"/>
              <a:cs typeface="Calibri"/>
            </a:endParaRPr>
          </a:p>
          <a:p>
            <a:pPr algn="just" marL="12700" marR="5080">
              <a:lnSpc>
                <a:spcPct val="90000"/>
              </a:lnSpc>
              <a:spcBef>
                <a:spcPts val="994"/>
              </a:spcBef>
            </a:pPr>
            <a:r>
              <a:rPr dirty="0" sz="3200">
                <a:latin typeface="Calibri"/>
                <a:cs typeface="Calibri"/>
              </a:rPr>
              <a:t>They</a:t>
            </a:r>
            <a:r>
              <a:rPr dirty="0" sz="3200" spc="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are</a:t>
            </a:r>
            <a:r>
              <a:rPr dirty="0" sz="3200" spc="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materials</a:t>
            </a:r>
            <a:r>
              <a:rPr dirty="0" sz="3200" spc="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that</a:t>
            </a:r>
            <a:r>
              <a:rPr dirty="0" sz="3200" spc="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contain</a:t>
            </a:r>
            <a:r>
              <a:rPr dirty="0" sz="3200" spc="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real</a:t>
            </a:r>
            <a:r>
              <a:rPr dirty="0" sz="3200" spc="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living</a:t>
            </a:r>
            <a:r>
              <a:rPr dirty="0" sz="3200" spc="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organisms</a:t>
            </a:r>
            <a:r>
              <a:rPr dirty="0" sz="3200" spc="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such</a:t>
            </a:r>
            <a:r>
              <a:rPr dirty="0" sz="3200" spc="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as</a:t>
            </a:r>
            <a:r>
              <a:rPr dirty="0" sz="3200" spc="114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bacteria, </a:t>
            </a:r>
            <a:r>
              <a:rPr dirty="0" sz="3200">
                <a:latin typeface="Calibri"/>
                <a:cs typeface="Calibri"/>
              </a:rPr>
              <a:t>viruses,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parasites,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and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hybrid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and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genetically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modified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microorganisms </a:t>
            </a:r>
            <a:r>
              <a:rPr dirty="0" sz="3200">
                <a:latin typeface="Calibri"/>
                <a:cs typeface="Calibri"/>
              </a:rPr>
              <a:t>that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cause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diseases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to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humans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or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animals.</a:t>
            </a:r>
            <a:endParaRPr sz="3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615"/>
              </a:spcBef>
            </a:pPr>
            <a:r>
              <a:rPr dirty="0" sz="3200" b="1">
                <a:latin typeface="Calibri"/>
                <a:cs typeface="Calibri"/>
              </a:rPr>
              <a:t>H-</a:t>
            </a:r>
            <a:r>
              <a:rPr dirty="0" sz="3200" spc="-9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Corrosive</a:t>
            </a:r>
            <a:r>
              <a:rPr dirty="0" sz="3200" spc="-114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substances</a:t>
            </a:r>
            <a:r>
              <a:rPr dirty="0" sz="3200" spc="-14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(ranked</a:t>
            </a:r>
            <a:r>
              <a:rPr dirty="0" sz="3200" spc="-95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8)</a:t>
            </a:r>
            <a:endParaRPr sz="3200">
              <a:latin typeface="Calibri"/>
              <a:cs typeface="Calibri"/>
            </a:endParaRPr>
          </a:p>
          <a:p>
            <a:pPr algn="just" marL="12700" marR="5080">
              <a:lnSpc>
                <a:spcPct val="90000"/>
              </a:lnSpc>
              <a:spcBef>
                <a:spcPts val="1010"/>
              </a:spcBef>
            </a:pPr>
            <a:r>
              <a:rPr dirty="0" sz="3200">
                <a:latin typeface="Calibri"/>
                <a:cs typeface="Calibri"/>
              </a:rPr>
              <a:t>They</a:t>
            </a:r>
            <a:r>
              <a:rPr dirty="0" sz="3200" spc="2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are</a:t>
            </a:r>
            <a:r>
              <a:rPr dirty="0" sz="3200" spc="2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the</a:t>
            </a:r>
            <a:r>
              <a:rPr dirty="0" sz="3200" spc="25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substances</a:t>
            </a:r>
            <a:r>
              <a:rPr dirty="0" sz="3200" spc="2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that</a:t>
            </a:r>
            <a:r>
              <a:rPr dirty="0" sz="3200" spc="2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are</a:t>
            </a:r>
            <a:r>
              <a:rPr dirty="0" sz="3200" spc="2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in</a:t>
            </a:r>
            <a:r>
              <a:rPr dirty="0" sz="3200" spc="2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this</a:t>
            </a:r>
            <a:r>
              <a:rPr dirty="0" sz="3200" spc="2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dangerous</a:t>
            </a:r>
            <a:r>
              <a:rPr dirty="0" sz="3200" spc="2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category</a:t>
            </a:r>
            <a:r>
              <a:rPr dirty="0" sz="3200" spc="24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because </a:t>
            </a:r>
            <a:r>
              <a:rPr dirty="0" sz="3200">
                <a:latin typeface="Calibri"/>
                <a:cs typeface="Calibri"/>
              </a:rPr>
              <a:t>of</a:t>
            </a:r>
            <a:r>
              <a:rPr dirty="0" sz="3200" spc="6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their</a:t>
            </a:r>
            <a:r>
              <a:rPr dirty="0" sz="3200" spc="6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chemical</a:t>
            </a:r>
            <a:r>
              <a:rPr dirty="0" sz="3200" spc="6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activity,</a:t>
            </a:r>
            <a:r>
              <a:rPr dirty="0" sz="3200" spc="6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which</a:t>
            </a:r>
            <a:r>
              <a:rPr dirty="0" sz="3200" spc="6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causes</a:t>
            </a:r>
            <a:r>
              <a:rPr dirty="0" sz="3200" spc="6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severe</a:t>
            </a:r>
            <a:r>
              <a:rPr dirty="0" sz="3200" spc="6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damage</a:t>
            </a:r>
            <a:r>
              <a:rPr dirty="0" sz="3200" spc="6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when</a:t>
            </a:r>
            <a:r>
              <a:rPr dirty="0" sz="3200" spc="650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they </a:t>
            </a:r>
            <a:r>
              <a:rPr dirty="0" sz="3200">
                <a:latin typeface="Calibri"/>
                <a:cs typeface="Calibri"/>
              </a:rPr>
              <a:t>come</a:t>
            </a:r>
            <a:r>
              <a:rPr dirty="0" sz="3200" spc="4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into</a:t>
            </a:r>
            <a:r>
              <a:rPr dirty="0" sz="3200" spc="4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contact</a:t>
            </a:r>
            <a:r>
              <a:rPr dirty="0" sz="3200" spc="4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with</a:t>
            </a:r>
            <a:r>
              <a:rPr dirty="0" sz="3200" spc="5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living</a:t>
            </a:r>
            <a:r>
              <a:rPr dirty="0" sz="3200" spc="509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tissues,</a:t>
            </a:r>
            <a:r>
              <a:rPr dirty="0" sz="3200" spc="4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or</a:t>
            </a:r>
            <a:r>
              <a:rPr dirty="0" sz="3200" spc="4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they</a:t>
            </a:r>
            <a:r>
              <a:rPr dirty="0" sz="3200" spc="4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become</a:t>
            </a:r>
            <a:r>
              <a:rPr dirty="0" sz="3200" spc="48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cloudy</a:t>
            </a:r>
            <a:r>
              <a:rPr dirty="0" sz="3200" spc="484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when </a:t>
            </a:r>
            <a:r>
              <a:rPr dirty="0" sz="3200">
                <a:latin typeface="Calibri"/>
                <a:cs typeface="Calibri"/>
              </a:rPr>
              <a:t>they</a:t>
            </a:r>
            <a:r>
              <a:rPr dirty="0" sz="3200" spc="5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leak</a:t>
            </a:r>
            <a:r>
              <a:rPr dirty="0" sz="3200" spc="5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into</a:t>
            </a:r>
            <a:r>
              <a:rPr dirty="0" sz="3200" spc="5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the</a:t>
            </a:r>
            <a:r>
              <a:rPr dirty="0" sz="3200" spc="5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surrounding</a:t>
            </a:r>
            <a:r>
              <a:rPr dirty="0" sz="3200" spc="5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containers</a:t>
            </a:r>
            <a:r>
              <a:rPr dirty="0" sz="3200" spc="5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and</a:t>
            </a:r>
            <a:r>
              <a:rPr dirty="0" sz="3200" spc="5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other</a:t>
            </a:r>
            <a:r>
              <a:rPr dirty="0" sz="3200" spc="5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goods,</a:t>
            </a:r>
            <a:r>
              <a:rPr dirty="0" sz="3200" spc="5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and</a:t>
            </a:r>
            <a:r>
              <a:rPr dirty="0" sz="3200" spc="59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in </a:t>
            </a:r>
            <a:r>
              <a:rPr dirty="0" sz="3200">
                <a:latin typeface="Calibri"/>
                <a:cs typeface="Calibri"/>
              </a:rPr>
              <a:t>many</a:t>
            </a:r>
            <a:r>
              <a:rPr dirty="0" sz="3200" spc="1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cases,</a:t>
            </a:r>
            <a:r>
              <a:rPr dirty="0" sz="3200" spc="1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this</a:t>
            </a:r>
            <a:r>
              <a:rPr dirty="0" sz="3200" spc="1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results</a:t>
            </a:r>
            <a:r>
              <a:rPr dirty="0" sz="3200" spc="1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in</a:t>
            </a:r>
            <a:r>
              <a:rPr dirty="0" sz="3200" spc="1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the</a:t>
            </a:r>
            <a:r>
              <a:rPr dirty="0" sz="3200" spc="1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escalation</a:t>
            </a:r>
            <a:r>
              <a:rPr dirty="0" sz="3200" spc="1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of</a:t>
            </a:r>
            <a:r>
              <a:rPr dirty="0" sz="3200" spc="1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gases,</a:t>
            </a:r>
            <a:r>
              <a:rPr dirty="0" sz="3200" spc="1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some</a:t>
            </a:r>
            <a:r>
              <a:rPr dirty="0" sz="3200" spc="1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of</a:t>
            </a:r>
            <a:r>
              <a:rPr dirty="0" sz="3200" spc="1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which</a:t>
            </a:r>
            <a:r>
              <a:rPr dirty="0" sz="3200" spc="17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are </a:t>
            </a:r>
            <a:r>
              <a:rPr dirty="0" sz="3200">
                <a:latin typeface="Calibri"/>
                <a:cs typeface="Calibri"/>
              </a:rPr>
              <a:t>toxic</a:t>
            </a:r>
            <a:r>
              <a:rPr dirty="0" sz="3200" spc="5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and</a:t>
            </a:r>
            <a:r>
              <a:rPr dirty="0" sz="3200" spc="5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others</a:t>
            </a:r>
            <a:r>
              <a:rPr dirty="0" sz="3200" spc="5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that</a:t>
            </a:r>
            <a:r>
              <a:rPr dirty="0" sz="3200" spc="5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may</a:t>
            </a:r>
            <a:r>
              <a:rPr dirty="0" sz="3200" spc="5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cause</a:t>
            </a:r>
            <a:r>
              <a:rPr dirty="0" sz="3200" spc="5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5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mixture</a:t>
            </a:r>
            <a:r>
              <a:rPr dirty="0" sz="3200" spc="5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with</a:t>
            </a:r>
            <a:r>
              <a:rPr dirty="0" sz="3200" spc="5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atmospheric</a:t>
            </a:r>
            <a:r>
              <a:rPr dirty="0" sz="3200" spc="509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air</a:t>
            </a:r>
            <a:r>
              <a:rPr dirty="0" sz="3200" spc="52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to </a:t>
            </a:r>
            <a:r>
              <a:rPr dirty="0" sz="3200">
                <a:latin typeface="Calibri"/>
                <a:cs typeface="Calibri"/>
              </a:rPr>
              <a:t>explode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and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ignite.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4040" y="6206235"/>
            <a:ext cx="985325" cy="34527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03086" y="6120777"/>
            <a:ext cx="685799" cy="22524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62801" y="5948032"/>
            <a:ext cx="555878" cy="26593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84084" y="5862015"/>
            <a:ext cx="697103" cy="23742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21089" y="5586857"/>
            <a:ext cx="983870" cy="34499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74302" y="5533771"/>
            <a:ext cx="496570" cy="19829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37928" y="5236209"/>
            <a:ext cx="1240536" cy="391883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146155" y="5125846"/>
            <a:ext cx="782447" cy="2600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983993"/>
            <a:ext cx="7528559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0">
                <a:solidFill>
                  <a:srgbClr val="000000"/>
                </a:solidFill>
              </a:rPr>
              <a:t>I-</a:t>
            </a:r>
            <a:r>
              <a:rPr dirty="0" sz="2800">
                <a:solidFill>
                  <a:srgbClr val="000000"/>
                </a:solidFill>
              </a:rPr>
              <a:t>Miscellaneous</a:t>
            </a:r>
            <a:r>
              <a:rPr dirty="0" sz="2800" spc="-85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Dangerous</a:t>
            </a:r>
            <a:r>
              <a:rPr dirty="0" sz="2800" spc="-105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(Substances)</a:t>
            </a:r>
            <a:r>
              <a:rPr dirty="0" sz="2800" spc="-9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(ranked</a:t>
            </a:r>
            <a:r>
              <a:rPr dirty="0" sz="2800" spc="-110">
                <a:solidFill>
                  <a:srgbClr val="000000"/>
                </a:solidFill>
              </a:rPr>
              <a:t> </a:t>
            </a:r>
            <a:r>
              <a:rPr dirty="0" sz="2800" spc="-25">
                <a:solidFill>
                  <a:srgbClr val="000000"/>
                </a:solidFill>
              </a:rPr>
              <a:t>9)</a:t>
            </a:r>
            <a:endParaRPr sz="28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50000"/>
              </a:lnSpc>
              <a:spcBef>
                <a:spcPts val="95"/>
              </a:spcBef>
            </a:pPr>
            <a:r>
              <a:rPr dirty="0"/>
              <a:t>Substances</a:t>
            </a:r>
            <a:r>
              <a:rPr dirty="0" spc="130"/>
              <a:t> </a:t>
            </a:r>
            <a:r>
              <a:rPr dirty="0"/>
              <a:t>that</a:t>
            </a:r>
            <a:r>
              <a:rPr dirty="0" spc="130"/>
              <a:t> </a:t>
            </a:r>
            <a:r>
              <a:rPr dirty="0"/>
              <a:t>constitute</a:t>
            </a:r>
            <a:r>
              <a:rPr dirty="0" spc="135"/>
              <a:t> </a:t>
            </a:r>
            <a:r>
              <a:rPr dirty="0"/>
              <a:t>a</a:t>
            </a:r>
            <a:r>
              <a:rPr dirty="0" spc="135"/>
              <a:t> </a:t>
            </a:r>
            <a:r>
              <a:rPr dirty="0"/>
              <a:t>danger</a:t>
            </a:r>
            <a:r>
              <a:rPr dirty="0" spc="125"/>
              <a:t> </a:t>
            </a:r>
            <a:r>
              <a:rPr dirty="0"/>
              <a:t>during</a:t>
            </a:r>
            <a:r>
              <a:rPr dirty="0" spc="130"/>
              <a:t> </a:t>
            </a:r>
            <a:r>
              <a:rPr dirty="0"/>
              <a:t>transportation</a:t>
            </a:r>
            <a:r>
              <a:rPr dirty="0" spc="130"/>
              <a:t> </a:t>
            </a:r>
            <a:r>
              <a:rPr dirty="0"/>
              <a:t>or</a:t>
            </a:r>
            <a:r>
              <a:rPr dirty="0" spc="125"/>
              <a:t> </a:t>
            </a:r>
            <a:r>
              <a:rPr dirty="0"/>
              <a:t>a</a:t>
            </a:r>
            <a:r>
              <a:rPr dirty="0" spc="135"/>
              <a:t> </a:t>
            </a:r>
            <a:r>
              <a:rPr dirty="0" spc="-10"/>
              <a:t>danger </a:t>
            </a:r>
            <a:r>
              <a:rPr dirty="0"/>
              <a:t>to</a:t>
            </a:r>
            <a:r>
              <a:rPr dirty="0" spc="160"/>
              <a:t> </a:t>
            </a:r>
            <a:r>
              <a:rPr dirty="0"/>
              <a:t>the</a:t>
            </a:r>
            <a:r>
              <a:rPr dirty="0" spc="150"/>
              <a:t> </a:t>
            </a:r>
            <a:r>
              <a:rPr dirty="0"/>
              <a:t>environment,</a:t>
            </a:r>
            <a:r>
              <a:rPr dirty="0" spc="180"/>
              <a:t> </a:t>
            </a:r>
            <a:r>
              <a:rPr dirty="0"/>
              <a:t>such</a:t>
            </a:r>
            <a:r>
              <a:rPr dirty="0" spc="170"/>
              <a:t> </a:t>
            </a:r>
            <a:r>
              <a:rPr dirty="0"/>
              <a:t>as</a:t>
            </a:r>
            <a:r>
              <a:rPr dirty="0" spc="170"/>
              <a:t> </a:t>
            </a:r>
            <a:r>
              <a:rPr dirty="0"/>
              <a:t>mineral</a:t>
            </a:r>
            <a:r>
              <a:rPr dirty="0" spc="155"/>
              <a:t> </a:t>
            </a:r>
            <a:r>
              <a:rPr dirty="0"/>
              <a:t>acids</a:t>
            </a:r>
            <a:r>
              <a:rPr dirty="0" spc="175"/>
              <a:t> </a:t>
            </a:r>
            <a:r>
              <a:rPr dirty="0"/>
              <a:t>such</a:t>
            </a:r>
            <a:r>
              <a:rPr dirty="0" spc="170"/>
              <a:t> </a:t>
            </a:r>
            <a:r>
              <a:rPr dirty="0"/>
              <a:t>as</a:t>
            </a:r>
            <a:r>
              <a:rPr dirty="0" spc="170"/>
              <a:t> </a:t>
            </a:r>
            <a:r>
              <a:rPr dirty="0"/>
              <a:t>sulfuric</a:t>
            </a:r>
            <a:r>
              <a:rPr dirty="0" spc="150"/>
              <a:t> </a:t>
            </a:r>
            <a:r>
              <a:rPr dirty="0"/>
              <a:t>acid,</a:t>
            </a:r>
            <a:r>
              <a:rPr dirty="0" spc="175"/>
              <a:t> </a:t>
            </a:r>
            <a:r>
              <a:rPr dirty="0" spc="-10"/>
              <a:t>alkalis </a:t>
            </a:r>
            <a:r>
              <a:rPr dirty="0"/>
              <a:t>such</a:t>
            </a:r>
            <a:r>
              <a:rPr dirty="0" spc="85"/>
              <a:t>  </a:t>
            </a:r>
            <a:r>
              <a:rPr dirty="0"/>
              <a:t>as</a:t>
            </a:r>
            <a:r>
              <a:rPr dirty="0" spc="85"/>
              <a:t>  </a:t>
            </a:r>
            <a:r>
              <a:rPr dirty="0"/>
              <a:t>sodium</a:t>
            </a:r>
            <a:r>
              <a:rPr dirty="0" spc="85"/>
              <a:t>  </a:t>
            </a:r>
            <a:r>
              <a:rPr dirty="0"/>
              <a:t>hydroxide,</a:t>
            </a:r>
            <a:r>
              <a:rPr dirty="0" spc="75"/>
              <a:t>  </a:t>
            </a:r>
            <a:r>
              <a:rPr dirty="0"/>
              <a:t>and</a:t>
            </a:r>
            <a:r>
              <a:rPr dirty="0" spc="85"/>
              <a:t>  </a:t>
            </a:r>
            <a:r>
              <a:rPr dirty="0"/>
              <a:t>salts</a:t>
            </a:r>
            <a:r>
              <a:rPr dirty="0" spc="85"/>
              <a:t>  </a:t>
            </a:r>
            <a:r>
              <a:rPr dirty="0"/>
              <a:t>such</a:t>
            </a:r>
            <a:r>
              <a:rPr dirty="0" spc="80"/>
              <a:t>  </a:t>
            </a:r>
            <a:r>
              <a:rPr dirty="0"/>
              <a:t>as</a:t>
            </a:r>
            <a:r>
              <a:rPr dirty="0" spc="85"/>
              <a:t>  </a:t>
            </a:r>
            <a:r>
              <a:rPr dirty="0"/>
              <a:t>mercury</a:t>
            </a:r>
            <a:r>
              <a:rPr dirty="0" spc="80"/>
              <a:t>  </a:t>
            </a:r>
            <a:r>
              <a:rPr dirty="0"/>
              <a:t>chloride</a:t>
            </a:r>
            <a:r>
              <a:rPr dirty="0" spc="85"/>
              <a:t>  </a:t>
            </a:r>
            <a:r>
              <a:rPr dirty="0" spc="-25"/>
              <a:t>or </a:t>
            </a:r>
            <a:r>
              <a:rPr dirty="0" spc="-10"/>
              <a:t>hydrocyanic</a:t>
            </a:r>
            <a:r>
              <a:rPr dirty="0" spc="-114"/>
              <a:t> </a:t>
            </a:r>
            <a:r>
              <a:rPr dirty="0" spc="-10"/>
              <a:t>salts.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075301" y="5376164"/>
            <a:ext cx="831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4663377" y="5240654"/>
            <a:ext cx="2644775" cy="1195705"/>
            <a:chOff x="4663377" y="5240654"/>
            <a:chExt cx="2644775" cy="119570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3377" y="5738228"/>
              <a:ext cx="1460435" cy="69777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65596" y="5463158"/>
              <a:ext cx="488438" cy="32626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82740" y="5240654"/>
              <a:ext cx="625348" cy="328929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7497953" y="3846703"/>
            <a:ext cx="3134360" cy="1400175"/>
            <a:chOff x="7497953" y="3846703"/>
            <a:chExt cx="3134360" cy="1400175"/>
          </a:xfrm>
        </p:grpSpPr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97953" y="4769104"/>
              <a:ext cx="834898" cy="477773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8362188" y="4611116"/>
              <a:ext cx="447675" cy="254000"/>
            </a:xfrm>
            <a:custGeom>
              <a:avLst/>
              <a:gdLst/>
              <a:ahLst/>
              <a:cxnLst/>
              <a:rect l="l" t="t" r="r" b="b"/>
              <a:pathLst>
                <a:path w="447675" h="254000">
                  <a:moveTo>
                    <a:pt x="58419" y="100329"/>
                  </a:moveTo>
                  <a:lnTo>
                    <a:pt x="53339" y="101599"/>
                  </a:lnTo>
                  <a:lnTo>
                    <a:pt x="47751" y="102869"/>
                  </a:lnTo>
                  <a:lnTo>
                    <a:pt x="43814" y="104139"/>
                  </a:lnTo>
                  <a:lnTo>
                    <a:pt x="3175" y="120649"/>
                  </a:lnTo>
                  <a:lnTo>
                    <a:pt x="0" y="124459"/>
                  </a:lnTo>
                  <a:lnTo>
                    <a:pt x="0" y="126999"/>
                  </a:lnTo>
                  <a:lnTo>
                    <a:pt x="1142" y="129539"/>
                  </a:lnTo>
                  <a:lnTo>
                    <a:pt x="52958" y="252729"/>
                  </a:lnTo>
                  <a:lnTo>
                    <a:pt x="53085" y="253999"/>
                  </a:lnTo>
                  <a:lnTo>
                    <a:pt x="59943" y="253999"/>
                  </a:lnTo>
                  <a:lnTo>
                    <a:pt x="61467" y="252729"/>
                  </a:lnTo>
                  <a:lnTo>
                    <a:pt x="63118" y="252729"/>
                  </a:lnTo>
                  <a:lnTo>
                    <a:pt x="64896" y="251459"/>
                  </a:lnTo>
                  <a:lnTo>
                    <a:pt x="66293" y="251459"/>
                  </a:lnTo>
                  <a:lnTo>
                    <a:pt x="68325" y="250189"/>
                  </a:lnTo>
                  <a:lnTo>
                    <a:pt x="69214" y="248919"/>
                  </a:lnTo>
                  <a:lnTo>
                    <a:pt x="70230" y="247649"/>
                  </a:lnTo>
                  <a:lnTo>
                    <a:pt x="70611" y="247649"/>
                  </a:lnTo>
                  <a:lnTo>
                    <a:pt x="70865" y="246379"/>
                  </a:lnTo>
                  <a:lnTo>
                    <a:pt x="70611" y="245109"/>
                  </a:lnTo>
                  <a:lnTo>
                    <a:pt x="46862" y="189229"/>
                  </a:lnTo>
                  <a:lnTo>
                    <a:pt x="58673" y="184149"/>
                  </a:lnTo>
                  <a:lnTo>
                    <a:pt x="62737" y="181609"/>
                  </a:lnTo>
                  <a:lnTo>
                    <a:pt x="109346" y="181609"/>
                  </a:lnTo>
                  <a:lnTo>
                    <a:pt x="106679" y="179069"/>
                  </a:lnTo>
                  <a:lnTo>
                    <a:pt x="101726" y="175259"/>
                  </a:lnTo>
                  <a:lnTo>
                    <a:pt x="99186" y="173989"/>
                  </a:lnTo>
                  <a:lnTo>
                    <a:pt x="40766" y="173989"/>
                  </a:lnTo>
                  <a:lnTo>
                    <a:pt x="21970" y="129539"/>
                  </a:lnTo>
                  <a:lnTo>
                    <a:pt x="36956" y="123189"/>
                  </a:lnTo>
                  <a:lnTo>
                    <a:pt x="40385" y="121919"/>
                  </a:lnTo>
                  <a:lnTo>
                    <a:pt x="43306" y="120649"/>
                  </a:lnTo>
                  <a:lnTo>
                    <a:pt x="45592" y="120649"/>
                  </a:lnTo>
                  <a:lnTo>
                    <a:pt x="47751" y="119379"/>
                  </a:lnTo>
                  <a:lnTo>
                    <a:pt x="49910" y="119379"/>
                  </a:lnTo>
                  <a:lnTo>
                    <a:pt x="51815" y="118109"/>
                  </a:lnTo>
                  <a:lnTo>
                    <a:pt x="91016" y="118109"/>
                  </a:lnTo>
                  <a:lnTo>
                    <a:pt x="89407" y="115569"/>
                  </a:lnTo>
                  <a:lnTo>
                    <a:pt x="83565" y="107949"/>
                  </a:lnTo>
                  <a:lnTo>
                    <a:pt x="80136" y="105409"/>
                  </a:lnTo>
                  <a:lnTo>
                    <a:pt x="72262" y="102869"/>
                  </a:lnTo>
                  <a:lnTo>
                    <a:pt x="67944" y="101599"/>
                  </a:lnTo>
                  <a:lnTo>
                    <a:pt x="58419" y="100329"/>
                  </a:lnTo>
                  <a:close/>
                </a:path>
                <a:path w="447675" h="254000">
                  <a:moveTo>
                    <a:pt x="109346" y="181609"/>
                  </a:moveTo>
                  <a:lnTo>
                    <a:pt x="76453" y="181609"/>
                  </a:lnTo>
                  <a:lnTo>
                    <a:pt x="79501" y="182879"/>
                  </a:lnTo>
                  <a:lnTo>
                    <a:pt x="82422" y="184149"/>
                  </a:lnTo>
                  <a:lnTo>
                    <a:pt x="85343" y="186689"/>
                  </a:lnTo>
                  <a:lnTo>
                    <a:pt x="88137" y="187959"/>
                  </a:lnTo>
                  <a:lnTo>
                    <a:pt x="90931" y="190499"/>
                  </a:lnTo>
                  <a:lnTo>
                    <a:pt x="93852" y="193039"/>
                  </a:lnTo>
                  <a:lnTo>
                    <a:pt x="96773" y="196849"/>
                  </a:lnTo>
                  <a:lnTo>
                    <a:pt x="122173" y="222249"/>
                  </a:lnTo>
                  <a:lnTo>
                    <a:pt x="122808" y="223519"/>
                  </a:lnTo>
                  <a:lnTo>
                    <a:pt x="123443" y="223519"/>
                  </a:lnTo>
                  <a:lnTo>
                    <a:pt x="124713" y="224789"/>
                  </a:lnTo>
                  <a:lnTo>
                    <a:pt x="130428" y="224789"/>
                  </a:lnTo>
                  <a:lnTo>
                    <a:pt x="131825" y="223519"/>
                  </a:lnTo>
                  <a:lnTo>
                    <a:pt x="133603" y="222249"/>
                  </a:lnTo>
                  <a:lnTo>
                    <a:pt x="135762" y="222249"/>
                  </a:lnTo>
                  <a:lnTo>
                    <a:pt x="137286" y="220979"/>
                  </a:lnTo>
                  <a:lnTo>
                    <a:pt x="138556" y="220979"/>
                  </a:lnTo>
                  <a:lnTo>
                    <a:pt x="139700" y="219709"/>
                  </a:lnTo>
                  <a:lnTo>
                    <a:pt x="140588" y="219709"/>
                  </a:lnTo>
                  <a:lnTo>
                    <a:pt x="141096" y="218439"/>
                  </a:lnTo>
                  <a:lnTo>
                    <a:pt x="141731" y="218439"/>
                  </a:lnTo>
                  <a:lnTo>
                    <a:pt x="141985" y="217169"/>
                  </a:lnTo>
                  <a:lnTo>
                    <a:pt x="141985" y="215899"/>
                  </a:lnTo>
                  <a:lnTo>
                    <a:pt x="141731" y="215899"/>
                  </a:lnTo>
                  <a:lnTo>
                    <a:pt x="141096" y="214629"/>
                  </a:lnTo>
                  <a:lnTo>
                    <a:pt x="140334" y="213359"/>
                  </a:lnTo>
                  <a:lnTo>
                    <a:pt x="139700" y="212089"/>
                  </a:lnTo>
                  <a:lnTo>
                    <a:pt x="138302" y="210819"/>
                  </a:lnTo>
                  <a:lnTo>
                    <a:pt x="136270" y="209549"/>
                  </a:lnTo>
                  <a:lnTo>
                    <a:pt x="109346" y="181609"/>
                  </a:lnTo>
                  <a:close/>
                </a:path>
                <a:path w="447675" h="254000">
                  <a:moveTo>
                    <a:pt x="142366" y="105409"/>
                  </a:moveTo>
                  <a:lnTo>
                    <a:pt x="135762" y="105409"/>
                  </a:lnTo>
                  <a:lnTo>
                    <a:pt x="134365" y="106679"/>
                  </a:lnTo>
                  <a:lnTo>
                    <a:pt x="132714" y="106679"/>
                  </a:lnTo>
                  <a:lnTo>
                    <a:pt x="131063" y="107949"/>
                  </a:lnTo>
                  <a:lnTo>
                    <a:pt x="129666" y="107949"/>
                  </a:lnTo>
                  <a:lnTo>
                    <a:pt x="128650" y="109219"/>
                  </a:lnTo>
                  <a:lnTo>
                    <a:pt x="127507" y="109219"/>
                  </a:lnTo>
                  <a:lnTo>
                    <a:pt x="126745" y="110489"/>
                  </a:lnTo>
                  <a:lnTo>
                    <a:pt x="125602" y="110489"/>
                  </a:lnTo>
                  <a:lnTo>
                    <a:pt x="125094" y="113029"/>
                  </a:lnTo>
                  <a:lnTo>
                    <a:pt x="125475" y="113029"/>
                  </a:lnTo>
                  <a:lnTo>
                    <a:pt x="148970" y="170179"/>
                  </a:lnTo>
                  <a:lnTo>
                    <a:pt x="172846" y="198119"/>
                  </a:lnTo>
                  <a:lnTo>
                    <a:pt x="177418" y="200659"/>
                  </a:lnTo>
                  <a:lnTo>
                    <a:pt x="187578" y="200659"/>
                  </a:lnTo>
                  <a:lnTo>
                    <a:pt x="193166" y="199389"/>
                  </a:lnTo>
                  <a:lnTo>
                    <a:pt x="216312" y="182879"/>
                  </a:lnTo>
                  <a:lnTo>
                    <a:pt x="184276" y="182879"/>
                  </a:lnTo>
                  <a:lnTo>
                    <a:pt x="181482" y="181609"/>
                  </a:lnTo>
                  <a:lnTo>
                    <a:pt x="165226" y="160019"/>
                  </a:lnTo>
                  <a:lnTo>
                    <a:pt x="142493" y="106679"/>
                  </a:lnTo>
                  <a:lnTo>
                    <a:pt x="142366" y="105409"/>
                  </a:lnTo>
                  <a:close/>
                </a:path>
                <a:path w="447675" h="254000">
                  <a:moveTo>
                    <a:pt x="205358" y="80009"/>
                  </a:moveTo>
                  <a:lnTo>
                    <a:pt x="195452" y="80009"/>
                  </a:lnTo>
                  <a:lnTo>
                    <a:pt x="193675" y="81279"/>
                  </a:lnTo>
                  <a:lnTo>
                    <a:pt x="191388" y="82549"/>
                  </a:lnTo>
                  <a:lnTo>
                    <a:pt x="190372" y="82549"/>
                  </a:lnTo>
                  <a:lnTo>
                    <a:pt x="189483" y="83819"/>
                  </a:lnTo>
                  <a:lnTo>
                    <a:pt x="188086" y="85089"/>
                  </a:lnTo>
                  <a:lnTo>
                    <a:pt x="187959" y="86359"/>
                  </a:lnTo>
                  <a:lnTo>
                    <a:pt x="215391" y="152399"/>
                  </a:lnTo>
                  <a:lnTo>
                    <a:pt x="213105" y="160019"/>
                  </a:lnTo>
                  <a:lnTo>
                    <a:pt x="196722" y="180339"/>
                  </a:lnTo>
                  <a:lnTo>
                    <a:pt x="193420" y="181609"/>
                  </a:lnTo>
                  <a:lnTo>
                    <a:pt x="190245" y="182879"/>
                  </a:lnTo>
                  <a:lnTo>
                    <a:pt x="216312" y="182879"/>
                  </a:lnTo>
                  <a:lnTo>
                    <a:pt x="217296" y="181609"/>
                  </a:lnTo>
                  <a:lnTo>
                    <a:pt x="220725" y="175259"/>
                  </a:lnTo>
                  <a:lnTo>
                    <a:pt x="223646" y="166369"/>
                  </a:lnTo>
                  <a:lnTo>
                    <a:pt x="241559" y="166369"/>
                  </a:lnTo>
                  <a:lnTo>
                    <a:pt x="205358" y="80009"/>
                  </a:lnTo>
                  <a:close/>
                </a:path>
                <a:path w="447675" h="254000">
                  <a:moveTo>
                    <a:pt x="232790" y="180339"/>
                  </a:moveTo>
                  <a:lnTo>
                    <a:pt x="231266" y="180339"/>
                  </a:lnTo>
                  <a:lnTo>
                    <a:pt x="231901" y="181609"/>
                  </a:lnTo>
                  <a:lnTo>
                    <a:pt x="232790" y="180339"/>
                  </a:lnTo>
                  <a:close/>
                </a:path>
                <a:path w="447675" h="254000">
                  <a:moveTo>
                    <a:pt x="241559" y="166369"/>
                  </a:moveTo>
                  <a:lnTo>
                    <a:pt x="223646" y="166369"/>
                  </a:lnTo>
                  <a:lnTo>
                    <a:pt x="228726" y="179069"/>
                  </a:lnTo>
                  <a:lnTo>
                    <a:pt x="228980" y="180339"/>
                  </a:lnTo>
                  <a:lnTo>
                    <a:pt x="236219" y="180339"/>
                  </a:lnTo>
                  <a:lnTo>
                    <a:pt x="237870" y="179069"/>
                  </a:lnTo>
                  <a:lnTo>
                    <a:pt x="239267" y="179069"/>
                  </a:lnTo>
                  <a:lnTo>
                    <a:pt x="240410" y="177799"/>
                  </a:lnTo>
                  <a:lnTo>
                    <a:pt x="241426" y="177799"/>
                  </a:lnTo>
                  <a:lnTo>
                    <a:pt x="242315" y="176529"/>
                  </a:lnTo>
                  <a:lnTo>
                    <a:pt x="243077" y="176529"/>
                  </a:lnTo>
                  <a:lnTo>
                    <a:pt x="244093" y="175259"/>
                  </a:lnTo>
                  <a:lnTo>
                    <a:pt x="244347" y="175259"/>
                  </a:lnTo>
                  <a:lnTo>
                    <a:pt x="244475" y="173989"/>
                  </a:lnTo>
                  <a:lnTo>
                    <a:pt x="244475" y="172719"/>
                  </a:lnTo>
                  <a:lnTo>
                    <a:pt x="244220" y="172719"/>
                  </a:lnTo>
                  <a:lnTo>
                    <a:pt x="241559" y="166369"/>
                  </a:lnTo>
                  <a:close/>
                </a:path>
                <a:path w="447675" h="254000">
                  <a:moveTo>
                    <a:pt x="91016" y="118109"/>
                  </a:moveTo>
                  <a:lnTo>
                    <a:pt x="57911" y="118109"/>
                  </a:lnTo>
                  <a:lnTo>
                    <a:pt x="62991" y="119379"/>
                  </a:lnTo>
                  <a:lnTo>
                    <a:pt x="70611" y="124459"/>
                  </a:lnTo>
                  <a:lnTo>
                    <a:pt x="73659" y="128269"/>
                  </a:lnTo>
                  <a:lnTo>
                    <a:pt x="75818" y="133349"/>
                  </a:lnTo>
                  <a:lnTo>
                    <a:pt x="77215" y="135889"/>
                  </a:lnTo>
                  <a:lnTo>
                    <a:pt x="77850" y="139699"/>
                  </a:lnTo>
                  <a:lnTo>
                    <a:pt x="78104" y="146049"/>
                  </a:lnTo>
                  <a:lnTo>
                    <a:pt x="77469" y="148589"/>
                  </a:lnTo>
                  <a:lnTo>
                    <a:pt x="40766" y="173989"/>
                  </a:lnTo>
                  <a:lnTo>
                    <a:pt x="99186" y="173989"/>
                  </a:lnTo>
                  <a:lnTo>
                    <a:pt x="94360" y="170179"/>
                  </a:lnTo>
                  <a:lnTo>
                    <a:pt x="91947" y="170179"/>
                  </a:lnTo>
                  <a:lnTo>
                    <a:pt x="89534" y="168909"/>
                  </a:lnTo>
                  <a:lnTo>
                    <a:pt x="87248" y="167639"/>
                  </a:lnTo>
                  <a:lnTo>
                    <a:pt x="82041" y="167639"/>
                  </a:lnTo>
                  <a:lnTo>
                    <a:pt x="85470" y="165099"/>
                  </a:lnTo>
                  <a:lnTo>
                    <a:pt x="97154" y="140969"/>
                  </a:lnTo>
                  <a:lnTo>
                    <a:pt x="97112" y="137159"/>
                  </a:lnTo>
                  <a:lnTo>
                    <a:pt x="96773" y="132079"/>
                  </a:lnTo>
                  <a:lnTo>
                    <a:pt x="95630" y="128269"/>
                  </a:lnTo>
                  <a:lnTo>
                    <a:pt x="93725" y="123189"/>
                  </a:lnTo>
                  <a:lnTo>
                    <a:pt x="91820" y="119379"/>
                  </a:lnTo>
                  <a:lnTo>
                    <a:pt x="91016" y="118109"/>
                  </a:lnTo>
                  <a:close/>
                </a:path>
                <a:path w="447675" h="254000">
                  <a:moveTo>
                    <a:pt x="315721" y="59689"/>
                  </a:moveTo>
                  <a:lnTo>
                    <a:pt x="288797" y="59689"/>
                  </a:lnTo>
                  <a:lnTo>
                    <a:pt x="291210" y="60959"/>
                  </a:lnTo>
                  <a:lnTo>
                    <a:pt x="293750" y="62229"/>
                  </a:lnTo>
                  <a:lnTo>
                    <a:pt x="295909" y="64769"/>
                  </a:lnTo>
                  <a:lnTo>
                    <a:pt x="299719" y="68579"/>
                  </a:lnTo>
                  <a:lnTo>
                    <a:pt x="301370" y="72389"/>
                  </a:lnTo>
                  <a:lnTo>
                    <a:pt x="302894" y="76199"/>
                  </a:lnTo>
                  <a:lnTo>
                    <a:pt x="305942" y="82549"/>
                  </a:lnTo>
                  <a:lnTo>
                    <a:pt x="293115" y="87629"/>
                  </a:lnTo>
                  <a:lnTo>
                    <a:pt x="286003" y="91439"/>
                  </a:lnTo>
                  <a:lnTo>
                    <a:pt x="279780" y="93979"/>
                  </a:lnTo>
                  <a:lnTo>
                    <a:pt x="256666" y="128269"/>
                  </a:lnTo>
                  <a:lnTo>
                    <a:pt x="257428" y="133349"/>
                  </a:lnTo>
                  <a:lnTo>
                    <a:pt x="261492" y="143509"/>
                  </a:lnTo>
                  <a:lnTo>
                    <a:pt x="263905" y="146049"/>
                  </a:lnTo>
                  <a:lnTo>
                    <a:pt x="266953" y="149859"/>
                  </a:lnTo>
                  <a:lnTo>
                    <a:pt x="285114" y="157479"/>
                  </a:lnTo>
                  <a:lnTo>
                    <a:pt x="294004" y="156209"/>
                  </a:lnTo>
                  <a:lnTo>
                    <a:pt x="303529" y="153669"/>
                  </a:lnTo>
                  <a:lnTo>
                    <a:pt x="309117" y="151129"/>
                  </a:lnTo>
                  <a:lnTo>
                    <a:pt x="313943" y="147319"/>
                  </a:lnTo>
                  <a:lnTo>
                    <a:pt x="319568" y="140969"/>
                  </a:lnTo>
                  <a:lnTo>
                    <a:pt x="290321" y="140969"/>
                  </a:lnTo>
                  <a:lnTo>
                    <a:pt x="281812" y="138429"/>
                  </a:lnTo>
                  <a:lnTo>
                    <a:pt x="278764" y="134619"/>
                  </a:lnTo>
                  <a:lnTo>
                    <a:pt x="276732" y="130809"/>
                  </a:lnTo>
                  <a:lnTo>
                    <a:pt x="275462" y="126999"/>
                  </a:lnTo>
                  <a:lnTo>
                    <a:pt x="274954" y="124459"/>
                  </a:lnTo>
                  <a:lnTo>
                    <a:pt x="275208" y="121919"/>
                  </a:lnTo>
                  <a:lnTo>
                    <a:pt x="275335" y="119379"/>
                  </a:lnTo>
                  <a:lnTo>
                    <a:pt x="276225" y="116839"/>
                  </a:lnTo>
                  <a:lnTo>
                    <a:pt x="277875" y="114299"/>
                  </a:lnTo>
                  <a:lnTo>
                    <a:pt x="279400" y="111759"/>
                  </a:lnTo>
                  <a:lnTo>
                    <a:pt x="281812" y="109219"/>
                  </a:lnTo>
                  <a:lnTo>
                    <a:pt x="284860" y="107949"/>
                  </a:lnTo>
                  <a:lnTo>
                    <a:pt x="288035" y="105409"/>
                  </a:lnTo>
                  <a:lnTo>
                    <a:pt x="291845" y="102869"/>
                  </a:lnTo>
                  <a:lnTo>
                    <a:pt x="296544" y="101599"/>
                  </a:lnTo>
                  <a:lnTo>
                    <a:pt x="311022" y="95249"/>
                  </a:lnTo>
                  <a:lnTo>
                    <a:pt x="331043" y="95249"/>
                  </a:lnTo>
                  <a:lnTo>
                    <a:pt x="319531" y="67309"/>
                  </a:lnTo>
                  <a:lnTo>
                    <a:pt x="317118" y="62229"/>
                  </a:lnTo>
                  <a:lnTo>
                    <a:pt x="315721" y="59689"/>
                  </a:lnTo>
                  <a:close/>
                </a:path>
                <a:path w="447675" h="254000">
                  <a:moveTo>
                    <a:pt x="331043" y="95249"/>
                  </a:moveTo>
                  <a:lnTo>
                    <a:pt x="311022" y="95249"/>
                  </a:lnTo>
                  <a:lnTo>
                    <a:pt x="319277" y="114299"/>
                  </a:lnTo>
                  <a:lnTo>
                    <a:pt x="317118" y="120649"/>
                  </a:lnTo>
                  <a:lnTo>
                    <a:pt x="314578" y="125729"/>
                  </a:lnTo>
                  <a:lnTo>
                    <a:pt x="311657" y="129539"/>
                  </a:lnTo>
                  <a:lnTo>
                    <a:pt x="308863" y="134619"/>
                  </a:lnTo>
                  <a:lnTo>
                    <a:pt x="305180" y="137159"/>
                  </a:lnTo>
                  <a:lnTo>
                    <a:pt x="300735" y="138429"/>
                  </a:lnTo>
                  <a:lnTo>
                    <a:pt x="295147" y="140969"/>
                  </a:lnTo>
                  <a:lnTo>
                    <a:pt x="319568" y="140969"/>
                  </a:lnTo>
                  <a:lnTo>
                    <a:pt x="321817" y="138429"/>
                  </a:lnTo>
                  <a:lnTo>
                    <a:pt x="324992" y="133349"/>
                  </a:lnTo>
                  <a:lnTo>
                    <a:pt x="327151" y="126999"/>
                  </a:lnTo>
                  <a:lnTo>
                    <a:pt x="344124" y="126999"/>
                  </a:lnTo>
                  <a:lnTo>
                    <a:pt x="331043" y="95249"/>
                  </a:lnTo>
                  <a:close/>
                </a:path>
                <a:path w="447675" h="254000">
                  <a:moveTo>
                    <a:pt x="336422" y="137159"/>
                  </a:moveTo>
                  <a:lnTo>
                    <a:pt x="331977" y="137159"/>
                  </a:lnTo>
                  <a:lnTo>
                    <a:pt x="333247" y="138429"/>
                  </a:lnTo>
                  <a:lnTo>
                    <a:pt x="335279" y="138429"/>
                  </a:lnTo>
                  <a:lnTo>
                    <a:pt x="336422" y="137159"/>
                  </a:lnTo>
                  <a:close/>
                </a:path>
                <a:path w="447675" h="254000">
                  <a:moveTo>
                    <a:pt x="344124" y="126999"/>
                  </a:moveTo>
                  <a:lnTo>
                    <a:pt x="327151" y="126999"/>
                  </a:lnTo>
                  <a:lnTo>
                    <a:pt x="331088" y="135889"/>
                  </a:lnTo>
                  <a:lnTo>
                    <a:pt x="331469" y="137159"/>
                  </a:lnTo>
                  <a:lnTo>
                    <a:pt x="337946" y="137159"/>
                  </a:lnTo>
                  <a:lnTo>
                    <a:pt x="341502" y="135889"/>
                  </a:lnTo>
                  <a:lnTo>
                    <a:pt x="342900" y="134619"/>
                  </a:lnTo>
                  <a:lnTo>
                    <a:pt x="343788" y="134619"/>
                  </a:lnTo>
                  <a:lnTo>
                    <a:pt x="344677" y="133349"/>
                  </a:lnTo>
                  <a:lnTo>
                    <a:pt x="345312" y="133349"/>
                  </a:lnTo>
                  <a:lnTo>
                    <a:pt x="346075" y="132079"/>
                  </a:lnTo>
                  <a:lnTo>
                    <a:pt x="346075" y="130809"/>
                  </a:lnTo>
                  <a:lnTo>
                    <a:pt x="345693" y="130809"/>
                  </a:lnTo>
                  <a:lnTo>
                    <a:pt x="344124" y="126999"/>
                  </a:lnTo>
                  <a:close/>
                </a:path>
                <a:path w="447675" h="254000">
                  <a:moveTo>
                    <a:pt x="417279" y="17779"/>
                  </a:moveTo>
                  <a:lnTo>
                    <a:pt x="390016" y="17779"/>
                  </a:lnTo>
                  <a:lnTo>
                    <a:pt x="394842" y="20319"/>
                  </a:lnTo>
                  <a:lnTo>
                    <a:pt x="397128" y="21589"/>
                  </a:lnTo>
                  <a:lnTo>
                    <a:pt x="400938" y="26669"/>
                  </a:lnTo>
                  <a:lnTo>
                    <a:pt x="402589" y="29209"/>
                  </a:lnTo>
                  <a:lnTo>
                    <a:pt x="407161" y="40639"/>
                  </a:lnTo>
                  <a:lnTo>
                    <a:pt x="394334" y="45719"/>
                  </a:lnTo>
                  <a:lnTo>
                    <a:pt x="387095" y="48259"/>
                  </a:lnTo>
                  <a:lnTo>
                    <a:pt x="380872" y="52069"/>
                  </a:lnTo>
                  <a:lnTo>
                    <a:pt x="357758" y="86359"/>
                  </a:lnTo>
                  <a:lnTo>
                    <a:pt x="358647" y="90169"/>
                  </a:lnTo>
                  <a:lnTo>
                    <a:pt x="382142" y="114299"/>
                  </a:lnTo>
                  <a:lnTo>
                    <a:pt x="395223" y="114299"/>
                  </a:lnTo>
                  <a:lnTo>
                    <a:pt x="399922" y="113029"/>
                  </a:lnTo>
                  <a:lnTo>
                    <a:pt x="404748" y="110489"/>
                  </a:lnTo>
                  <a:lnTo>
                    <a:pt x="410336" y="107949"/>
                  </a:lnTo>
                  <a:lnTo>
                    <a:pt x="415035" y="105409"/>
                  </a:lnTo>
                  <a:lnTo>
                    <a:pt x="419100" y="100329"/>
                  </a:lnTo>
                  <a:lnTo>
                    <a:pt x="420412" y="99059"/>
                  </a:lnTo>
                  <a:lnTo>
                    <a:pt x="391540" y="99059"/>
                  </a:lnTo>
                  <a:lnTo>
                    <a:pt x="387222" y="97789"/>
                  </a:lnTo>
                  <a:lnTo>
                    <a:pt x="383031" y="95249"/>
                  </a:lnTo>
                  <a:lnTo>
                    <a:pt x="379856" y="92709"/>
                  </a:lnTo>
                  <a:lnTo>
                    <a:pt x="377825" y="87629"/>
                  </a:lnTo>
                  <a:lnTo>
                    <a:pt x="376681" y="85089"/>
                  </a:lnTo>
                  <a:lnTo>
                    <a:pt x="376173" y="82549"/>
                  </a:lnTo>
                  <a:lnTo>
                    <a:pt x="376300" y="80009"/>
                  </a:lnTo>
                  <a:lnTo>
                    <a:pt x="376554" y="77469"/>
                  </a:lnTo>
                  <a:lnTo>
                    <a:pt x="393064" y="60959"/>
                  </a:lnTo>
                  <a:lnTo>
                    <a:pt x="397763" y="58419"/>
                  </a:lnTo>
                  <a:lnTo>
                    <a:pt x="412241" y="52069"/>
                  </a:lnTo>
                  <a:lnTo>
                    <a:pt x="432030" y="52069"/>
                  </a:lnTo>
                  <a:lnTo>
                    <a:pt x="418210" y="19049"/>
                  </a:lnTo>
                  <a:lnTo>
                    <a:pt x="417279" y="17779"/>
                  </a:lnTo>
                  <a:close/>
                </a:path>
                <a:path w="447675" h="254000">
                  <a:moveTo>
                    <a:pt x="138937" y="104139"/>
                  </a:moveTo>
                  <a:lnTo>
                    <a:pt x="136905" y="105409"/>
                  </a:lnTo>
                  <a:lnTo>
                    <a:pt x="139700" y="105409"/>
                  </a:lnTo>
                  <a:lnTo>
                    <a:pt x="138937" y="104139"/>
                  </a:lnTo>
                  <a:close/>
                </a:path>
                <a:path w="447675" h="254000">
                  <a:moveTo>
                    <a:pt x="432030" y="52069"/>
                  </a:moveTo>
                  <a:lnTo>
                    <a:pt x="412241" y="52069"/>
                  </a:lnTo>
                  <a:lnTo>
                    <a:pt x="420496" y="72389"/>
                  </a:lnTo>
                  <a:lnTo>
                    <a:pt x="418210" y="78739"/>
                  </a:lnTo>
                  <a:lnTo>
                    <a:pt x="396366" y="99059"/>
                  </a:lnTo>
                  <a:lnTo>
                    <a:pt x="420412" y="99059"/>
                  </a:lnTo>
                  <a:lnTo>
                    <a:pt x="423036" y="96519"/>
                  </a:lnTo>
                  <a:lnTo>
                    <a:pt x="426084" y="90169"/>
                  </a:lnTo>
                  <a:lnTo>
                    <a:pt x="428370" y="85089"/>
                  </a:lnTo>
                  <a:lnTo>
                    <a:pt x="445849" y="85089"/>
                  </a:lnTo>
                  <a:lnTo>
                    <a:pt x="432030" y="52069"/>
                  </a:lnTo>
                  <a:close/>
                </a:path>
                <a:path w="447675" h="254000">
                  <a:moveTo>
                    <a:pt x="445849" y="85089"/>
                  </a:moveTo>
                  <a:lnTo>
                    <a:pt x="428370" y="85089"/>
                  </a:lnTo>
                  <a:lnTo>
                    <a:pt x="432307" y="93979"/>
                  </a:lnTo>
                  <a:lnTo>
                    <a:pt x="432561" y="95249"/>
                  </a:lnTo>
                  <a:lnTo>
                    <a:pt x="437641" y="95249"/>
                  </a:lnTo>
                  <a:lnTo>
                    <a:pt x="440816" y="93979"/>
                  </a:lnTo>
                  <a:lnTo>
                    <a:pt x="444118" y="92709"/>
                  </a:lnTo>
                  <a:lnTo>
                    <a:pt x="445007" y="91439"/>
                  </a:lnTo>
                  <a:lnTo>
                    <a:pt x="446404" y="90169"/>
                  </a:lnTo>
                  <a:lnTo>
                    <a:pt x="446785" y="90169"/>
                  </a:lnTo>
                  <a:lnTo>
                    <a:pt x="447166" y="88899"/>
                  </a:lnTo>
                  <a:lnTo>
                    <a:pt x="446912" y="87629"/>
                  </a:lnTo>
                  <a:lnTo>
                    <a:pt x="445849" y="85089"/>
                  </a:lnTo>
                  <a:close/>
                </a:path>
                <a:path w="447675" h="254000">
                  <a:moveTo>
                    <a:pt x="296290" y="43179"/>
                  </a:moveTo>
                  <a:lnTo>
                    <a:pt x="286257" y="43179"/>
                  </a:lnTo>
                  <a:lnTo>
                    <a:pt x="280923" y="44449"/>
                  </a:lnTo>
                  <a:lnTo>
                    <a:pt x="274954" y="45719"/>
                  </a:lnTo>
                  <a:lnTo>
                    <a:pt x="268350" y="48259"/>
                  </a:lnTo>
                  <a:lnTo>
                    <a:pt x="264667" y="49529"/>
                  </a:lnTo>
                  <a:lnTo>
                    <a:pt x="261365" y="52069"/>
                  </a:lnTo>
                  <a:lnTo>
                    <a:pt x="258063" y="53339"/>
                  </a:lnTo>
                  <a:lnTo>
                    <a:pt x="254888" y="55879"/>
                  </a:lnTo>
                  <a:lnTo>
                    <a:pt x="251967" y="58419"/>
                  </a:lnTo>
                  <a:lnTo>
                    <a:pt x="249427" y="59689"/>
                  </a:lnTo>
                  <a:lnTo>
                    <a:pt x="246887" y="62229"/>
                  </a:lnTo>
                  <a:lnTo>
                    <a:pt x="244728" y="64769"/>
                  </a:lnTo>
                  <a:lnTo>
                    <a:pt x="243077" y="67309"/>
                  </a:lnTo>
                  <a:lnTo>
                    <a:pt x="241300" y="68579"/>
                  </a:lnTo>
                  <a:lnTo>
                    <a:pt x="240156" y="71119"/>
                  </a:lnTo>
                  <a:lnTo>
                    <a:pt x="239521" y="72389"/>
                  </a:lnTo>
                  <a:lnTo>
                    <a:pt x="239013" y="73659"/>
                  </a:lnTo>
                  <a:lnTo>
                    <a:pt x="238759" y="74929"/>
                  </a:lnTo>
                  <a:lnTo>
                    <a:pt x="239013" y="74929"/>
                  </a:lnTo>
                  <a:lnTo>
                    <a:pt x="239140" y="76199"/>
                  </a:lnTo>
                  <a:lnTo>
                    <a:pt x="239648" y="77469"/>
                  </a:lnTo>
                  <a:lnTo>
                    <a:pt x="240283" y="80009"/>
                  </a:lnTo>
                  <a:lnTo>
                    <a:pt x="240791" y="81279"/>
                  </a:lnTo>
                  <a:lnTo>
                    <a:pt x="241172" y="81279"/>
                  </a:lnTo>
                  <a:lnTo>
                    <a:pt x="242188" y="83819"/>
                  </a:lnTo>
                  <a:lnTo>
                    <a:pt x="243331" y="83819"/>
                  </a:lnTo>
                  <a:lnTo>
                    <a:pt x="243839" y="85089"/>
                  </a:lnTo>
                  <a:lnTo>
                    <a:pt x="247268" y="85089"/>
                  </a:lnTo>
                  <a:lnTo>
                    <a:pt x="248411" y="83819"/>
                  </a:lnTo>
                  <a:lnTo>
                    <a:pt x="249681" y="81279"/>
                  </a:lnTo>
                  <a:lnTo>
                    <a:pt x="250951" y="80009"/>
                  </a:lnTo>
                  <a:lnTo>
                    <a:pt x="252475" y="78739"/>
                  </a:lnTo>
                  <a:lnTo>
                    <a:pt x="256539" y="73659"/>
                  </a:lnTo>
                  <a:lnTo>
                    <a:pt x="258952" y="71119"/>
                  </a:lnTo>
                  <a:lnTo>
                    <a:pt x="264794" y="66039"/>
                  </a:lnTo>
                  <a:lnTo>
                    <a:pt x="268350" y="64769"/>
                  </a:lnTo>
                  <a:lnTo>
                    <a:pt x="276478" y="60959"/>
                  </a:lnTo>
                  <a:lnTo>
                    <a:pt x="279907" y="59689"/>
                  </a:lnTo>
                  <a:lnTo>
                    <a:pt x="315721" y="59689"/>
                  </a:lnTo>
                  <a:lnTo>
                    <a:pt x="314325" y="57149"/>
                  </a:lnTo>
                  <a:lnTo>
                    <a:pt x="311150" y="53339"/>
                  </a:lnTo>
                  <a:lnTo>
                    <a:pt x="308101" y="49529"/>
                  </a:lnTo>
                  <a:lnTo>
                    <a:pt x="304418" y="46989"/>
                  </a:lnTo>
                  <a:lnTo>
                    <a:pt x="296290" y="43179"/>
                  </a:lnTo>
                  <a:close/>
                </a:path>
                <a:path w="447675" h="254000">
                  <a:moveTo>
                    <a:pt x="204723" y="78739"/>
                  </a:moveTo>
                  <a:lnTo>
                    <a:pt x="198500" y="78739"/>
                  </a:lnTo>
                  <a:lnTo>
                    <a:pt x="197103" y="80009"/>
                  </a:lnTo>
                  <a:lnTo>
                    <a:pt x="205104" y="80009"/>
                  </a:lnTo>
                  <a:lnTo>
                    <a:pt x="204723" y="78739"/>
                  </a:lnTo>
                  <a:close/>
                </a:path>
                <a:path w="447675" h="254000">
                  <a:moveTo>
                    <a:pt x="347725" y="41909"/>
                  </a:moveTo>
                  <a:lnTo>
                    <a:pt x="345566" y="41909"/>
                  </a:lnTo>
                  <a:lnTo>
                    <a:pt x="346582" y="43179"/>
                  </a:lnTo>
                  <a:lnTo>
                    <a:pt x="347090" y="43179"/>
                  </a:lnTo>
                  <a:lnTo>
                    <a:pt x="347725" y="41909"/>
                  </a:lnTo>
                  <a:close/>
                </a:path>
                <a:path w="447675" h="254000">
                  <a:moveTo>
                    <a:pt x="392683" y="0"/>
                  </a:moveTo>
                  <a:lnTo>
                    <a:pt x="387476" y="1269"/>
                  </a:lnTo>
                  <a:lnTo>
                    <a:pt x="382142" y="1269"/>
                  </a:lnTo>
                  <a:lnTo>
                    <a:pt x="376173" y="2539"/>
                  </a:lnTo>
                  <a:lnTo>
                    <a:pt x="369442" y="6349"/>
                  </a:lnTo>
                  <a:lnTo>
                    <a:pt x="365886" y="7619"/>
                  </a:lnTo>
                  <a:lnTo>
                    <a:pt x="362457" y="8889"/>
                  </a:lnTo>
                  <a:lnTo>
                    <a:pt x="356107" y="13969"/>
                  </a:lnTo>
                  <a:lnTo>
                    <a:pt x="353186" y="15239"/>
                  </a:lnTo>
                  <a:lnTo>
                    <a:pt x="348106" y="20319"/>
                  </a:lnTo>
                  <a:lnTo>
                    <a:pt x="345947" y="21589"/>
                  </a:lnTo>
                  <a:lnTo>
                    <a:pt x="342391" y="26669"/>
                  </a:lnTo>
                  <a:lnTo>
                    <a:pt x="341248" y="27939"/>
                  </a:lnTo>
                  <a:lnTo>
                    <a:pt x="340232" y="30479"/>
                  </a:lnTo>
                  <a:lnTo>
                    <a:pt x="339978" y="31749"/>
                  </a:lnTo>
                  <a:lnTo>
                    <a:pt x="340232" y="33019"/>
                  </a:lnTo>
                  <a:lnTo>
                    <a:pt x="340359" y="34289"/>
                  </a:lnTo>
                  <a:lnTo>
                    <a:pt x="340740" y="35559"/>
                  </a:lnTo>
                  <a:lnTo>
                    <a:pt x="341502" y="36829"/>
                  </a:lnTo>
                  <a:lnTo>
                    <a:pt x="342010" y="38099"/>
                  </a:lnTo>
                  <a:lnTo>
                    <a:pt x="342391" y="39369"/>
                  </a:lnTo>
                  <a:lnTo>
                    <a:pt x="342900" y="39369"/>
                  </a:lnTo>
                  <a:lnTo>
                    <a:pt x="343915" y="41909"/>
                  </a:lnTo>
                  <a:lnTo>
                    <a:pt x="348487" y="41909"/>
                  </a:lnTo>
                  <a:lnTo>
                    <a:pt x="349503" y="40639"/>
                  </a:lnTo>
                  <a:lnTo>
                    <a:pt x="352043" y="38099"/>
                  </a:lnTo>
                  <a:lnTo>
                    <a:pt x="353694" y="35559"/>
                  </a:lnTo>
                  <a:lnTo>
                    <a:pt x="355726" y="33019"/>
                  </a:lnTo>
                  <a:lnTo>
                    <a:pt x="357758" y="31749"/>
                  </a:lnTo>
                  <a:lnTo>
                    <a:pt x="360171" y="29209"/>
                  </a:lnTo>
                  <a:lnTo>
                    <a:pt x="366013" y="24129"/>
                  </a:lnTo>
                  <a:lnTo>
                    <a:pt x="369569" y="21589"/>
                  </a:lnTo>
                  <a:lnTo>
                    <a:pt x="377697" y="19049"/>
                  </a:lnTo>
                  <a:lnTo>
                    <a:pt x="381126" y="17779"/>
                  </a:lnTo>
                  <a:lnTo>
                    <a:pt x="417279" y="17779"/>
                  </a:lnTo>
                  <a:lnTo>
                    <a:pt x="415416" y="15239"/>
                  </a:lnTo>
                  <a:lnTo>
                    <a:pt x="409193" y="7619"/>
                  </a:lnTo>
                  <a:lnTo>
                    <a:pt x="405637" y="5079"/>
                  </a:lnTo>
                  <a:lnTo>
                    <a:pt x="401573" y="2539"/>
                  </a:lnTo>
                  <a:lnTo>
                    <a:pt x="397382" y="1269"/>
                  </a:lnTo>
                  <a:lnTo>
                    <a:pt x="39268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37422" y="4096258"/>
              <a:ext cx="1076198" cy="56959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43211" y="3846703"/>
              <a:ext cx="688975" cy="3540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87725" algn="l"/>
              </a:tabLst>
            </a:pPr>
            <a:r>
              <a:rPr dirty="0" spc="-10"/>
              <a:t>Thank</a:t>
            </a:r>
            <a:r>
              <a:rPr dirty="0"/>
              <a:t>	</a:t>
            </a:r>
            <a:r>
              <a:rPr dirty="0" spc="-25"/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ahmed zaeen</dc:creator>
  <dc:title>PowerPoint Presentation</dc:title>
  <dcterms:created xsi:type="dcterms:W3CDTF">2024-01-12T20:31:33Z</dcterms:created>
  <dcterms:modified xsi:type="dcterms:W3CDTF">2024-01-12T20:31:33Z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2023-12-20T00:00:00Z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2024-01-12T00:00:00Z</vt:filetime>
  </property>
  <property fmtid="{D5CDD505-2E9C-101B-9397-08002B2CF9AE}" pid="5" name="Producer">
    <vt:lpwstr>Microsoft® PowerPoint® 2010</vt:lpwstr>
  </property>
</Properties>
</file>