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 PATHOLOGY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PRACTICAL EXAM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FIFTH GRADE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DR. SAZAN ABDULWAHAB</a:t>
            </a:r>
            <a:endParaRPr lang="ar-IQ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0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2400" y="304800"/>
            <a:ext cx="38862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26 year old male complains of persistent nasal blockage, runny nose, and headache. Multiple nasal masses are identified and resected . Histological examination of the lesions shown in the image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endParaRPr lang="en-US" sz="20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Answer the following question by true or false: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These lesions are not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true neoplasms.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They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are associated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inflammation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allergy.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hey are single and  nearly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always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unilateral.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This lesion is a malignant tumor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Composed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loose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mucoid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stroma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and mucous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glands covered by respiratory epithelium 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answers: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008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" y="228600"/>
            <a:ext cx="3810000" cy="64008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</a:pPr>
            <a:r>
              <a:rPr lang="en-US" sz="19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 vocal cord nodule is removed from a 45-year-old  man who presented with chronic hoarseness. Histologically, it is composed of </a:t>
            </a:r>
            <a:r>
              <a:rPr lang="en-US" sz="1900" b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hyalinized</a:t>
            </a:r>
            <a:r>
              <a:rPr lang="en-US" sz="19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stroma</a:t>
            </a:r>
            <a:r>
              <a:rPr lang="en-US" sz="19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containing dilated blood vessels with perivascular </a:t>
            </a:r>
            <a:r>
              <a:rPr lang="en-US" sz="1900" b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fibrinous</a:t>
            </a:r>
            <a:r>
              <a:rPr lang="en-US" sz="19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exudate. </a:t>
            </a:r>
            <a:r>
              <a:rPr lang="en-US" sz="19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Answer the following questions by true or false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Times New Roman"/>
              </a:rPr>
              <a:t>This is a </a:t>
            </a:r>
            <a:r>
              <a:rPr lang="en-US" sz="1800" b="1" dirty="0">
                <a:latin typeface="Times New Roman"/>
              </a:rPr>
              <a:t>non-inflammatory reaction to injury </a:t>
            </a:r>
            <a:r>
              <a:rPr lang="en-US" sz="1800" b="1" dirty="0" smtClean="0">
                <a:latin typeface="Times New Roman"/>
              </a:rPr>
              <a:t>causing hoarseness</a:t>
            </a:r>
            <a:r>
              <a:rPr lang="en-US" sz="1800" b="1" dirty="0">
                <a:latin typeface="Times New Roman"/>
              </a:rPr>
              <a:t>, </a:t>
            </a:r>
            <a:endParaRPr lang="en-US" sz="1800" b="1" dirty="0" smtClean="0">
              <a:latin typeface="Times New Roman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>
                <a:latin typeface="Times New Roman"/>
              </a:rPr>
              <a:t>S</a:t>
            </a:r>
            <a:r>
              <a:rPr lang="en-US" sz="1800" b="1" smtClean="0">
                <a:latin typeface="Times New Roman"/>
              </a:rPr>
              <a:t>een </a:t>
            </a:r>
            <a:r>
              <a:rPr lang="en-US" sz="1800" b="1" dirty="0">
                <a:latin typeface="Times New Roman"/>
              </a:rPr>
              <a:t>most commonly in </a:t>
            </a:r>
            <a:r>
              <a:rPr lang="en-US" sz="1800" b="1" dirty="0" smtClean="0">
                <a:latin typeface="Times New Roman"/>
              </a:rPr>
              <a:t>voice overuse 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diagnosis is laryngeal papilloma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diagnosis is laryngeal carcinoma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diagnosis is 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Laryngeal nodule (singer’s nodule)</a:t>
            </a:r>
            <a:endParaRPr lang="en-US" sz="18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457200" indent="-457200">
              <a:buFont typeface="+mj-lt"/>
              <a:buAutoNum type="alphaUcPeriod"/>
            </a:pPr>
            <a:endParaRPr lang="en-US" sz="1900" b="1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07878"/>
            <a:ext cx="4724400" cy="45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answers: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270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ENT PATHOLOGY  PRACTICAL EXAM  FIFTH GRADE   DR. SAZAN ABDULWAHAB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2006-08-16T00:00:00Z</dcterms:created>
  <dcterms:modified xsi:type="dcterms:W3CDTF">2021-03-08T16:01:28Z</dcterms:modified>
</cp:coreProperties>
</file>