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36"/>
  </p:notesMasterIdLst>
  <p:sldIdLst>
    <p:sldId id="269" r:id="rId2"/>
    <p:sldId id="298" r:id="rId3"/>
    <p:sldId id="299" r:id="rId4"/>
    <p:sldId id="271" r:id="rId5"/>
    <p:sldId id="272" r:id="rId6"/>
    <p:sldId id="273" r:id="rId7"/>
    <p:sldId id="274" r:id="rId8"/>
    <p:sldId id="275" r:id="rId9"/>
    <p:sldId id="276" r:id="rId10"/>
    <p:sldId id="277" r:id="rId11"/>
    <p:sldId id="278" r:id="rId12"/>
    <p:sldId id="279" r:id="rId13"/>
    <p:sldId id="280" r:id="rId14"/>
    <p:sldId id="281" r:id="rId15"/>
    <p:sldId id="282" r:id="rId16"/>
    <p:sldId id="301" r:id="rId17"/>
    <p:sldId id="283" r:id="rId18"/>
    <p:sldId id="284" r:id="rId19"/>
    <p:sldId id="300" r:id="rId20"/>
    <p:sldId id="285" r:id="rId21"/>
    <p:sldId id="286" r:id="rId22"/>
    <p:sldId id="293" r:id="rId23"/>
    <p:sldId id="302" r:id="rId24"/>
    <p:sldId id="294" r:id="rId25"/>
    <p:sldId id="287" r:id="rId26"/>
    <p:sldId id="295" r:id="rId27"/>
    <p:sldId id="296" r:id="rId28"/>
    <p:sldId id="297" r:id="rId29"/>
    <p:sldId id="257" r:id="rId30"/>
    <p:sldId id="291" r:id="rId31"/>
    <p:sldId id="292" r:id="rId32"/>
    <p:sldId id="258" r:id="rId33"/>
    <p:sldId id="260" r:id="rId34"/>
    <p:sldId id="259" r:id="rId3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AA0BB22-AB5E-4AB1-A9E2-C2E3087D5BA2}">
          <p14:sldIdLst>
            <p14:sldId id="269"/>
            <p14:sldId id="298"/>
            <p14:sldId id="299"/>
            <p14:sldId id="271"/>
            <p14:sldId id="272"/>
            <p14:sldId id="273"/>
            <p14:sldId id="274"/>
            <p14:sldId id="275"/>
            <p14:sldId id="276"/>
            <p14:sldId id="277"/>
            <p14:sldId id="278"/>
            <p14:sldId id="279"/>
            <p14:sldId id="280"/>
            <p14:sldId id="281"/>
            <p14:sldId id="282"/>
            <p14:sldId id="301"/>
            <p14:sldId id="283"/>
            <p14:sldId id="284"/>
            <p14:sldId id="300"/>
            <p14:sldId id="285"/>
            <p14:sldId id="286"/>
            <p14:sldId id="293"/>
            <p14:sldId id="302"/>
            <p14:sldId id="294"/>
            <p14:sldId id="287"/>
            <p14:sldId id="295"/>
            <p14:sldId id="296"/>
            <p14:sldId id="297"/>
            <p14:sldId id="257"/>
            <p14:sldId id="291"/>
            <p14:sldId id="292"/>
            <p14:sldId id="258"/>
            <p14:sldId id="260"/>
            <p14:sldId id="259"/>
          </p14:sldIdLst>
        </p14:section>
        <p14:section name="Untitled Section" id="{71240C55-BD59-474F-80C1-127F3BBB8E4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8" d="100"/>
          <a:sy n="58" d="100"/>
        </p:scale>
        <p:origin x="82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BBB12F-02AB-47D6-BB88-6B34CFD581D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pPr rtl="1"/>
          <a:endParaRPr lang="ar-IQ"/>
        </a:p>
      </dgm:t>
    </dgm:pt>
    <dgm:pt modelId="{11690DC5-EC69-4970-A6E4-2D60787A31FE}">
      <dgm:prSet phldrT="[Text]" custT="1"/>
      <dgm:spPr/>
      <dgm:t>
        <a:bodyPr/>
        <a:lstStyle/>
        <a:p>
          <a:pPr rtl="1"/>
          <a:r>
            <a:rPr lang="ar-IQ" sz="2000" dirty="0" smtClean="0"/>
            <a:t>تعدد استخدماته </a:t>
          </a:r>
          <a:endParaRPr lang="ar-IQ" sz="2000" dirty="0"/>
        </a:p>
      </dgm:t>
    </dgm:pt>
    <dgm:pt modelId="{3EF10616-A8F5-40E1-B8DC-3810700EFB17}" type="parTrans" cxnId="{A6466706-DDEB-4CDE-8215-01174B720F80}">
      <dgm:prSet/>
      <dgm:spPr/>
      <dgm:t>
        <a:bodyPr/>
        <a:lstStyle/>
        <a:p>
          <a:pPr rtl="1"/>
          <a:endParaRPr lang="ar-IQ"/>
        </a:p>
      </dgm:t>
    </dgm:pt>
    <dgm:pt modelId="{6ECA85B8-23BA-4078-A925-A34041CE880A}" type="sibTrans" cxnId="{A6466706-DDEB-4CDE-8215-01174B720F80}">
      <dgm:prSet/>
      <dgm:spPr/>
      <dgm:t>
        <a:bodyPr/>
        <a:lstStyle/>
        <a:p>
          <a:pPr rtl="1"/>
          <a:endParaRPr lang="ar-IQ"/>
        </a:p>
      </dgm:t>
    </dgm:pt>
    <dgm:pt modelId="{39356DC3-FEB8-4C22-8488-1BB03DC810A4}">
      <dgm:prSet phldrT="[Text]"/>
      <dgm:spPr/>
      <dgm:t>
        <a:bodyPr/>
        <a:lstStyle/>
        <a:p>
          <a:pPr rtl="1"/>
          <a:r>
            <a:rPr lang="ar-IQ" dirty="0" smtClean="0"/>
            <a:t>عسكرية </a:t>
          </a:r>
          <a:endParaRPr lang="ar-IQ" dirty="0"/>
        </a:p>
      </dgm:t>
    </dgm:pt>
    <dgm:pt modelId="{9D863292-5E7A-4B5A-A9AF-B9D6B2CFA5C0}" type="parTrans" cxnId="{AC0A2CBF-0A70-41BB-AA07-F43095DFBD68}">
      <dgm:prSet/>
      <dgm:spPr/>
      <dgm:t>
        <a:bodyPr/>
        <a:lstStyle/>
        <a:p>
          <a:pPr rtl="1"/>
          <a:endParaRPr lang="ar-IQ"/>
        </a:p>
      </dgm:t>
    </dgm:pt>
    <dgm:pt modelId="{0B65ECAF-40BC-4427-A0A4-1374C835D77E}" type="sibTrans" cxnId="{AC0A2CBF-0A70-41BB-AA07-F43095DFBD68}">
      <dgm:prSet/>
      <dgm:spPr/>
      <dgm:t>
        <a:bodyPr/>
        <a:lstStyle/>
        <a:p>
          <a:pPr rtl="1"/>
          <a:endParaRPr lang="ar-IQ"/>
        </a:p>
      </dgm:t>
    </dgm:pt>
    <dgm:pt modelId="{316DF987-0DDC-4060-A7C0-5C6ED91DFE0D}">
      <dgm:prSet phldrT="[Text]"/>
      <dgm:spPr/>
      <dgm:t>
        <a:bodyPr/>
        <a:lstStyle/>
        <a:p>
          <a:pPr rtl="1"/>
          <a:r>
            <a:rPr lang="ar-IQ" dirty="0" smtClean="0"/>
            <a:t>اقتصادية </a:t>
          </a:r>
          <a:endParaRPr lang="ar-IQ" dirty="0"/>
        </a:p>
      </dgm:t>
    </dgm:pt>
    <dgm:pt modelId="{FD2152D3-4373-41EC-9269-15720E9445BD}" type="parTrans" cxnId="{F3DF8CF7-5CE9-4ED6-ABF2-2FF407FEC648}">
      <dgm:prSet/>
      <dgm:spPr/>
      <dgm:t>
        <a:bodyPr/>
        <a:lstStyle/>
        <a:p>
          <a:pPr rtl="1"/>
          <a:endParaRPr lang="ar-IQ"/>
        </a:p>
      </dgm:t>
    </dgm:pt>
    <dgm:pt modelId="{FAD81937-C4EF-44BC-822D-DB2641FB6815}" type="sibTrans" cxnId="{F3DF8CF7-5CE9-4ED6-ABF2-2FF407FEC648}">
      <dgm:prSet/>
      <dgm:spPr/>
      <dgm:t>
        <a:bodyPr/>
        <a:lstStyle/>
        <a:p>
          <a:pPr rtl="1"/>
          <a:endParaRPr lang="ar-IQ"/>
        </a:p>
      </dgm:t>
    </dgm:pt>
    <dgm:pt modelId="{EED3453D-5310-49FE-8B8B-4D03C4263BDA}">
      <dgm:prSet phldrT="[Text]" custT="1"/>
      <dgm:spPr/>
      <dgm:t>
        <a:bodyPr/>
        <a:lstStyle/>
        <a:p>
          <a:pPr rtl="1"/>
          <a:r>
            <a:rPr lang="ar-IQ" sz="2000" dirty="0" smtClean="0"/>
            <a:t>استخدام واسع من قبل الباحثين</a:t>
          </a:r>
          <a:endParaRPr lang="ar-IQ" sz="2000" dirty="0"/>
        </a:p>
      </dgm:t>
    </dgm:pt>
    <dgm:pt modelId="{D417E260-AC66-42EC-B844-438FEE5109B7}" type="parTrans" cxnId="{F029C153-1A67-47E8-8CA9-C21054C0ED8B}">
      <dgm:prSet/>
      <dgm:spPr/>
      <dgm:t>
        <a:bodyPr/>
        <a:lstStyle/>
        <a:p>
          <a:pPr rtl="1"/>
          <a:endParaRPr lang="ar-IQ"/>
        </a:p>
      </dgm:t>
    </dgm:pt>
    <dgm:pt modelId="{CBE05837-CB81-43E8-8AE9-0074044AA70B}" type="sibTrans" cxnId="{F029C153-1A67-47E8-8CA9-C21054C0ED8B}">
      <dgm:prSet/>
      <dgm:spPr/>
      <dgm:t>
        <a:bodyPr/>
        <a:lstStyle/>
        <a:p>
          <a:pPr rtl="1"/>
          <a:endParaRPr lang="ar-IQ"/>
        </a:p>
      </dgm:t>
    </dgm:pt>
    <dgm:pt modelId="{2A1740E3-4863-4572-8BEF-AF88F4802198}">
      <dgm:prSet phldrT="[Text]"/>
      <dgm:spPr/>
      <dgm:t>
        <a:bodyPr/>
        <a:lstStyle/>
        <a:p>
          <a:pPr rtl="1"/>
          <a:r>
            <a:rPr lang="ar-IQ" dirty="0" smtClean="0"/>
            <a:t>تعدد الرؤى والتصورات </a:t>
          </a:r>
          <a:endParaRPr lang="ar-IQ" dirty="0"/>
        </a:p>
      </dgm:t>
    </dgm:pt>
    <dgm:pt modelId="{18E58DCA-6115-4732-A1BA-A8B9BA1E373C}" type="parTrans" cxnId="{6CDEBE7B-2977-42CF-B7FD-AC4D5ED266B6}">
      <dgm:prSet/>
      <dgm:spPr/>
      <dgm:t>
        <a:bodyPr/>
        <a:lstStyle/>
        <a:p>
          <a:pPr rtl="1"/>
          <a:endParaRPr lang="ar-IQ"/>
        </a:p>
      </dgm:t>
    </dgm:pt>
    <dgm:pt modelId="{BC368100-97AF-479C-8FF9-C2F833D7C7CC}" type="sibTrans" cxnId="{6CDEBE7B-2977-42CF-B7FD-AC4D5ED266B6}">
      <dgm:prSet/>
      <dgm:spPr/>
      <dgm:t>
        <a:bodyPr/>
        <a:lstStyle/>
        <a:p>
          <a:pPr rtl="1"/>
          <a:endParaRPr lang="ar-IQ"/>
        </a:p>
      </dgm:t>
    </dgm:pt>
    <dgm:pt modelId="{53F192FA-EF9E-40D6-8795-B389D1C7CF50}">
      <dgm:prSet phldrT="[Text]"/>
      <dgm:spPr/>
      <dgm:t>
        <a:bodyPr/>
        <a:lstStyle/>
        <a:p>
          <a:pPr rtl="1"/>
          <a:r>
            <a:rPr lang="ar-IQ" dirty="0" smtClean="0"/>
            <a:t>تباين وجهات نظر المفكرين رتب غموض ابعاد المفهوم وحدوده الفكرية والموضوعية </a:t>
          </a:r>
          <a:endParaRPr lang="ar-IQ" dirty="0"/>
        </a:p>
      </dgm:t>
    </dgm:pt>
    <dgm:pt modelId="{B4DD8B45-B148-4FFF-B462-76E1AFFAC633}" type="parTrans" cxnId="{58BEB3EB-7E22-40CA-81FD-6ED9C011D41E}">
      <dgm:prSet/>
      <dgm:spPr/>
      <dgm:t>
        <a:bodyPr/>
        <a:lstStyle/>
        <a:p>
          <a:pPr rtl="1"/>
          <a:endParaRPr lang="ar-IQ"/>
        </a:p>
      </dgm:t>
    </dgm:pt>
    <dgm:pt modelId="{F70F483B-0705-4BB1-AC4D-FA8E49CF9D2F}" type="sibTrans" cxnId="{58BEB3EB-7E22-40CA-81FD-6ED9C011D41E}">
      <dgm:prSet/>
      <dgm:spPr/>
      <dgm:t>
        <a:bodyPr/>
        <a:lstStyle/>
        <a:p>
          <a:pPr rtl="1"/>
          <a:endParaRPr lang="ar-IQ"/>
        </a:p>
      </dgm:t>
    </dgm:pt>
    <dgm:pt modelId="{67BC0CE5-E156-48FC-9AEA-7ED4B7228248}">
      <dgm:prSet phldrT="[Text]" custT="1"/>
      <dgm:spPr/>
      <dgm:t>
        <a:bodyPr/>
        <a:lstStyle/>
        <a:p>
          <a:pPr rtl="1"/>
          <a:r>
            <a:rPr lang="ar-IQ" sz="2000" dirty="0" smtClean="0"/>
            <a:t>تعدد الجذور الفكرية التاريخية </a:t>
          </a:r>
          <a:endParaRPr lang="ar-IQ" sz="2000" dirty="0"/>
        </a:p>
      </dgm:t>
    </dgm:pt>
    <dgm:pt modelId="{333A4C73-9FBB-4826-8129-BFB64C21F9FF}" type="parTrans" cxnId="{FAA6EFC4-8BDA-442B-B73D-4F7FAB25C3AF}">
      <dgm:prSet/>
      <dgm:spPr/>
      <dgm:t>
        <a:bodyPr/>
        <a:lstStyle/>
        <a:p>
          <a:pPr rtl="1"/>
          <a:endParaRPr lang="ar-IQ"/>
        </a:p>
      </dgm:t>
    </dgm:pt>
    <dgm:pt modelId="{6984663A-6411-4170-BE3C-4C5AF83E9A98}" type="sibTrans" cxnId="{FAA6EFC4-8BDA-442B-B73D-4F7FAB25C3AF}">
      <dgm:prSet/>
      <dgm:spPr/>
      <dgm:t>
        <a:bodyPr/>
        <a:lstStyle/>
        <a:p>
          <a:pPr rtl="1"/>
          <a:endParaRPr lang="ar-IQ"/>
        </a:p>
      </dgm:t>
    </dgm:pt>
    <dgm:pt modelId="{E81C19A8-E035-441E-A9EC-D7741B16D567}">
      <dgm:prSet phldrT="[Text]"/>
      <dgm:spPr/>
      <dgm:t>
        <a:bodyPr/>
        <a:lstStyle/>
        <a:p>
          <a:pPr rtl="1"/>
          <a:r>
            <a:rPr lang="ar-IQ" dirty="0" smtClean="0"/>
            <a:t>أغريقية / يونيانية </a:t>
          </a:r>
          <a:endParaRPr lang="ar-IQ" dirty="0"/>
        </a:p>
      </dgm:t>
    </dgm:pt>
    <dgm:pt modelId="{3F93F150-79A7-44E6-928A-F987CAF130F4}" type="parTrans" cxnId="{2FC34856-5B69-4D5A-AD9E-66A9F8E9FFDA}">
      <dgm:prSet/>
      <dgm:spPr/>
      <dgm:t>
        <a:bodyPr/>
        <a:lstStyle/>
        <a:p>
          <a:pPr rtl="1"/>
          <a:endParaRPr lang="ar-IQ"/>
        </a:p>
      </dgm:t>
    </dgm:pt>
    <dgm:pt modelId="{2434C359-C94D-4441-A7F3-5BD4D67D6BB4}" type="sibTrans" cxnId="{2FC34856-5B69-4D5A-AD9E-66A9F8E9FFDA}">
      <dgm:prSet/>
      <dgm:spPr/>
      <dgm:t>
        <a:bodyPr/>
        <a:lstStyle/>
        <a:p>
          <a:pPr rtl="1"/>
          <a:endParaRPr lang="ar-IQ"/>
        </a:p>
      </dgm:t>
    </dgm:pt>
    <dgm:pt modelId="{3BDD361D-1D22-47B5-95A1-5A5144AAAE2B}">
      <dgm:prSet phldrT="[Text]"/>
      <dgm:spPr/>
      <dgm:t>
        <a:bodyPr/>
        <a:lstStyle/>
        <a:p>
          <a:pPr rtl="1"/>
          <a:r>
            <a:rPr lang="ar-IQ" dirty="0" smtClean="0"/>
            <a:t>رومانية /صينية ..سان تزو  مفكر صيني اول من تناول الموضوع </a:t>
          </a:r>
          <a:endParaRPr lang="ar-IQ" dirty="0"/>
        </a:p>
      </dgm:t>
    </dgm:pt>
    <dgm:pt modelId="{D3A6DA7C-EBC3-4683-97A1-95A7CAB995E7}" type="parTrans" cxnId="{753B6DA6-4DB0-42AA-81E2-F157F98F79C5}">
      <dgm:prSet/>
      <dgm:spPr/>
      <dgm:t>
        <a:bodyPr/>
        <a:lstStyle/>
        <a:p>
          <a:pPr rtl="1"/>
          <a:endParaRPr lang="ar-IQ"/>
        </a:p>
      </dgm:t>
    </dgm:pt>
    <dgm:pt modelId="{B3CD8E7C-A323-4EE2-953D-B4077414AA66}" type="sibTrans" cxnId="{753B6DA6-4DB0-42AA-81E2-F157F98F79C5}">
      <dgm:prSet/>
      <dgm:spPr/>
      <dgm:t>
        <a:bodyPr/>
        <a:lstStyle/>
        <a:p>
          <a:pPr rtl="1"/>
          <a:endParaRPr lang="ar-IQ"/>
        </a:p>
      </dgm:t>
    </dgm:pt>
    <dgm:pt modelId="{C39BD56E-8A60-42C6-B301-31A7324D3F9E}">
      <dgm:prSet phldrT="[Text]"/>
      <dgm:spPr/>
      <dgm:t>
        <a:bodyPr/>
        <a:lstStyle/>
        <a:p>
          <a:pPr rtl="1"/>
          <a:r>
            <a:rPr lang="ar-IQ" dirty="0" smtClean="0"/>
            <a:t>اجتماعية ... الخ ... اذ انه استخدم للدلالة على اكثر من معني  </a:t>
          </a:r>
          <a:endParaRPr lang="ar-IQ" dirty="0"/>
        </a:p>
      </dgm:t>
    </dgm:pt>
    <dgm:pt modelId="{070625B5-25F2-4C58-9C1F-E3B4FDE9A5FE}" type="parTrans" cxnId="{F5FF6679-E471-4C8C-B368-484D739858A9}">
      <dgm:prSet/>
      <dgm:spPr/>
      <dgm:t>
        <a:bodyPr/>
        <a:lstStyle/>
        <a:p>
          <a:pPr rtl="1"/>
          <a:endParaRPr lang="ar-IQ"/>
        </a:p>
      </dgm:t>
    </dgm:pt>
    <dgm:pt modelId="{EB2B5CE6-F1B4-4BB3-938A-9DD557AF7899}" type="sibTrans" cxnId="{F5FF6679-E471-4C8C-B368-484D739858A9}">
      <dgm:prSet/>
      <dgm:spPr/>
      <dgm:t>
        <a:bodyPr/>
        <a:lstStyle/>
        <a:p>
          <a:pPr rtl="1"/>
          <a:endParaRPr lang="ar-IQ"/>
        </a:p>
      </dgm:t>
    </dgm:pt>
    <dgm:pt modelId="{2CB649D2-52F1-45F1-AB96-1D17063164B5}" type="pres">
      <dgm:prSet presAssocID="{60BBB12F-02AB-47D6-BB88-6B34CFD581D1}" presName="linearFlow" presStyleCnt="0">
        <dgm:presLayoutVars>
          <dgm:dir/>
          <dgm:animLvl val="lvl"/>
          <dgm:resizeHandles val="exact"/>
        </dgm:presLayoutVars>
      </dgm:prSet>
      <dgm:spPr/>
      <dgm:t>
        <a:bodyPr/>
        <a:lstStyle/>
        <a:p>
          <a:pPr rtl="1"/>
          <a:endParaRPr lang="ar-IQ"/>
        </a:p>
      </dgm:t>
    </dgm:pt>
    <dgm:pt modelId="{8EB40B35-410A-4FB7-9C5D-6FD258E47D96}" type="pres">
      <dgm:prSet presAssocID="{11690DC5-EC69-4970-A6E4-2D60787A31FE}" presName="composite" presStyleCnt="0"/>
      <dgm:spPr/>
    </dgm:pt>
    <dgm:pt modelId="{BDADB867-D32F-44D7-8D62-8DA245A41E47}" type="pres">
      <dgm:prSet presAssocID="{11690DC5-EC69-4970-A6E4-2D60787A31FE}" presName="parentText" presStyleLbl="alignNode1" presStyleIdx="0" presStyleCnt="3">
        <dgm:presLayoutVars>
          <dgm:chMax val="1"/>
          <dgm:bulletEnabled val="1"/>
        </dgm:presLayoutVars>
      </dgm:prSet>
      <dgm:spPr/>
      <dgm:t>
        <a:bodyPr/>
        <a:lstStyle/>
        <a:p>
          <a:pPr rtl="1"/>
          <a:endParaRPr lang="ar-IQ"/>
        </a:p>
      </dgm:t>
    </dgm:pt>
    <dgm:pt modelId="{C5C38495-0C93-44DF-918C-4FA975C0DDE4}" type="pres">
      <dgm:prSet presAssocID="{11690DC5-EC69-4970-A6E4-2D60787A31FE}" presName="descendantText" presStyleLbl="alignAcc1" presStyleIdx="0" presStyleCnt="3">
        <dgm:presLayoutVars>
          <dgm:bulletEnabled val="1"/>
        </dgm:presLayoutVars>
      </dgm:prSet>
      <dgm:spPr/>
      <dgm:t>
        <a:bodyPr/>
        <a:lstStyle/>
        <a:p>
          <a:pPr rtl="1"/>
          <a:endParaRPr lang="ar-IQ"/>
        </a:p>
      </dgm:t>
    </dgm:pt>
    <dgm:pt modelId="{CD37E716-2133-4998-9C32-3EC2A0550F5C}" type="pres">
      <dgm:prSet presAssocID="{6ECA85B8-23BA-4078-A925-A34041CE880A}" presName="sp" presStyleCnt="0"/>
      <dgm:spPr/>
    </dgm:pt>
    <dgm:pt modelId="{A440A23D-681A-46BA-A441-8E5ABF36EE48}" type="pres">
      <dgm:prSet presAssocID="{EED3453D-5310-49FE-8B8B-4D03C4263BDA}" presName="composite" presStyleCnt="0"/>
      <dgm:spPr/>
    </dgm:pt>
    <dgm:pt modelId="{E0A4D46D-46B1-4F05-9EE2-410A14DD6C37}" type="pres">
      <dgm:prSet presAssocID="{EED3453D-5310-49FE-8B8B-4D03C4263BDA}" presName="parentText" presStyleLbl="alignNode1" presStyleIdx="1" presStyleCnt="3">
        <dgm:presLayoutVars>
          <dgm:chMax val="1"/>
          <dgm:bulletEnabled val="1"/>
        </dgm:presLayoutVars>
      </dgm:prSet>
      <dgm:spPr/>
      <dgm:t>
        <a:bodyPr/>
        <a:lstStyle/>
        <a:p>
          <a:pPr rtl="1"/>
          <a:endParaRPr lang="ar-IQ"/>
        </a:p>
      </dgm:t>
    </dgm:pt>
    <dgm:pt modelId="{93E15214-798D-47AC-A7C0-C4123C76D4BB}" type="pres">
      <dgm:prSet presAssocID="{EED3453D-5310-49FE-8B8B-4D03C4263BDA}" presName="descendantText" presStyleLbl="alignAcc1" presStyleIdx="1" presStyleCnt="3">
        <dgm:presLayoutVars>
          <dgm:bulletEnabled val="1"/>
        </dgm:presLayoutVars>
      </dgm:prSet>
      <dgm:spPr/>
      <dgm:t>
        <a:bodyPr/>
        <a:lstStyle/>
        <a:p>
          <a:pPr rtl="1"/>
          <a:endParaRPr lang="ar-IQ"/>
        </a:p>
      </dgm:t>
    </dgm:pt>
    <dgm:pt modelId="{19A1B340-339B-47E9-B491-A3FD291B8817}" type="pres">
      <dgm:prSet presAssocID="{CBE05837-CB81-43E8-8AE9-0074044AA70B}" presName="sp" presStyleCnt="0"/>
      <dgm:spPr/>
    </dgm:pt>
    <dgm:pt modelId="{EEEE2488-526A-4ADE-BD82-657273ABE1DE}" type="pres">
      <dgm:prSet presAssocID="{67BC0CE5-E156-48FC-9AEA-7ED4B7228248}" presName="composite" presStyleCnt="0"/>
      <dgm:spPr/>
    </dgm:pt>
    <dgm:pt modelId="{D7A0277B-F531-45E1-928F-2F223AB9FE4E}" type="pres">
      <dgm:prSet presAssocID="{67BC0CE5-E156-48FC-9AEA-7ED4B7228248}" presName="parentText" presStyleLbl="alignNode1" presStyleIdx="2" presStyleCnt="3">
        <dgm:presLayoutVars>
          <dgm:chMax val="1"/>
          <dgm:bulletEnabled val="1"/>
        </dgm:presLayoutVars>
      </dgm:prSet>
      <dgm:spPr/>
      <dgm:t>
        <a:bodyPr/>
        <a:lstStyle/>
        <a:p>
          <a:pPr rtl="1"/>
          <a:endParaRPr lang="ar-IQ"/>
        </a:p>
      </dgm:t>
    </dgm:pt>
    <dgm:pt modelId="{2C28370D-1412-4E42-9271-CD1F148EBFE4}" type="pres">
      <dgm:prSet presAssocID="{67BC0CE5-E156-48FC-9AEA-7ED4B7228248}" presName="descendantText" presStyleLbl="alignAcc1" presStyleIdx="2" presStyleCnt="3">
        <dgm:presLayoutVars>
          <dgm:bulletEnabled val="1"/>
        </dgm:presLayoutVars>
      </dgm:prSet>
      <dgm:spPr/>
      <dgm:t>
        <a:bodyPr/>
        <a:lstStyle/>
        <a:p>
          <a:pPr rtl="1"/>
          <a:endParaRPr lang="ar-IQ"/>
        </a:p>
      </dgm:t>
    </dgm:pt>
  </dgm:ptLst>
  <dgm:cxnLst>
    <dgm:cxn modelId="{2FC34856-5B69-4D5A-AD9E-66A9F8E9FFDA}" srcId="{67BC0CE5-E156-48FC-9AEA-7ED4B7228248}" destId="{E81C19A8-E035-441E-A9EC-D7741B16D567}" srcOrd="0" destOrd="0" parTransId="{3F93F150-79A7-44E6-928A-F987CAF130F4}" sibTransId="{2434C359-C94D-4441-A7F3-5BD4D67D6BB4}"/>
    <dgm:cxn modelId="{F029C153-1A67-47E8-8CA9-C21054C0ED8B}" srcId="{60BBB12F-02AB-47D6-BB88-6B34CFD581D1}" destId="{EED3453D-5310-49FE-8B8B-4D03C4263BDA}" srcOrd="1" destOrd="0" parTransId="{D417E260-AC66-42EC-B844-438FEE5109B7}" sibTransId="{CBE05837-CB81-43E8-8AE9-0074044AA70B}"/>
    <dgm:cxn modelId="{F4416100-6048-4DC9-8DB7-BD73319002B9}" type="presOf" srcId="{2A1740E3-4863-4572-8BEF-AF88F4802198}" destId="{93E15214-798D-47AC-A7C0-C4123C76D4BB}" srcOrd="0" destOrd="0" presId="urn:microsoft.com/office/officeart/2005/8/layout/chevron2"/>
    <dgm:cxn modelId="{F5FF6679-E471-4C8C-B368-484D739858A9}" srcId="{11690DC5-EC69-4970-A6E4-2D60787A31FE}" destId="{C39BD56E-8A60-42C6-B301-31A7324D3F9E}" srcOrd="2" destOrd="0" parTransId="{070625B5-25F2-4C58-9C1F-E3B4FDE9A5FE}" sibTransId="{EB2B5CE6-F1B4-4BB3-938A-9DD557AF7899}"/>
    <dgm:cxn modelId="{AC0A2CBF-0A70-41BB-AA07-F43095DFBD68}" srcId="{11690DC5-EC69-4970-A6E4-2D60787A31FE}" destId="{39356DC3-FEB8-4C22-8488-1BB03DC810A4}" srcOrd="0" destOrd="0" parTransId="{9D863292-5E7A-4B5A-A9AF-B9D6B2CFA5C0}" sibTransId="{0B65ECAF-40BC-4427-A0A4-1374C835D77E}"/>
    <dgm:cxn modelId="{FF7F0508-4E03-4875-8062-12A4D5206ABA}" type="presOf" srcId="{60BBB12F-02AB-47D6-BB88-6B34CFD581D1}" destId="{2CB649D2-52F1-45F1-AB96-1D17063164B5}" srcOrd="0" destOrd="0" presId="urn:microsoft.com/office/officeart/2005/8/layout/chevron2"/>
    <dgm:cxn modelId="{FAA6EFC4-8BDA-442B-B73D-4F7FAB25C3AF}" srcId="{60BBB12F-02AB-47D6-BB88-6B34CFD581D1}" destId="{67BC0CE5-E156-48FC-9AEA-7ED4B7228248}" srcOrd="2" destOrd="0" parTransId="{333A4C73-9FBB-4826-8129-BFB64C21F9FF}" sibTransId="{6984663A-6411-4170-BE3C-4C5AF83E9A98}"/>
    <dgm:cxn modelId="{EA53AAB1-AC4B-49AB-9F2C-CD494CB01DA1}" type="presOf" srcId="{3BDD361D-1D22-47B5-95A1-5A5144AAAE2B}" destId="{2C28370D-1412-4E42-9271-CD1F148EBFE4}" srcOrd="0" destOrd="1" presId="urn:microsoft.com/office/officeart/2005/8/layout/chevron2"/>
    <dgm:cxn modelId="{719185B2-8BB2-40C8-B01F-8229BF57D937}" type="presOf" srcId="{11690DC5-EC69-4970-A6E4-2D60787A31FE}" destId="{BDADB867-D32F-44D7-8D62-8DA245A41E47}" srcOrd="0" destOrd="0" presId="urn:microsoft.com/office/officeart/2005/8/layout/chevron2"/>
    <dgm:cxn modelId="{9089859D-3341-4740-ABFF-B36CD384D704}" type="presOf" srcId="{E81C19A8-E035-441E-A9EC-D7741B16D567}" destId="{2C28370D-1412-4E42-9271-CD1F148EBFE4}" srcOrd="0" destOrd="0" presId="urn:microsoft.com/office/officeart/2005/8/layout/chevron2"/>
    <dgm:cxn modelId="{58BEB3EB-7E22-40CA-81FD-6ED9C011D41E}" srcId="{EED3453D-5310-49FE-8B8B-4D03C4263BDA}" destId="{53F192FA-EF9E-40D6-8795-B389D1C7CF50}" srcOrd="1" destOrd="0" parTransId="{B4DD8B45-B148-4FFF-B462-76E1AFFAC633}" sibTransId="{F70F483B-0705-4BB1-AC4D-FA8E49CF9D2F}"/>
    <dgm:cxn modelId="{552554F8-973D-4DF0-92E4-5BE7496FC4E4}" type="presOf" srcId="{67BC0CE5-E156-48FC-9AEA-7ED4B7228248}" destId="{D7A0277B-F531-45E1-928F-2F223AB9FE4E}" srcOrd="0" destOrd="0" presId="urn:microsoft.com/office/officeart/2005/8/layout/chevron2"/>
    <dgm:cxn modelId="{753B6DA6-4DB0-42AA-81E2-F157F98F79C5}" srcId="{67BC0CE5-E156-48FC-9AEA-7ED4B7228248}" destId="{3BDD361D-1D22-47B5-95A1-5A5144AAAE2B}" srcOrd="1" destOrd="0" parTransId="{D3A6DA7C-EBC3-4683-97A1-95A7CAB995E7}" sibTransId="{B3CD8E7C-A323-4EE2-953D-B4077414AA66}"/>
    <dgm:cxn modelId="{E5A37C4C-7925-4FD9-B9DA-A3BD1916979D}" type="presOf" srcId="{39356DC3-FEB8-4C22-8488-1BB03DC810A4}" destId="{C5C38495-0C93-44DF-918C-4FA975C0DDE4}" srcOrd="0" destOrd="0" presId="urn:microsoft.com/office/officeart/2005/8/layout/chevron2"/>
    <dgm:cxn modelId="{6CDEBE7B-2977-42CF-B7FD-AC4D5ED266B6}" srcId="{EED3453D-5310-49FE-8B8B-4D03C4263BDA}" destId="{2A1740E3-4863-4572-8BEF-AF88F4802198}" srcOrd="0" destOrd="0" parTransId="{18E58DCA-6115-4732-A1BA-A8B9BA1E373C}" sibTransId="{BC368100-97AF-479C-8FF9-C2F833D7C7CC}"/>
    <dgm:cxn modelId="{C85995C4-CD7D-4905-9009-15F0BFFAFF75}" type="presOf" srcId="{316DF987-0DDC-4060-A7C0-5C6ED91DFE0D}" destId="{C5C38495-0C93-44DF-918C-4FA975C0DDE4}" srcOrd="0" destOrd="1" presId="urn:microsoft.com/office/officeart/2005/8/layout/chevron2"/>
    <dgm:cxn modelId="{C5FD0AE5-5EE5-4E2B-AE35-A52C6A597DA3}" type="presOf" srcId="{C39BD56E-8A60-42C6-B301-31A7324D3F9E}" destId="{C5C38495-0C93-44DF-918C-4FA975C0DDE4}" srcOrd="0" destOrd="2" presId="urn:microsoft.com/office/officeart/2005/8/layout/chevron2"/>
    <dgm:cxn modelId="{F3DF8CF7-5CE9-4ED6-ABF2-2FF407FEC648}" srcId="{11690DC5-EC69-4970-A6E4-2D60787A31FE}" destId="{316DF987-0DDC-4060-A7C0-5C6ED91DFE0D}" srcOrd="1" destOrd="0" parTransId="{FD2152D3-4373-41EC-9269-15720E9445BD}" sibTransId="{FAD81937-C4EF-44BC-822D-DB2641FB6815}"/>
    <dgm:cxn modelId="{A6466706-DDEB-4CDE-8215-01174B720F80}" srcId="{60BBB12F-02AB-47D6-BB88-6B34CFD581D1}" destId="{11690DC5-EC69-4970-A6E4-2D60787A31FE}" srcOrd="0" destOrd="0" parTransId="{3EF10616-A8F5-40E1-B8DC-3810700EFB17}" sibTransId="{6ECA85B8-23BA-4078-A925-A34041CE880A}"/>
    <dgm:cxn modelId="{8940B57E-B348-4F72-ACAC-74BC8D80E0B5}" type="presOf" srcId="{EED3453D-5310-49FE-8B8B-4D03C4263BDA}" destId="{E0A4D46D-46B1-4F05-9EE2-410A14DD6C37}" srcOrd="0" destOrd="0" presId="urn:microsoft.com/office/officeart/2005/8/layout/chevron2"/>
    <dgm:cxn modelId="{E4365C9D-88A5-4657-AB70-1B0838915F4C}" type="presOf" srcId="{53F192FA-EF9E-40D6-8795-B389D1C7CF50}" destId="{93E15214-798D-47AC-A7C0-C4123C76D4BB}" srcOrd="0" destOrd="1" presId="urn:microsoft.com/office/officeart/2005/8/layout/chevron2"/>
    <dgm:cxn modelId="{818FACE5-86CB-4085-BBF6-610E20A2C80D}" type="presParOf" srcId="{2CB649D2-52F1-45F1-AB96-1D17063164B5}" destId="{8EB40B35-410A-4FB7-9C5D-6FD258E47D96}" srcOrd="0" destOrd="0" presId="urn:microsoft.com/office/officeart/2005/8/layout/chevron2"/>
    <dgm:cxn modelId="{E97406A1-2EF4-411A-AE05-BBAFAD4BDA85}" type="presParOf" srcId="{8EB40B35-410A-4FB7-9C5D-6FD258E47D96}" destId="{BDADB867-D32F-44D7-8D62-8DA245A41E47}" srcOrd="0" destOrd="0" presId="urn:microsoft.com/office/officeart/2005/8/layout/chevron2"/>
    <dgm:cxn modelId="{7B7F747A-651B-48A0-86CF-801DF52F8BBD}" type="presParOf" srcId="{8EB40B35-410A-4FB7-9C5D-6FD258E47D96}" destId="{C5C38495-0C93-44DF-918C-4FA975C0DDE4}" srcOrd="1" destOrd="0" presId="urn:microsoft.com/office/officeart/2005/8/layout/chevron2"/>
    <dgm:cxn modelId="{F5802FF2-1136-487A-BADC-35368E96BEF6}" type="presParOf" srcId="{2CB649D2-52F1-45F1-AB96-1D17063164B5}" destId="{CD37E716-2133-4998-9C32-3EC2A0550F5C}" srcOrd="1" destOrd="0" presId="urn:microsoft.com/office/officeart/2005/8/layout/chevron2"/>
    <dgm:cxn modelId="{098D69A7-0972-4D32-9C52-64FBBEADC49C}" type="presParOf" srcId="{2CB649D2-52F1-45F1-AB96-1D17063164B5}" destId="{A440A23D-681A-46BA-A441-8E5ABF36EE48}" srcOrd="2" destOrd="0" presId="urn:microsoft.com/office/officeart/2005/8/layout/chevron2"/>
    <dgm:cxn modelId="{2021339F-4A47-4B22-AAC8-38098EDAAF6A}" type="presParOf" srcId="{A440A23D-681A-46BA-A441-8E5ABF36EE48}" destId="{E0A4D46D-46B1-4F05-9EE2-410A14DD6C37}" srcOrd="0" destOrd="0" presId="urn:microsoft.com/office/officeart/2005/8/layout/chevron2"/>
    <dgm:cxn modelId="{A1BF8395-9F50-4B3A-8CD1-7DCC0F213F4D}" type="presParOf" srcId="{A440A23D-681A-46BA-A441-8E5ABF36EE48}" destId="{93E15214-798D-47AC-A7C0-C4123C76D4BB}" srcOrd="1" destOrd="0" presId="urn:microsoft.com/office/officeart/2005/8/layout/chevron2"/>
    <dgm:cxn modelId="{36FBC96B-B519-48A1-B4DD-37E950EBA7F9}" type="presParOf" srcId="{2CB649D2-52F1-45F1-AB96-1D17063164B5}" destId="{19A1B340-339B-47E9-B491-A3FD291B8817}" srcOrd="3" destOrd="0" presId="urn:microsoft.com/office/officeart/2005/8/layout/chevron2"/>
    <dgm:cxn modelId="{31B73973-6DE0-4476-B1A5-610E4E95C536}" type="presParOf" srcId="{2CB649D2-52F1-45F1-AB96-1D17063164B5}" destId="{EEEE2488-526A-4ADE-BD82-657273ABE1DE}" srcOrd="4" destOrd="0" presId="urn:microsoft.com/office/officeart/2005/8/layout/chevron2"/>
    <dgm:cxn modelId="{281B03E6-A1F6-49C8-A89B-285E6AF70E48}" type="presParOf" srcId="{EEEE2488-526A-4ADE-BD82-657273ABE1DE}" destId="{D7A0277B-F531-45E1-928F-2F223AB9FE4E}" srcOrd="0" destOrd="0" presId="urn:microsoft.com/office/officeart/2005/8/layout/chevron2"/>
    <dgm:cxn modelId="{AEC2787C-65B8-415C-8E12-64621522EE57}" type="presParOf" srcId="{EEEE2488-526A-4ADE-BD82-657273ABE1DE}" destId="{2C28370D-1412-4E42-9271-CD1F148EBFE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A7C9E37-6D51-4418-900D-CF54CD5A62BD}"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pPr rtl="1"/>
          <a:endParaRPr lang="ar-IQ"/>
        </a:p>
      </dgm:t>
    </dgm:pt>
    <dgm:pt modelId="{50A350DB-3B95-459C-8B3F-BE070E15216C}">
      <dgm:prSet phldrT="[Text]" custT="1"/>
      <dgm:spPr/>
      <dgm:t>
        <a:bodyPr/>
        <a:lstStyle/>
        <a:p>
          <a:pPr rtl="1"/>
          <a:r>
            <a:rPr lang="ar-IQ" sz="2800" b="1" dirty="0" smtClean="0"/>
            <a:t>ثالثا:- تتسم بالعقلانية والتخصص :- </a:t>
          </a:r>
        </a:p>
        <a:p>
          <a:pPr rtl="1"/>
          <a:r>
            <a:rPr lang="ar-IQ" sz="2800" b="1" dirty="0" smtClean="0"/>
            <a:t>مبنية على دراسة علمية وموضوعية للواقع الذي تعيشه الدولة وقدراتها  وامكانياتها الحقيقية </a:t>
          </a:r>
        </a:p>
        <a:p>
          <a:pPr rtl="1"/>
          <a:r>
            <a:rPr lang="ar-EG" sz="2800" b="1" dirty="0" smtClean="0"/>
            <a:t> تصاغ  </a:t>
          </a:r>
          <a:r>
            <a:rPr lang="ar-EG" sz="2800" b="1" dirty="0" err="1" smtClean="0"/>
            <a:t>بناءا</a:t>
          </a:r>
          <a:r>
            <a:rPr lang="ar-EG" sz="2800" b="1" dirty="0" smtClean="0"/>
            <a:t> على </a:t>
          </a:r>
          <a:r>
            <a:rPr lang="ar-IQ" sz="2800" b="1" dirty="0" err="1" smtClean="0"/>
            <a:t>المفاضله</a:t>
          </a:r>
          <a:r>
            <a:rPr lang="ar-IQ" sz="2800" b="1" dirty="0" smtClean="0"/>
            <a:t> بين الوسائل على اساس عقلاني لتحقيق اعلى الارباح او المكاسب مع اقل الخسا</a:t>
          </a:r>
          <a:r>
            <a:rPr lang="ar-IQ" sz="2000" dirty="0" smtClean="0"/>
            <a:t>ئر </a:t>
          </a:r>
          <a:endParaRPr lang="ar-IQ" sz="2000" dirty="0"/>
        </a:p>
      </dgm:t>
    </dgm:pt>
    <dgm:pt modelId="{33519BDB-A7A2-4A76-94ED-8796C6DF4B82}" type="sibTrans" cxnId="{3C1AB62B-917F-4764-9061-59EF205242E6}">
      <dgm:prSet/>
      <dgm:spPr/>
      <dgm:t>
        <a:bodyPr/>
        <a:lstStyle/>
        <a:p>
          <a:pPr rtl="1"/>
          <a:endParaRPr lang="ar-IQ"/>
        </a:p>
      </dgm:t>
    </dgm:pt>
    <dgm:pt modelId="{F9CA81B3-492C-4E0F-AF2E-09A47313CD2B}" type="parTrans" cxnId="{3C1AB62B-917F-4764-9061-59EF205242E6}">
      <dgm:prSet/>
      <dgm:spPr/>
      <dgm:t>
        <a:bodyPr/>
        <a:lstStyle/>
        <a:p>
          <a:pPr rtl="1"/>
          <a:endParaRPr lang="ar-IQ"/>
        </a:p>
      </dgm:t>
    </dgm:pt>
    <dgm:pt modelId="{C1A1A2CF-A824-4695-8C98-404CF0D3C13E}" type="pres">
      <dgm:prSet presAssocID="{8A7C9E37-6D51-4418-900D-CF54CD5A62BD}" presName="outerComposite" presStyleCnt="0">
        <dgm:presLayoutVars>
          <dgm:chMax val="5"/>
          <dgm:dir/>
          <dgm:resizeHandles val="exact"/>
        </dgm:presLayoutVars>
      </dgm:prSet>
      <dgm:spPr/>
      <dgm:t>
        <a:bodyPr/>
        <a:lstStyle/>
        <a:p>
          <a:pPr rtl="1"/>
          <a:endParaRPr lang="ar-IQ"/>
        </a:p>
      </dgm:t>
    </dgm:pt>
    <dgm:pt modelId="{CE5AEC66-8199-4695-90CB-AC328346A85E}" type="pres">
      <dgm:prSet presAssocID="{8A7C9E37-6D51-4418-900D-CF54CD5A62BD}" presName="dummyMaxCanvas" presStyleCnt="0">
        <dgm:presLayoutVars/>
      </dgm:prSet>
      <dgm:spPr/>
    </dgm:pt>
    <dgm:pt modelId="{38B23240-B421-48A3-9791-D3BCA806338A}" type="pres">
      <dgm:prSet presAssocID="{8A7C9E37-6D51-4418-900D-CF54CD5A62BD}" presName="OneNode_1" presStyleLbl="node1" presStyleIdx="0" presStyleCnt="1">
        <dgm:presLayoutVars>
          <dgm:bulletEnabled val="1"/>
        </dgm:presLayoutVars>
      </dgm:prSet>
      <dgm:spPr/>
      <dgm:t>
        <a:bodyPr/>
        <a:lstStyle/>
        <a:p>
          <a:pPr rtl="1"/>
          <a:endParaRPr lang="ar-SA"/>
        </a:p>
      </dgm:t>
    </dgm:pt>
  </dgm:ptLst>
  <dgm:cxnLst>
    <dgm:cxn modelId="{3C1AB62B-917F-4764-9061-59EF205242E6}" srcId="{8A7C9E37-6D51-4418-900D-CF54CD5A62BD}" destId="{50A350DB-3B95-459C-8B3F-BE070E15216C}" srcOrd="0" destOrd="0" parTransId="{F9CA81B3-492C-4E0F-AF2E-09A47313CD2B}" sibTransId="{33519BDB-A7A2-4A76-94ED-8796C6DF4B82}"/>
    <dgm:cxn modelId="{3B4DEA1D-1733-487B-AB61-FB0DAF84DCA3}" type="presOf" srcId="{8A7C9E37-6D51-4418-900D-CF54CD5A62BD}" destId="{C1A1A2CF-A824-4695-8C98-404CF0D3C13E}" srcOrd="0" destOrd="0" presId="urn:microsoft.com/office/officeart/2005/8/layout/vProcess5"/>
    <dgm:cxn modelId="{AA37C1A2-89D6-495F-95DF-C7A8C5F10EC5}" type="presOf" srcId="{50A350DB-3B95-459C-8B3F-BE070E15216C}" destId="{38B23240-B421-48A3-9791-D3BCA806338A}" srcOrd="0" destOrd="0" presId="urn:microsoft.com/office/officeart/2005/8/layout/vProcess5"/>
    <dgm:cxn modelId="{EDDB3A45-FE58-43C6-A569-0310894F94B0}" type="presParOf" srcId="{C1A1A2CF-A824-4695-8C98-404CF0D3C13E}" destId="{CE5AEC66-8199-4695-90CB-AC328346A85E}" srcOrd="0" destOrd="0" presId="urn:microsoft.com/office/officeart/2005/8/layout/vProcess5"/>
    <dgm:cxn modelId="{73E09102-F61F-4BDA-BA82-1E7CE051266C}" type="presParOf" srcId="{C1A1A2CF-A824-4695-8C98-404CF0D3C13E}" destId="{38B23240-B421-48A3-9791-D3BCA806338A}" srcOrd="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1.xml><?xml version="1.0" encoding="utf-8"?>
<dgm:dataModel xmlns:dgm="http://schemas.openxmlformats.org/drawingml/2006/diagram" xmlns:a="http://schemas.openxmlformats.org/drawingml/2006/main">
  <dgm:ptLst>
    <dgm:pt modelId="{8A7C9E37-6D51-4418-900D-CF54CD5A62BD}"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pPr rtl="1"/>
          <a:endParaRPr lang="ar-IQ"/>
        </a:p>
      </dgm:t>
    </dgm:pt>
    <dgm:pt modelId="{C51F351A-C4A8-4C3B-B19A-C61ADABB7491}">
      <dgm:prSet phldrT="[Text]" custT="1"/>
      <dgm:spPr/>
      <dgm:t>
        <a:bodyPr/>
        <a:lstStyle/>
        <a:p>
          <a:pPr algn="r" rtl="1"/>
          <a:r>
            <a:rPr lang="ar-IQ" sz="2400" b="1" dirty="0" smtClean="0"/>
            <a:t>خامسا :- المرونه :- تتسم الاستراتيجية بالكثير من المرونه في المفاضلة بين الوسائل المطروحة لاختيار الافضل و المثل ،وتكون المرونة في الوسائل والاليات لا في الاهداف العليا ،ولمواجهة الحالات والمواقف الطارئه مثل الحروب وغيرها .</a:t>
          </a:r>
          <a:endParaRPr lang="ar-IQ" sz="2400" b="1" dirty="0"/>
        </a:p>
      </dgm:t>
    </dgm:pt>
    <dgm:pt modelId="{7D9A8AE0-2F90-4605-AB41-9CB8B76EAFE9}" type="sibTrans" cxnId="{3C2BEA2C-9177-4516-8A40-2B9AD99635E3}">
      <dgm:prSet/>
      <dgm:spPr/>
      <dgm:t>
        <a:bodyPr/>
        <a:lstStyle/>
        <a:p>
          <a:pPr rtl="1"/>
          <a:endParaRPr lang="ar-IQ"/>
        </a:p>
      </dgm:t>
    </dgm:pt>
    <dgm:pt modelId="{0B01A1AF-213B-409F-9990-C63DF5712D52}" type="parTrans" cxnId="{3C2BEA2C-9177-4516-8A40-2B9AD99635E3}">
      <dgm:prSet/>
      <dgm:spPr/>
      <dgm:t>
        <a:bodyPr/>
        <a:lstStyle/>
        <a:p>
          <a:pPr rtl="1"/>
          <a:endParaRPr lang="ar-IQ"/>
        </a:p>
      </dgm:t>
    </dgm:pt>
    <dgm:pt modelId="{04C96B67-3420-46C7-B241-D4BBC1C7E3AB}">
      <dgm:prSet phldrT="[Text]" custT="1"/>
      <dgm:spPr/>
      <dgm:t>
        <a:bodyPr/>
        <a:lstStyle/>
        <a:p>
          <a:pPr algn="r" rtl="1"/>
          <a:r>
            <a:rPr lang="ar-IQ" sz="2800" b="1" dirty="0" smtClean="0"/>
            <a:t>رابعا :- الاستمرارية :- وطالما هي </a:t>
          </a:r>
          <a:r>
            <a:rPr lang="ar-EG" sz="2800" b="1" dirty="0" smtClean="0"/>
            <a:t> ت</a:t>
          </a:r>
          <a:r>
            <a:rPr lang="ar-IQ" sz="2800" b="1" dirty="0" smtClean="0"/>
            <a:t>سعى لتحقيق الاهداف العليا للدولة وضمان مصالحها الحيوية في الداخل والخارج وفي كل الاوقات فهي مستمرة باستمرار وجود الدولة </a:t>
          </a:r>
          <a:r>
            <a:rPr lang="ar-EG" sz="2800" b="1" dirty="0" smtClean="0"/>
            <a:t>، لا تنتهي الا بانتهاء الدولة بالضم او الاحتلال ، وهل تمثل رؤية مستقبلية </a:t>
          </a:r>
          <a:endParaRPr lang="ar-IQ" sz="2800" b="1" dirty="0" smtClean="0"/>
        </a:p>
      </dgm:t>
    </dgm:pt>
    <dgm:pt modelId="{B25A465A-D758-438C-90D1-F8105BE96385}" type="sibTrans" cxnId="{126C3480-10E0-45F5-8155-EF87B4B02CE4}">
      <dgm:prSet/>
      <dgm:spPr/>
      <dgm:t>
        <a:bodyPr/>
        <a:lstStyle/>
        <a:p>
          <a:pPr rtl="1"/>
          <a:endParaRPr lang="ar-IQ"/>
        </a:p>
      </dgm:t>
    </dgm:pt>
    <dgm:pt modelId="{5F520767-C1D7-4269-B71A-C2B45C3CFA65}" type="parTrans" cxnId="{126C3480-10E0-45F5-8155-EF87B4B02CE4}">
      <dgm:prSet/>
      <dgm:spPr/>
      <dgm:t>
        <a:bodyPr/>
        <a:lstStyle/>
        <a:p>
          <a:pPr rtl="1"/>
          <a:endParaRPr lang="ar-IQ"/>
        </a:p>
      </dgm:t>
    </dgm:pt>
    <dgm:pt modelId="{C1A1A2CF-A824-4695-8C98-404CF0D3C13E}" type="pres">
      <dgm:prSet presAssocID="{8A7C9E37-6D51-4418-900D-CF54CD5A62BD}" presName="outerComposite" presStyleCnt="0">
        <dgm:presLayoutVars>
          <dgm:chMax val="5"/>
          <dgm:dir/>
          <dgm:resizeHandles val="exact"/>
        </dgm:presLayoutVars>
      </dgm:prSet>
      <dgm:spPr/>
      <dgm:t>
        <a:bodyPr/>
        <a:lstStyle/>
        <a:p>
          <a:pPr rtl="1"/>
          <a:endParaRPr lang="ar-IQ"/>
        </a:p>
      </dgm:t>
    </dgm:pt>
    <dgm:pt modelId="{CE5AEC66-8199-4695-90CB-AC328346A85E}" type="pres">
      <dgm:prSet presAssocID="{8A7C9E37-6D51-4418-900D-CF54CD5A62BD}" presName="dummyMaxCanvas" presStyleCnt="0">
        <dgm:presLayoutVars/>
      </dgm:prSet>
      <dgm:spPr/>
    </dgm:pt>
    <dgm:pt modelId="{AC660067-4CD5-47E7-ADE5-1AE86A17BA17}" type="pres">
      <dgm:prSet presAssocID="{8A7C9E37-6D51-4418-900D-CF54CD5A62BD}" presName="TwoNodes_1" presStyleLbl="node1" presStyleIdx="0" presStyleCnt="2" custScaleX="117647">
        <dgm:presLayoutVars>
          <dgm:bulletEnabled val="1"/>
        </dgm:presLayoutVars>
      </dgm:prSet>
      <dgm:spPr/>
      <dgm:t>
        <a:bodyPr/>
        <a:lstStyle/>
        <a:p>
          <a:pPr rtl="1"/>
          <a:endParaRPr lang="ar-SA"/>
        </a:p>
      </dgm:t>
    </dgm:pt>
    <dgm:pt modelId="{D90FCEA2-023B-4F92-859F-87BF896AD4DF}" type="pres">
      <dgm:prSet presAssocID="{8A7C9E37-6D51-4418-900D-CF54CD5A62BD}" presName="TwoNodes_2" presStyleLbl="node1" presStyleIdx="1" presStyleCnt="2" custScaleY="139879">
        <dgm:presLayoutVars>
          <dgm:bulletEnabled val="1"/>
        </dgm:presLayoutVars>
      </dgm:prSet>
      <dgm:spPr/>
      <dgm:t>
        <a:bodyPr/>
        <a:lstStyle/>
        <a:p>
          <a:pPr rtl="1"/>
          <a:endParaRPr lang="ar-SA"/>
        </a:p>
      </dgm:t>
    </dgm:pt>
    <dgm:pt modelId="{C67058D3-A519-4408-B347-38EAA25C848F}" type="pres">
      <dgm:prSet presAssocID="{8A7C9E37-6D51-4418-900D-CF54CD5A62BD}" presName="TwoConn_1-2" presStyleLbl="fgAccFollowNode1" presStyleIdx="0" presStyleCnt="1">
        <dgm:presLayoutVars>
          <dgm:bulletEnabled val="1"/>
        </dgm:presLayoutVars>
      </dgm:prSet>
      <dgm:spPr/>
      <dgm:t>
        <a:bodyPr/>
        <a:lstStyle/>
        <a:p>
          <a:pPr rtl="1"/>
          <a:endParaRPr lang="ar-SA"/>
        </a:p>
      </dgm:t>
    </dgm:pt>
    <dgm:pt modelId="{6FE8558E-1DBB-4B18-B502-91B8FBD58F5F}" type="pres">
      <dgm:prSet presAssocID="{8A7C9E37-6D51-4418-900D-CF54CD5A62BD}" presName="TwoNodes_1_text" presStyleLbl="node1" presStyleIdx="1" presStyleCnt="2">
        <dgm:presLayoutVars>
          <dgm:bulletEnabled val="1"/>
        </dgm:presLayoutVars>
      </dgm:prSet>
      <dgm:spPr/>
      <dgm:t>
        <a:bodyPr/>
        <a:lstStyle/>
        <a:p>
          <a:pPr rtl="1"/>
          <a:endParaRPr lang="ar-SA"/>
        </a:p>
      </dgm:t>
    </dgm:pt>
    <dgm:pt modelId="{01DD6F7B-1535-4EF1-8659-5C15F22D5681}" type="pres">
      <dgm:prSet presAssocID="{8A7C9E37-6D51-4418-900D-CF54CD5A62BD}" presName="TwoNodes_2_text" presStyleLbl="node1" presStyleIdx="1" presStyleCnt="2">
        <dgm:presLayoutVars>
          <dgm:bulletEnabled val="1"/>
        </dgm:presLayoutVars>
      </dgm:prSet>
      <dgm:spPr/>
      <dgm:t>
        <a:bodyPr/>
        <a:lstStyle/>
        <a:p>
          <a:pPr rtl="1"/>
          <a:endParaRPr lang="ar-SA"/>
        </a:p>
      </dgm:t>
    </dgm:pt>
  </dgm:ptLst>
  <dgm:cxnLst>
    <dgm:cxn modelId="{1646C069-4393-4209-A859-4D9F2E5923DE}" type="presOf" srcId="{04C96B67-3420-46C7-B241-D4BBC1C7E3AB}" destId="{AC660067-4CD5-47E7-ADE5-1AE86A17BA17}" srcOrd="0" destOrd="0" presId="urn:microsoft.com/office/officeart/2005/8/layout/vProcess5"/>
    <dgm:cxn modelId="{068A93B7-E653-4326-ACD2-948DE3FAA211}" type="presOf" srcId="{8A7C9E37-6D51-4418-900D-CF54CD5A62BD}" destId="{C1A1A2CF-A824-4695-8C98-404CF0D3C13E}" srcOrd="0" destOrd="0" presId="urn:microsoft.com/office/officeart/2005/8/layout/vProcess5"/>
    <dgm:cxn modelId="{4E46A5BB-6948-417A-8B93-EF3148752802}" type="presOf" srcId="{04C96B67-3420-46C7-B241-D4BBC1C7E3AB}" destId="{6FE8558E-1DBB-4B18-B502-91B8FBD58F5F}" srcOrd="1" destOrd="0" presId="urn:microsoft.com/office/officeart/2005/8/layout/vProcess5"/>
    <dgm:cxn modelId="{BF5FA63E-1497-4B06-9BDC-16CA567A5E01}" type="presOf" srcId="{C51F351A-C4A8-4C3B-B19A-C61ADABB7491}" destId="{D90FCEA2-023B-4F92-859F-87BF896AD4DF}" srcOrd="0" destOrd="0" presId="urn:microsoft.com/office/officeart/2005/8/layout/vProcess5"/>
    <dgm:cxn modelId="{44CC2108-3A3C-4BAF-AA21-A5CB74A1133E}" type="presOf" srcId="{C51F351A-C4A8-4C3B-B19A-C61ADABB7491}" destId="{01DD6F7B-1535-4EF1-8659-5C15F22D5681}" srcOrd="1" destOrd="0" presId="urn:microsoft.com/office/officeart/2005/8/layout/vProcess5"/>
    <dgm:cxn modelId="{3C2BEA2C-9177-4516-8A40-2B9AD99635E3}" srcId="{8A7C9E37-6D51-4418-900D-CF54CD5A62BD}" destId="{C51F351A-C4A8-4C3B-B19A-C61ADABB7491}" srcOrd="1" destOrd="0" parTransId="{0B01A1AF-213B-409F-9990-C63DF5712D52}" sibTransId="{7D9A8AE0-2F90-4605-AB41-9CB8B76EAFE9}"/>
    <dgm:cxn modelId="{558F11A9-D46E-4E46-8B50-66A221B2A821}" type="presOf" srcId="{B25A465A-D758-438C-90D1-F8105BE96385}" destId="{C67058D3-A519-4408-B347-38EAA25C848F}" srcOrd="0" destOrd="0" presId="urn:microsoft.com/office/officeart/2005/8/layout/vProcess5"/>
    <dgm:cxn modelId="{126C3480-10E0-45F5-8155-EF87B4B02CE4}" srcId="{8A7C9E37-6D51-4418-900D-CF54CD5A62BD}" destId="{04C96B67-3420-46C7-B241-D4BBC1C7E3AB}" srcOrd="0" destOrd="0" parTransId="{5F520767-C1D7-4269-B71A-C2B45C3CFA65}" sibTransId="{B25A465A-D758-438C-90D1-F8105BE96385}"/>
    <dgm:cxn modelId="{42F2B3E3-804F-4D6E-BD62-11B38279CDE8}" type="presParOf" srcId="{C1A1A2CF-A824-4695-8C98-404CF0D3C13E}" destId="{CE5AEC66-8199-4695-90CB-AC328346A85E}" srcOrd="0" destOrd="0" presId="urn:microsoft.com/office/officeart/2005/8/layout/vProcess5"/>
    <dgm:cxn modelId="{91DE92D0-B31C-4F6A-9B44-D41D72576F69}" type="presParOf" srcId="{C1A1A2CF-A824-4695-8C98-404CF0D3C13E}" destId="{AC660067-4CD5-47E7-ADE5-1AE86A17BA17}" srcOrd="1" destOrd="0" presId="urn:microsoft.com/office/officeart/2005/8/layout/vProcess5"/>
    <dgm:cxn modelId="{04CA0D1E-94CB-4003-A36C-29240F974483}" type="presParOf" srcId="{C1A1A2CF-A824-4695-8C98-404CF0D3C13E}" destId="{D90FCEA2-023B-4F92-859F-87BF896AD4DF}" srcOrd="2" destOrd="0" presId="urn:microsoft.com/office/officeart/2005/8/layout/vProcess5"/>
    <dgm:cxn modelId="{8E782375-C42A-4A28-B026-5AB04821F27E}" type="presParOf" srcId="{C1A1A2CF-A824-4695-8C98-404CF0D3C13E}" destId="{C67058D3-A519-4408-B347-38EAA25C848F}" srcOrd="3" destOrd="0" presId="urn:microsoft.com/office/officeart/2005/8/layout/vProcess5"/>
    <dgm:cxn modelId="{004375FC-2E89-4972-AF80-E03CE49AA15A}" type="presParOf" srcId="{C1A1A2CF-A824-4695-8C98-404CF0D3C13E}" destId="{6FE8558E-1DBB-4B18-B502-91B8FBD58F5F}" srcOrd="4" destOrd="0" presId="urn:microsoft.com/office/officeart/2005/8/layout/vProcess5"/>
    <dgm:cxn modelId="{1E573573-6B96-471B-BB11-6E50E3F72B02}" type="presParOf" srcId="{C1A1A2CF-A824-4695-8C98-404CF0D3C13E}" destId="{01DD6F7B-1535-4EF1-8659-5C15F22D5681}"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2.xml><?xml version="1.0" encoding="utf-8"?>
<dgm:dataModel xmlns:dgm="http://schemas.openxmlformats.org/drawingml/2006/diagram" xmlns:a="http://schemas.openxmlformats.org/drawingml/2006/main">
  <dgm:ptLst>
    <dgm:pt modelId="{8A7C9E37-6D51-4418-900D-CF54CD5A62BD}"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pPr rtl="1"/>
          <a:endParaRPr lang="ar-IQ"/>
        </a:p>
      </dgm:t>
    </dgm:pt>
    <dgm:pt modelId="{04C96B67-3420-46C7-B241-D4BBC1C7E3AB}">
      <dgm:prSet phldrT="[Text]" custT="1"/>
      <dgm:spPr/>
      <dgm:t>
        <a:bodyPr/>
        <a:lstStyle/>
        <a:p>
          <a:pPr algn="justLow" rtl="1"/>
          <a:r>
            <a:rPr lang="ar-EG" sz="3200" b="1" dirty="0" smtClean="0"/>
            <a:t>سادسا</a:t>
          </a:r>
          <a:r>
            <a:rPr lang="ar-IQ" sz="3200" b="1" dirty="0" smtClean="0"/>
            <a:t> :- الشمولية ويراد بها شامله الاهداف تاخذ بكل معطيات البيئتين الداخلية والخارجية المحيطة بالدولة ،وتشمل كل المصالح الحيوية للدولة وتعبئة واستثمار كل عناصر القوة الوطنية  في الداخل والخارج لتحقيق اهدافها العليا .</a:t>
          </a:r>
        </a:p>
      </dgm:t>
    </dgm:pt>
    <dgm:pt modelId="{B25A465A-D758-438C-90D1-F8105BE96385}" type="sibTrans" cxnId="{126C3480-10E0-45F5-8155-EF87B4B02CE4}">
      <dgm:prSet/>
      <dgm:spPr/>
      <dgm:t>
        <a:bodyPr/>
        <a:lstStyle/>
        <a:p>
          <a:pPr rtl="1"/>
          <a:endParaRPr lang="ar-IQ"/>
        </a:p>
      </dgm:t>
    </dgm:pt>
    <dgm:pt modelId="{5F520767-C1D7-4269-B71A-C2B45C3CFA65}" type="parTrans" cxnId="{126C3480-10E0-45F5-8155-EF87B4B02CE4}">
      <dgm:prSet/>
      <dgm:spPr/>
      <dgm:t>
        <a:bodyPr/>
        <a:lstStyle/>
        <a:p>
          <a:pPr rtl="1"/>
          <a:endParaRPr lang="ar-IQ"/>
        </a:p>
      </dgm:t>
    </dgm:pt>
    <dgm:pt modelId="{C1A1A2CF-A824-4695-8C98-404CF0D3C13E}" type="pres">
      <dgm:prSet presAssocID="{8A7C9E37-6D51-4418-900D-CF54CD5A62BD}" presName="outerComposite" presStyleCnt="0">
        <dgm:presLayoutVars>
          <dgm:chMax val="5"/>
          <dgm:dir/>
          <dgm:resizeHandles val="exact"/>
        </dgm:presLayoutVars>
      </dgm:prSet>
      <dgm:spPr/>
      <dgm:t>
        <a:bodyPr/>
        <a:lstStyle/>
        <a:p>
          <a:pPr rtl="1"/>
          <a:endParaRPr lang="ar-IQ"/>
        </a:p>
      </dgm:t>
    </dgm:pt>
    <dgm:pt modelId="{CE5AEC66-8199-4695-90CB-AC328346A85E}" type="pres">
      <dgm:prSet presAssocID="{8A7C9E37-6D51-4418-900D-CF54CD5A62BD}" presName="dummyMaxCanvas" presStyleCnt="0">
        <dgm:presLayoutVars/>
      </dgm:prSet>
      <dgm:spPr/>
    </dgm:pt>
    <dgm:pt modelId="{9286A2E8-F23E-4DFA-9813-9EF535D9769F}" type="pres">
      <dgm:prSet presAssocID="{8A7C9E37-6D51-4418-900D-CF54CD5A62BD}" presName="OneNode_1" presStyleLbl="node1" presStyleIdx="0" presStyleCnt="1">
        <dgm:presLayoutVars>
          <dgm:bulletEnabled val="1"/>
        </dgm:presLayoutVars>
      </dgm:prSet>
      <dgm:spPr/>
      <dgm:t>
        <a:bodyPr/>
        <a:lstStyle/>
        <a:p>
          <a:pPr rtl="1"/>
          <a:endParaRPr lang="ar-IQ"/>
        </a:p>
      </dgm:t>
    </dgm:pt>
  </dgm:ptLst>
  <dgm:cxnLst>
    <dgm:cxn modelId="{B117FFE5-44CF-4253-AFA6-275EA6E0C699}" type="presOf" srcId="{04C96B67-3420-46C7-B241-D4BBC1C7E3AB}" destId="{9286A2E8-F23E-4DFA-9813-9EF535D9769F}" srcOrd="0" destOrd="0" presId="urn:microsoft.com/office/officeart/2005/8/layout/vProcess5"/>
    <dgm:cxn modelId="{126C3480-10E0-45F5-8155-EF87B4B02CE4}" srcId="{8A7C9E37-6D51-4418-900D-CF54CD5A62BD}" destId="{04C96B67-3420-46C7-B241-D4BBC1C7E3AB}" srcOrd="0" destOrd="0" parTransId="{5F520767-C1D7-4269-B71A-C2B45C3CFA65}" sibTransId="{B25A465A-D758-438C-90D1-F8105BE96385}"/>
    <dgm:cxn modelId="{C14F77DB-EF93-4D72-BE20-C6F846D841D1}" type="presOf" srcId="{8A7C9E37-6D51-4418-900D-CF54CD5A62BD}" destId="{C1A1A2CF-A824-4695-8C98-404CF0D3C13E}" srcOrd="0" destOrd="0" presId="urn:microsoft.com/office/officeart/2005/8/layout/vProcess5"/>
    <dgm:cxn modelId="{708F72A6-48A8-408D-BB43-A87DC0D0869C}" type="presParOf" srcId="{C1A1A2CF-A824-4695-8C98-404CF0D3C13E}" destId="{CE5AEC66-8199-4695-90CB-AC328346A85E}" srcOrd="0" destOrd="0" presId="urn:microsoft.com/office/officeart/2005/8/layout/vProcess5"/>
    <dgm:cxn modelId="{2E9963A3-367C-4A46-8BD4-B19843B4BC91}" type="presParOf" srcId="{C1A1A2CF-A824-4695-8C98-404CF0D3C13E}" destId="{9286A2E8-F23E-4DFA-9813-9EF535D9769F}" srcOrd="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187F5B65-759E-461E-8999-98B0CFE0D3B6}" type="doc">
      <dgm:prSet loTypeId="urn:microsoft.com/office/officeart/2005/8/layout/hProcess9" loCatId="process" qsTypeId="urn:microsoft.com/office/officeart/2005/8/quickstyle/simple1" qsCatId="simple" csTypeId="urn:microsoft.com/office/officeart/2005/8/colors/accent1_2" csCatId="accent1" phldr="1"/>
      <dgm:spPr/>
    </dgm:pt>
    <dgm:pt modelId="{E14AFA5A-FD6B-4ADE-8A56-7C8377BEAEC1}">
      <dgm:prSet phldrT="[Text]" custT="1"/>
      <dgm:spPr/>
      <dgm:t>
        <a:bodyPr/>
        <a:lstStyle/>
        <a:p>
          <a:pPr rtl="1"/>
          <a:r>
            <a:rPr lang="ar-IQ" sz="2800" dirty="0" smtClean="0"/>
            <a:t>رومانية:- </a:t>
          </a:r>
        </a:p>
        <a:p>
          <a:pPr rtl="1"/>
          <a:r>
            <a:rPr lang="ar-IQ" sz="2400" dirty="0" smtClean="0"/>
            <a:t>قائد روماني الف كتاب جمع فيه كل الخدع العسكرية/ الالتفاف /المناوره </a:t>
          </a:r>
          <a:endParaRPr lang="ar-IQ" sz="2400" dirty="0"/>
        </a:p>
      </dgm:t>
    </dgm:pt>
    <dgm:pt modelId="{D6AD2E2D-763A-46C8-8444-3E8EE185999C}" type="parTrans" cxnId="{0A58FAD3-2B8C-4B3A-85FC-0C3CF8CAB235}">
      <dgm:prSet/>
      <dgm:spPr/>
      <dgm:t>
        <a:bodyPr/>
        <a:lstStyle/>
        <a:p>
          <a:pPr rtl="1"/>
          <a:endParaRPr lang="ar-IQ"/>
        </a:p>
      </dgm:t>
    </dgm:pt>
    <dgm:pt modelId="{B7822E77-24C8-410E-8F8D-3CB7534454BE}" type="sibTrans" cxnId="{0A58FAD3-2B8C-4B3A-85FC-0C3CF8CAB235}">
      <dgm:prSet/>
      <dgm:spPr/>
      <dgm:t>
        <a:bodyPr/>
        <a:lstStyle/>
        <a:p>
          <a:pPr rtl="1"/>
          <a:endParaRPr lang="ar-IQ"/>
        </a:p>
      </dgm:t>
    </dgm:pt>
    <dgm:pt modelId="{1287791F-5489-426C-AFB0-06DA17470E6C}">
      <dgm:prSet phldrT="[Text]" custT="1"/>
      <dgm:spPr/>
      <dgm:t>
        <a:bodyPr/>
        <a:lstStyle/>
        <a:p>
          <a:pPr rtl="1"/>
          <a:r>
            <a:rPr lang="ar-IQ" sz="2800" dirty="0" smtClean="0"/>
            <a:t>يونانية :-</a:t>
          </a:r>
          <a:r>
            <a:rPr lang="en-US" sz="2800" dirty="0" smtClean="0"/>
            <a:t>	STRATO/ STRATEGO</a:t>
          </a:r>
          <a:endParaRPr lang="ar-IQ" sz="2800" dirty="0" smtClean="0"/>
        </a:p>
        <a:p>
          <a:pPr rtl="1"/>
          <a:r>
            <a:rPr lang="ar-IQ" sz="2800" dirty="0" smtClean="0"/>
            <a:t>جيش / خدع حربية / ادارة المعارك / فن القيادة </a:t>
          </a:r>
          <a:endParaRPr lang="ar-IQ" sz="2800" dirty="0"/>
        </a:p>
      </dgm:t>
    </dgm:pt>
    <dgm:pt modelId="{420A5B1B-A0AA-4AFD-82E8-FB79BB15B68D}" type="parTrans" cxnId="{996556E1-0CF1-4BD0-B768-678E2C3CE9A6}">
      <dgm:prSet/>
      <dgm:spPr/>
      <dgm:t>
        <a:bodyPr/>
        <a:lstStyle/>
        <a:p>
          <a:pPr rtl="1"/>
          <a:endParaRPr lang="ar-IQ"/>
        </a:p>
      </dgm:t>
    </dgm:pt>
    <dgm:pt modelId="{9D2D75C4-444E-45D9-9B4B-165FDCE4C30C}" type="sibTrans" cxnId="{996556E1-0CF1-4BD0-B768-678E2C3CE9A6}">
      <dgm:prSet/>
      <dgm:spPr/>
      <dgm:t>
        <a:bodyPr/>
        <a:lstStyle/>
        <a:p>
          <a:pPr rtl="1"/>
          <a:endParaRPr lang="ar-IQ"/>
        </a:p>
      </dgm:t>
    </dgm:pt>
    <dgm:pt modelId="{C69B370A-C8BF-40F6-AD25-6D43601B2A45}">
      <dgm:prSet phldrT="[Text]" custT="1"/>
      <dgm:spPr/>
      <dgm:t>
        <a:bodyPr/>
        <a:lstStyle/>
        <a:p>
          <a:pPr rtl="1"/>
          <a:r>
            <a:rPr lang="ar-IQ" sz="2400" dirty="0" smtClean="0"/>
            <a:t>اغريقية :- </a:t>
          </a:r>
        </a:p>
        <a:p>
          <a:pPr rtl="1"/>
          <a:r>
            <a:rPr lang="ar-IQ" sz="2400" dirty="0" smtClean="0"/>
            <a:t> عرفوه بوصفه فن الاشياء الممكنة / القائد وفن القيادة / التخطيط لتدمير الاعداء /ادارة المعارك للقضاء على الاعداء وتحقيق النصر </a:t>
          </a:r>
          <a:r>
            <a:rPr lang="ar-EG" sz="2400" dirty="0" smtClean="0"/>
            <a:t>/ فن القيادة  في الحرب </a:t>
          </a:r>
          <a:endParaRPr lang="ar-IQ" sz="2400" dirty="0"/>
        </a:p>
      </dgm:t>
    </dgm:pt>
    <dgm:pt modelId="{8397C243-2555-49BA-AEC0-AF6F201D8DF9}" type="parTrans" cxnId="{FCCBD2CC-C59B-4F5D-8DA7-3DE17D6E2700}">
      <dgm:prSet/>
      <dgm:spPr/>
      <dgm:t>
        <a:bodyPr/>
        <a:lstStyle/>
        <a:p>
          <a:pPr rtl="1"/>
          <a:endParaRPr lang="ar-IQ"/>
        </a:p>
      </dgm:t>
    </dgm:pt>
    <dgm:pt modelId="{12D6AFD2-2638-47D2-B37F-4B0FE5A49E07}" type="sibTrans" cxnId="{FCCBD2CC-C59B-4F5D-8DA7-3DE17D6E2700}">
      <dgm:prSet/>
      <dgm:spPr/>
      <dgm:t>
        <a:bodyPr/>
        <a:lstStyle/>
        <a:p>
          <a:pPr rtl="1"/>
          <a:endParaRPr lang="ar-IQ"/>
        </a:p>
      </dgm:t>
    </dgm:pt>
    <dgm:pt modelId="{7CDA2A35-CF3D-44CB-8883-A8D519E7D13B}" type="pres">
      <dgm:prSet presAssocID="{187F5B65-759E-461E-8999-98B0CFE0D3B6}" presName="CompostProcess" presStyleCnt="0">
        <dgm:presLayoutVars>
          <dgm:dir/>
          <dgm:resizeHandles val="exact"/>
        </dgm:presLayoutVars>
      </dgm:prSet>
      <dgm:spPr/>
    </dgm:pt>
    <dgm:pt modelId="{DC5A9841-DFC0-4B54-BD00-18C566B3343D}" type="pres">
      <dgm:prSet presAssocID="{187F5B65-759E-461E-8999-98B0CFE0D3B6}" presName="arrow" presStyleLbl="bgShp" presStyleIdx="0" presStyleCnt="1"/>
      <dgm:spPr/>
    </dgm:pt>
    <dgm:pt modelId="{7524140A-FB2A-4259-A0A6-FAE71B026F2C}" type="pres">
      <dgm:prSet presAssocID="{187F5B65-759E-461E-8999-98B0CFE0D3B6}" presName="linearProcess" presStyleCnt="0"/>
      <dgm:spPr/>
    </dgm:pt>
    <dgm:pt modelId="{1DC7BB54-5856-4266-B847-9EC7BD2CF868}" type="pres">
      <dgm:prSet presAssocID="{E14AFA5A-FD6B-4ADE-8A56-7C8377BEAEC1}" presName="textNode" presStyleLbl="node1" presStyleIdx="0" presStyleCnt="3" custScaleY="233687">
        <dgm:presLayoutVars>
          <dgm:bulletEnabled val="1"/>
        </dgm:presLayoutVars>
      </dgm:prSet>
      <dgm:spPr/>
      <dgm:t>
        <a:bodyPr/>
        <a:lstStyle/>
        <a:p>
          <a:pPr rtl="1"/>
          <a:endParaRPr lang="ar-IQ"/>
        </a:p>
      </dgm:t>
    </dgm:pt>
    <dgm:pt modelId="{FFE835EA-AD16-49B7-9663-EA7677402FCC}" type="pres">
      <dgm:prSet presAssocID="{B7822E77-24C8-410E-8F8D-3CB7534454BE}" presName="sibTrans" presStyleCnt="0"/>
      <dgm:spPr/>
    </dgm:pt>
    <dgm:pt modelId="{9F7A3BD0-4CAC-4BD2-BB58-B8B45E111B6F}" type="pres">
      <dgm:prSet presAssocID="{1287791F-5489-426C-AFB0-06DA17470E6C}" presName="textNode" presStyleLbl="node1" presStyleIdx="1" presStyleCnt="3" custScaleY="233687">
        <dgm:presLayoutVars>
          <dgm:bulletEnabled val="1"/>
        </dgm:presLayoutVars>
      </dgm:prSet>
      <dgm:spPr/>
      <dgm:t>
        <a:bodyPr/>
        <a:lstStyle/>
        <a:p>
          <a:pPr rtl="1"/>
          <a:endParaRPr lang="ar-IQ"/>
        </a:p>
      </dgm:t>
    </dgm:pt>
    <dgm:pt modelId="{EF62C235-EC3A-4A18-B334-D3F64C9F2D8E}" type="pres">
      <dgm:prSet presAssocID="{9D2D75C4-444E-45D9-9B4B-165FDCE4C30C}" presName="sibTrans" presStyleCnt="0"/>
      <dgm:spPr/>
    </dgm:pt>
    <dgm:pt modelId="{C28D2713-DE79-47FE-86AE-3F868BDE8CBC}" type="pres">
      <dgm:prSet presAssocID="{C69B370A-C8BF-40F6-AD25-6D43601B2A45}" presName="textNode" presStyleLbl="node1" presStyleIdx="2" presStyleCnt="3" custScaleY="225732">
        <dgm:presLayoutVars>
          <dgm:bulletEnabled val="1"/>
        </dgm:presLayoutVars>
      </dgm:prSet>
      <dgm:spPr/>
      <dgm:t>
        <a:bodyPr/>
        <a:lstStyle/>
        <a:p>
          <a:pPr rtl="1"/>
          <a:endParaRPr lang="ar-IQ"/>
        </a:p>
      </dgm:t>
    </dgm:pt>
  </dgm:ptLst>
  <dgm:cxnLst>
    <dgm:cxn modelId="{D537B20F-73C3-41DC-920F-14B6B5FCED78}" type="presOf" srcId="{E14AFA5A-FD6B-4ADE-8A56-7C8377BEAEC1}" destId="{1DC7BB54-5856-4266-B847-9EC7BD2CF868}" srcOrd="0" destOrd="0" presId="urn:microsoft.com/office/officeart/2005/8/layout/hProcess9"/>
    <dgm:cxn modelId="{996556E1-0CF1-4BD0-B768-678E2C3CE9A6}" srcId="{187F5B65-759E-461E-8999-98B0CFE0D3B6}" destId="{1287791F-5489-426C-AFB0-06DA17470E6C}" srcOrd="1" destOrd="0" parTransId="{420A5B1B-A0AA-4AFD-82E8-FB79BB15B68D}" sibTransId="{9D2D75C4-444E-45D9-9B4B-165FDCE4C30C}"/>
    <dgm:cxn modelId="{FCCBD2CC-C59B-4F5D-8DA7-3DE17D6E2700}" srcId="{187F5B65-759E-461E-8999-98B0CFE0D3B6}" destId="{C69B370A-C8BF-40F6-AD25-6D43601B2A45}" srcOrd="2" destOrd="0" parTransId="{8397C243-2555-49BA-AEC0-AF6F201D8DF9}" sibTransId="{12D6AFD2-2638-47D2-B37F-4B0FE5A49E07}"/>
    <dgm:cxn modelId="{5ACFDA17-9AFC-4453-B755-3020630ABB70}" type="presOf" srcId="{C69B370A-C8BF-40F6-AD25-6D43601B2A45}" destId="{C28D2713-DE79-47FE-86AE-3F868BDE8CBC}" srcOrd="0" destOrd="0" presId="urn:microsoft.com/office/officeart/2005/8/layout/hProcess9"/>
    <dgm:cxn modelId="{680F70BA-5A33-44D2-8365-AEF68E1430A8}" type="presOf" srcId="{187F5B65-759E-461E-8999-98B0CFE0D3B6}" destId="{7CDA2A35-CF3D-44CB-8883-A8D519E7D13B}" srcOrd="0" destOrd="0" presId="urn:microsoft.com/office/officeart/2005/8/layout/hProcess9"/>
    <dgm:cxn modelId="{FD98F119-D744-4C23-811F-0990876A0B65}" type="presOf" srcId="{1287791F-5489-426C-AFB0-06DA17470E6C}" destId="{9F7A3BD0-4CAC-4BD2-BB58-B8B45E111B6F}" srcOrd="0" destOrd="0" presId="urn:microsoft.com/office/officeart/2005/8/layout/hProcess9"/>
    <dgm:cxn modelId="{0A58FAD3-2B8C-4B3A-85FC-0C3CF8CAB235}" srcId="{187F5B65-759E-461E-8999-98B0CFE0D3B6}" destId="{E14AFA5A-FD6B-4ADE-8A56-7C8377BEAEC1}" srcOrd="0" destOrd="0" parTransId="{D6AD2E2D-763A-46C8-8444-3E8EE185999C}" sibTransId="{B7822E77-24C8-410E-8F8D-3CB7534454BE}"/>
    <dgm:cxn modelId="{2D2DE75A-7FDD-4648-8DAA-BD8DC7B05B6C}" type="presParOf" srcId="{7CDA2A35-CF3D-44CB-8883-A8D519E7D13B}" destId="{DC5A9841-DFC0-4B54-BD00-18C566B3343D}" srcOrd="0" destOrd="0" presId="urn:microsoft.com/office/officeart/2005/8/layout/hProcess9"/>
    <dgm:cxn modelId="{E2789703-799F-4A7B-AA3C-8DF7A9969003}" type="presParOf" srcId="{7CDA2A35-CF3D-44CB-8883-A8D519E7D13B}" destId="{7524140A-FB2A-4259-A0A6-FAE71B026F2C}" srcOrd="1" destOrd="0" presId="urn:microsoft.com/office/officeart/2005/8/layout/hProcess9"/>
    <dgm:cxn modelId="{66391BC3-5645-4D90-98CC-E90032743224}" type="presParOf" srcId="{7524140A-FB2A-4259-A0A6-FAE71B026F2C}" destId="{1DC7BB54-5856-4266-B847-9EC7BD2CF868}" srcOrd="0" destOrd="0" presId="urn:microsoft.com/office/officeart/2005/8/layout/hProcess9"/>
    <dgm:cxn modelId="{6257EF4B-4FDB-46B9-A9D9-72C23E099D94}" type="presParOf" srcId="{7524140A-FB2A-4259-A0A6-FAE71B026F2C}" destId="{FFE835EA-AD16-49B7-9663-EA7677402FCC}" srcOrd="1" destOrd="0" presId="urn:microsoft.com/office/officeart/2005/8/layout/hProcess9"/>
    <dgm:cxn modelId="{B6D503BC-ACF5-40CB-8014-F337CB30BFE8}" type="presParOf" srcId="{7524140A-FB2A-4259-A0A6-FAE71B026F2C}" destId="{9F7A3BD0-4CAC-4BD2-BB58-B8B45E111B6F}" srcOrd="2" destOrd="0" presId="urn:microsoft.com/office/officeart/2005/8/layout/hProcess9"/>
    <dgm:cxn modelId="{992A0C72-8C37-47C3-8D42-D962CB2CB4EE}" type="presParOf" srcId="{7524140A-FB2A-4259-A0A6-FAE71B026F2C}" destId="{EF62C235-EC3A-4A18-B334-D3F64C9F2D8E}" srcOrd="3" destOrd="0" presId="urn:microsoft.com/office/officeart/2005/8/layout/hProcess9"/>
    <dgm:cxn modelId="{EF895867-6513-4428-93A0-350B2514978B}" type="presParOf" srcId="{7524140A-FB2A-4259-A0A6-FAE71B026F2C}" destId="{C28D2713-DE79-47FE-86AE-3F868BDE8CB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AC0EB6-ADBF-4563-BF9B-0E4C4CE3D7C2}"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pPr rtl="1"/>
          <a:endParaRPr lang="ar-IQ"/>
        </a:p>
      </dgm:t>
    </dgm:pt>
    <dgm:pt modelId="{D5AB913B-C0A9-421F-8296-2316368DD06E}">
      <dgm:prSet phldrT="[Text]" custT="1"/>
      <dgm:spPr/>
      <dgm:t>
        <a:bodyPr/>
        <a:lstStyle/>
        <a:p>
          <a:pPr rtl="1"/>
          <a:r>
            <a:rPr lang="ar-IQ" sz="2000" b="1" dirty="0" smtClean="0"/>
            <a:t>العربية :-الخطة / السبيل او الطريق الواضح والمنظم/ منهج او نهج سياسي أو اقتصادي  / وهو يختلف عن مصطلح السوق / السوق يفيد التعبئة وليس له دلالة استراتيجية </a:t>
          </a:r>
          <a:endParaRPr lang="ar-IQ" sz="2000" b="1" dirty="0"/>
        </a:p>
      </dgm:t>
    </dgm:pt>
    <dgm:pt modelId="{64B5C990-E826-4396-9E24-6102B76BB5F4}" type="parTrans" cxnId="{7A34CAA3-5ECF-4840-9DAD-C31CD356B494}">
      <dgm:prSet/>
      <dgm:spPr/>
      <dgm:t>
        <a:bodyPr/>
        <a:lstStyle/>
        <a:p>
          <a:pPr rtl="1"/>
          <a:endParaRPr lang="ar-IQ"/>
        </a:p>
      </dgm:t>
    </dgm:pt>
    <dgm:pt modelId="{80DBADAE-80DC-48C0-BB6B-3D7AA1109830}" type="sibTrans" cxnId="{7A34CAA3-5ECF-4840-9DAD-C31CD356B494}">
      <dgm:prSet/>
      <dgm:spPr/>
      <dgm:t>
        <a:bodyPr/>
        <a:lstStyle/>
        <a:p>
          <a:pPr rtl="1"/>
          <a:endParaRPr lang="ar-IQ"/>
        </a:p>
      </dgm:t>
    </dgm:pt>
    <dgm:pt modelId="{FD038F8E-FE22-4896-B5CD-E6269DB154D8}">
      <dgm:prSet phldrT="[Text]" custT="1"/>
      <dgm:spPr/>
      <dgm:t>
        <a:bodyPr/>
        <a:lstStyle/>
        <a:p>
          <a:pPr rtl="1"/>
          <a:r>
            <a:rPr lang="ar-IQ" sz="2000" b="1" dirty="0" smtClean="0"/>
            <a:t>الفرنسية :-البراعة في التخطيط والتدبير للحرب / ظهر قبل الثورة الفرنسية 1789 /</a:t>
          </a:r>
          <a:endParaRPr lang="ar-IQ" sz="2000" b="1" dirty="0"/>
        </a:p>
      </dgm:t>
    </dgm:pt>
    <dgm:pt modelId="{0AA7647C-5808-41C9-A145-250DFD5DD582}" type="parTrans" cxnId="{5883A071-4C23-4F42-AA45-EA9AD74EB71C}">
      <dgm:prSet/>
      <dgm:spPr/>
      <dgm:t>
        <a:bodyPr/>
        <a:lstStyle/>
        <a:p>
          <a:pPr rtl="1"/>
          <a:endParaRPr lang="ar-IQ"/>
        </a:p>
      </dgm:t>
    </dgm:pt>
    <dgm:pt modelId="{59E276A5-BCA0-4C1F-A4A1-748A490AB0F1}" type="sibTrans" cxnId="{5883A071-4C23-4F42-AA45-EA9AD74EB71C}">
      <dgm:prSet/>
      <dgm:spPr/>
      <dgm:t>
        <a:bodyPr/>
        <a:lstStyle/>
        <a:p>
          <a:pPr rtl="1"/>
          <a:endParaRPr lang="ar-IQ"/>
        </a:p>
      </dgm:t>
    </dgm:pt>
    <dgm:pt modelId="{52372DFA-FC52-4756-9A03-4E2AA2890A19}">
      <dgm:prSet phldrT="[Text]" custT="1"/>
      <dgm:spPr/>
      <dgm:t>
        <a:bodyPr/>
        <a:lstStyle/>
        <a:p>
          <a:pPr rtl="1"/>
          <a:r>
            <a:rPr lang="ar-IQ" sz="2400" b="1" dirty="0" smtClean="0"/>
            <a:t>الانكليزية / ادارة الاقاليم والمقاطعات / ذكاء ودهاء القائد العسكري في الحرب / فن ادارة الحرب 1940</a:t>
          </a:r>
          <a:endParaRPr lang="ar-IQ" sz="2400" b="1" dirty="0"/>
        </a:p>
      </dgm:t>
    </dgm:pt>
    <dgm:pt modelId="{6225F4B8-F83C-4582-B529-4FCE690E2BDA}" type="parTrans" cxnId="{D60C70EB-BDDB-4C1A-844D-B710E8A98557}">
      <dgm:prSet/>
      <dgm:spPr/>
      <dgm:t>
        <a:bodyPr/>
        <a:lstStyle/>
        <a:p>
          <a:pPr rtl="1"/>
          <a:endParaRPr lang="ar-IQ"/>
        </a:p>
      </dgm:t>
    </dgm:pt>
    <dgm:pt modelId="{3B3D419E-C804-4983-8398-4E36BF8C6C5E}" type="sibTrans" cxnId="{D60C70EB-BDDB-4C1A-844D-B710E8A98557}">
      <dgm:prSet/>
      <dgm:spPr/>
      <dgm:t>
        <a:bodyPr/>
        <a:lstStyle/>
        <a:p>
          <a:pPr rtl="1"/>
          <a:endParaRPr lang="ar-IQ"/>
        </a:p>
      </dgm:t>
    </dgm:pt>
    <dgm:pt modelId="{FFD6976B-2CB9-41DD-A563-B181CE8C5A63}">
      <dgm:prSet phldrT="[Text]" custT="1"/>
      <dgm:spPr/>
      <dgm:t>
        <a:bodyPr/>
        <a:lstStyle/>
        <a:p>
          <a:pPr rtl="1"/>
          <a:r>
            <a:rPr lang="ar-IQ" sz="2800" b="1" dirty="0" smtClean="0"/>
            <a:t>اللاتينية :- ادارة المعارك </a:t>
          </a:r>
          <a:endParaRPr lang="ar-IQ" sz="2800" b="1" dirty="0"/>
        </a:p>
      </dgm:t>
    </dgm:pt>
    <dgm:pt modelId="{2B5F352C-C02B-4B33-8556-C91184F8BBA3}" type="parTrans" cxnId="{0E48AA8A-8755-4833-A9C5-FC2701B420DF}">
      <dgm:prSet/>
      <dgm:spPr/>
      <dgm:t>
        <a:bodyPr/>
        <a:lstStyle/>
        <a:p>
          <a:pPr rtl="1"/>
          <a:endParaRPr lang="ar-IQ"/>
        </a:p>
      </dgm:t>
    </dgm:pt>
    <dgm:pt modelId="{6AF50DD7-E9CA-4E4C-AB26-FC7B6FEEAEA0}" type="sibTrans" cxnId="{0E48AA8A-8755-4833-A9C5-FC2701B420DF}">
      <dgm:prSet/>
      <dgm:spPr/>
      <dgm:t>
        <a:bodyPr/>
        <a:lstStyle/>
        <a:p>
          <a:pPr rtl="1"/>
          <a:endParaRPr lang="ar-IQ"/>
        </a:p>
      </dgm:t>
    </dgm:pt>
    <dgm:pt modelId="{069431B0-892B-45DD-86A9-25EAD873F870}" type="pres">
      <dgm:prSet presAssocID="{B0AC0EB6-ADBF-4563-BF9B-0E4C4CE3D7C2}" presName="Name0" presStyleCnt="0">
        <dgm:presLayoutVars>
          <dgm:dir/>
          <dgm:resizeHandles val="exact"/>
        </dgm:presLayoutVars>
      </dgm:prSet>
      <dgm:spPr/>
      <dgm:t>
        <a:bodyPr/>
        <a:lstStyle/>
        <a:p>
          <a:pPr rtl="1"/>
          <a:endParaRPr lang="ar-IQ"/>
        </a:p>
      </dgm:t>
    </dgm:pt>
    <dgm:pt modelId="{C604B1A7-5FAA-4C20-A9EB-ECA70D6AD6DC}" type="pres">
      <dgm:prSet presAssocID="{D5AB913B-C0A9-421F-8296-2316368DD06E}" presName="Name5" presStyleLbl="vennNode1" presStyleIdx="0" presStyleCnt="4" custScaleY="193569">
        <dgm:presLayoutVars>
          <dgm:bulletEnabled val="1"/>
        </dgm:presLayoutVars>
      </dgm:prSet>
      <dgm:spPr/>
      <dgm:t>
        <a:bodyPr/>
        <a:lstStyle/>
        <a:p>
          <a:pPr rtl="1"/>
          <a:endParaRPr lang="ar-IQ"/>
        </a:p>
      </dgm:t>
    </dgm:pt>
    <dgm:pt modelId="{8F4D1DE7-2E01-477D-BF03-B65A7C412DE3}" type="pres">
      <dgm:prSet presAssocID="{80DBADAE-80DC-48C0-BB6B-3D7AA1109830}" presName="space" presStyleCnt="0"/>
      <dgm:spPr/>
    </dgm:pt>
    <dgm:pt modelId="{ADDD9A8D-15B6-43D3-81E7-7C929FFE5724}" type="pres">
      <dgm:prSet presAssocID="{FD038F8E-FE22-4896-B5CD-E6269DB154D8}" presName="Name5" presStyleLbl="vennNode1" presStyleIdx="1" presStyleCnt="4" custScaleY="175146">
        <dgm:presLayoutVars>
          <dgm:bulletEnabled val="1"/>
        </dgm:presLayoutVars>
      </dgm:prSet>
      <dgm:spPr/>
      <dgm:t>
        <a:bodyPr/>
        <a:lstStyle/>
        <a:p>
          <a:pPr rtl="1"/>
          <a:endParaRPr lang="ar-IQ"/>
        </a:p>
      </dgm:t>
    </dgm:pt>
    <dgm:pt modelId="{2C01BFE8-2DAD-4B3D-B944-C6971B69E8B8}" type="pres">
      <dgm:prSet presAssocID="{59E276A5-BCA0-4C1F-A4A1-748A490AB0F1}" presName="space" presStyleCnt="0"/>
      <dgm:spPr/>
    </dgm:pt>
    <dgm:pt modelId="{0252D7A4-3028-4D63-8AB5-E4662303457D}" type="pres">
      <dgm:prSet presAssocID="{52372DFA-FC52-4756-9A03-4E2AA2890A19}" presName="Name5" presStyleLbl="vennNode1" presStyleIdx="2" presStyleCnt="4" custScaleY="193569">
        <dgm:presLayoutVars>
          <dgm:bulletEnabled val="1"/>
        </dgm:presLayoutVars>
      </dgm:prSet>
      <dgm:spPr/>
      <dgm:t>
        <a:bodyPr/>
        <a:lstStyle/>
        <a:p>
          <a:pPr rtl="1"/>
          <a:endParaRPr lang="ar-IQ"/>
        </a:p>
      </dgm:t>
    </dgm:pt>
    <dgm:pt modelId="{4140B19F-CB17-4224-9D88-9BA9D2810CCF}" type="pres">
      <dgm:prSet presAssocID="{3B3D419E-C804-4983-8398-4E36BF8C6C5E}" presName="space" presStyleCnt="0"/>
      <dgm:spPr/>
    </dgm:pt>
    <dgm:pt modelId="{AE2BF40C-61E9-46CA-B12B-33D78C8151DF}" type="pres">
      <dgm:prSet presAssocID="{FFD6976B-2CB9-41DD-A563-B181CE8C5A63}" presName="Name5" presStyleLbl="vennNode1" presStyleIdx="3" presStyleCnt="4" custScaleX="73432" custScaleY="175146">
        <dgm:presLayoutVars>
          <dgm:bulletEnabled val="1"/>
        </dgm:presLayoutVars>
      </dgm:prSet>
      <dgm:spPr/>
      <dgm:t>
        <a:bodyPr/>
        <a:lstStyle/>
        <a:p>
          <a:pPr rtl="1"/>
          <a:endParaRPr lang="ar-IQ"/>
        </a:p>
      </dgm:t>
    </dgm:pt>
  </dgm:ptLst>
  <dgm:cxnLst>
    <dgm:cxn modelId="{B780E9A4-C714-48AC-9C0A-4CE6A7EF1062}" type="presOf" srcId="{FD038F8E-FE22-4896-B5CD-E6269DB154D8}" destId="{ADDD9A8D-15B6-43D3-81E7-7C929FFE5724}" srcOrd="0" destOrd="0" presId="urn:microsoft.com/office/officeart/2005/8/layout/venn3"/>
    <dgm:cxn modelId="{DFF2EDDC-027F-4BC2-8E89-7A091A3AE459}" type="presOf" srcId="{52372DFA-FC52-4756-9A03-4E2AA2890A19}" destId="{0252D7A4-3028-4D63-8AB5-E4662303457D}" srcOrd="0" destOrd="0" presId="urn:microsoft.com/office/officeart/2005/8/layout/venn3"/>
    <dgm:cxn modelId="{0E48AA8A-8755-4833-A9C5-FC2701B420DF}" srcId="{B0AC0EB6-ADBF-4563-BF9B-0E4C4CE3D7C2}" destId="{FFD6976B-2CB9-41DD-A563-B181CE8C5A63}" srcOrd="3" destOrd="0" parTransId="{2B5F352C-C02B-4B33-8556-C91184F8BBA3}" sibTransId="{6AF50DD7-E9CA-4E4C-AB26-FC7B6FEEAEA0}"/>
    <dgm:cxn modelId="{8103219D-D945-481E-9F83-0F70ED0651B6}" type="presOf" srcId="{B0AC0EB6-ADBF-4563-BF9B-0E4C4CE3D7C2}" destId="{069431B0-892B-45DD-86A9-25EAD873F870}" srcOrd="0" destOrd="0" presId="urn:microsoft.com/office/officeart/2005/8/layout/venn3"/>
    <dgm:cxn modelId="{43F73ABA-E4BB-4F03-A2BE-69E52D77DDD2}" type="presOf" srcId="{FFD6976B-2CB9-41DD-A563-B181CE8C5A63}" destId="{AE2BF40C-61E9-46CA-B12B-33D78C8151DF}" srcOrd="0" destOrd="0" presId="urn:microsoft.com/office/officeart/2005/8/layout/venn3"/>
    <dgm:cxn modelId="{14109B6D-9462-47E9-A434-9ED8B016F644}" type="presOf" srcId="{D5AB913B-C0A9-421F-8296-2316368DD06E}" destId="{C604B1A7-5FAA-4C20-A9EB-ECA70D6AD6DC}" srcOrd="0" destOrd="0" presId="urn:microsoft.com/office/officeart/2005/8/layout/venn3"/>
    <dgm:cxn modelId="{D60C70EB-BDDB-4C1A-844D-B710E8A98557}" srcId="{B0AC0EB6-ADBF-4563-BF9B-0E4C4CE3D7C2}" destId="{52372DFA-FC52-4756-9A03-4E2AA2890A19}" srcOrd="2" destOrd="0" parTransId="{6225F4B8-F83C-4582-B529-4FCE690E2BDA}" sibTransId="{3B3D419E-C804-4983-8398-4E36BF8C6C5E}"/>
    <dgm:cxn modelId="{7A34CAA3-5ECF-4840-9DAD-C31CD356B494}" srcId="{B0AC0EB6-ADBF-4563-BF9B-0E4C4CE3D7C2}" destId="{D5AB913B-C0A9-421F-8296-2316368DD06E}" srcOrd="0" destOrd="0" parTransId="{64B5C990-E826-4396-9E24-6102B76BB5F4}" sibTransId="{80DBADAE-80DC-48C0-BB6B-3D7AA1109830}"/>
    <dgm:cxn modelId="{5883A071-4C23-4F42-AA45-EA9AD74EB71C}" srcId="{B0AC0EB6-ADBF-4563-BF9B-0E4C4CE3D7C2}" destId="{FD038F8E-FE22-4896-B5CD-E6269DB154D8}" srcOrd="1" destOrd="0" parTransId="{0AA7647C-5808-41C9-A145-250DFD5DD582}" sibTransId="{59E276A5-BCA0-4C1F-A4A1-748A490AB0F1}"/>
    <dgm:cxn modelId="{C6401BEC-C30C-49A2-94F9-DD102B3449C7}" type="presParOf" srcId="{069431B0-892B-45DD-86A9-25EAD873F870}" destId="{C604B1A7-5FAA-4C20-A9EB-ECA70D6AD6DC}" srcOrd="0" destOrd="0" presId="urn:microsoft.com/office/officeart/2005/8/layout/venn3"/>
    <dgm:cxn modelId="{98C5167D-58B2-4375-AD0C-6A2307C51AA1}" type="presParOf" srcId="{069431B0-892B-45DD-86A9-25EAD873F870}" destId="{8F4D1DE7-2E01-477D-BF03-B65A7C412DE3}" srcOrd="1" destOrd="0" presId="urn:microsoft.com/office/officeart/2005/8/layout/venn3"/>
    <dgm:cxn modelId="{0B2C2DC7-2EA0-4D70-913D-636BDFB77D82}" type="presParOf" srcId="{069431B0-892B-45DD-86A9-25EAD873F870}" destId="{ADDD9A8D-15B6-43D3-81E7-7C929FFE5724}" srcOrd="2" destOrd="0" presId="urn:microsoft.com/office/officeart/2005/8/layout/venn3"/>
    <dgm:cxn modelId="{7E3FF528-84A1-460E-B989-594417B4D34E}" type="presParOf" srcId="{069431B0-892B-45DD-86A9-25EAD873F870}" destId="{2C01BFE8-2DAD-4B3D-B944-C6971B69E8B8}" srcOrd="3" destOrd="0" presId="urn:microsoft.com/office/officeart/2005/8/layout/venn3"/>
    <dgm:cxn modelId="{57A886CA-156A-40E3-BD12-EF68CCAF53F6}" type="presParOf" srcId="{069431B0-892B-45DD-86A9-25EAD873F870}" destId="{0252D7A4-3028-4D63-8AB5-E4662303457D}" srcOrd="4" destOrd="0" presId="urn:microsoft.com/office/officeart/2005/8/layout/venn3"/>
    <dgm:cxn modelId="{F300AF03-BA7A-44B2-9E6F-A11F0008F2E1}" type="presParOf" srcId="{069431B0-892B-45DD-86A9-25EAD873F870}" destId="{4140B19F-CB17-4224-9D88-9BA9D2810CCF}" srcOrd="5" destOrd="0" presId="urn:microsoft.com/office/officeart/2005/8/layout/venn3"/>
    <dgm:cxn modelId="{BBBB85E8-882E-4904-B03D-E79517419813}" type="presParOf" srcId="{069431B0-892B-45DD-86A9-25EAD873F870}" destId="{AE2BF40C-61E9-46CA-B12B-33D78C8151DF}"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C74354-9BE0-4FFF-B90D-71FABA36FAEA}"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IQ"/>
        </a:p>
      </dgm:t>
    </dgm:pt>
    <dgm:pt modelId="{43301792-8ED3-4A17-A684-E2EAD09C8740}">
      <dgm:prSet phldrT="[Text]"/>
      <dgm:spPr/>
      <dgm:t>
        <a:bodyPr/>
        <a:lstStyle/>
        <a:p>
          <a:pPr rtl="1"/>
          <a:r>
            <a:rPr lang="ar-IQ" b="1" dirty="0" smtClean="0"/>
            <a:t>تعدد استخدامات المصطلح وتعدد  مضامينه ودلالالته </a:t>
          </a:r>
          <a:endParaRPr lang="ar-IQ" b="1" dirty="0"/>
        </a:p>
      </dgm:t>
    </dgm:pt>
    <dgm:pt modelId="{370D75FF-2DE9-47DF-A835-0992B4F2EA9E}" type="parTrans" cxnId="{334F2105-ECD1-4801-92E8-0BAE5C0BC6A8}">
      <dgm:prSet/>
      <dgm:spPr/>
      <dgm:t>
        <a:bodyPr/>
        <a:lstStyle/>
        <a:p>
          <a:pPr rtl="1"/>
          <a:endParaRPr lang="ar-IQ"/>
        </a:p>
      </dgm:t>
    </dgm:pt>
    <dgm:pt modelId="{CCA76AD6-825C-439C-8123-4CD598225E71}" type="sibTrans" cxnId="{334F2105-ECD1-4801-92E8-0BAE5C0BC6A8}">
      <dgm:prSet/>
      <dgm:spPr/>
      <dgm:t>
        <a:bodyPr/>
        <a:lstStyle/>
        <a:p>
          <a:pPr rtl="1"/>
          <a:endParaRPr lang="ar-IQ"/>
        </a:p>
      </dgm:t>
    </dgm:pt>
    <dgm:pt modelId="{5754B5D7-F1F3-4851-A6C2-A4F372AF1971}">
      <dgm:prSet phldrT="[Text]" custT="1"/>
      <dgm:spPr/>
      <dgm:t>
        <a:bodyPr/>
        <a:lstStyle/>
        <a:p>
          <a:pPr rtl="1"/>
          <a:r>
            <a:rPr lang="ar-IQ" sz="2400" b="1" dirty="0" smtClean="0"/>
            <a:t>قرار استراتيجي </a:t>
          </a:r>
          <a:endParaRPr lang="ar-IQ" sz="2400" b="1" dirty="0"/>
        </a:p>
      </dgm:t>
    </dgm:pt>
    <dgm:pt modelId="{7828B335-CA96-4A6F-99C6-D0CF74DF5F1C}" type="parTrans" cxnId="{FB0704A9-BD09-41B6-B96C-2D08AA3755F8}">
      <dgm:prSet/>
      <dgm:spPr/>
      <dgm:t>
        <a:bodyPr/>
        <a:lstStyle/>
        <a:p>
          <a:pPr rtl="1"/>
          <a:endParaRPr lang="ar-IQ"/>
        </a:p>
      </dgm:t>
    </dgm:pt>
    <dgm:pt modelId="{B0E840FA-71D3-4122-B213-58AF551E9892}" type="sibTrans" cxnId="{FB0704A9-BD09-41B6-B96C-2D08AA3755F8}">
      <dgm:prSet/>
      <dgm:spPr/>
      <dgm:t>
        <a:bodyPr/>
        <a:lstStyle/>
        <a:p>
          <a:pPr rtl="1"/>
          <a:endParaRPr lang="ar-IQ"/>
        </a:p>
      </dgm:t>
    </dgm:pt>
    <dgm:pt modelId="{7482FF11-3DD2-46CA-8C3E-ADAA5F53110E}">
      <dgm:prSet phldrT="[Text]"/>
      <dgm:spPr/>
      <dgm:t>
        <a:bodyPr/>
        <a:lstStyle/>
        <a:p>
          <a:pPr rtl="1"/>
          <a:r>
            <a:rPr lang="ar-IQ" b="1" dirty="0" smtClean="0"/>
            <a:t>موقع استراتيجي </a:t>
          </a:r>
          <a:endParaRPr lang="ar-IQ" b="1" dirty="0"/>
        </a:p>
      </dgm:t>
    </dgm:pt>
    <dgm:pt modelId="{434BFAC2-F995-4AAC-88F5-CD0F49BDBACB}" type="parTrans" cxnId="{1CD4DC89-EE23-4145-872C-13C830B11F8F}">
      <dgm:prSet/>
      <dgm:spPr/>
      <dgm:t>
        <a:bodyPr/>
        <a:lstStyle/>
        <a:p>
          <a:pPr rtl="1"/>
          <a:endParaRPr lang="ar-IQ"/>
        </a:p>
      </dgm:t>
    </dgm:pt>
    <dgm:pt modelId="{1152B65C-D603-4B89-9DFD-031F656F9A1F}" type="sibTrans" cxnId="{1CD4DC89-EE23-4145-872C-13C830B11F8F}">
      <dgm:prSet/>
      <dgm:spPr/>
      <dgm:t>
        <a:bodyPr/>
        <a:lstStyle/>
        <a:p>
          <a:pPr rtl="1"/>
          <a:endParaRPr lang="ar-IQ"/>
        </a:p>
      </dgm:t>
    </dgm:pt>
    <dgm:pt modelId="{3B32ADDC-1737-4861-8DB5-9FDBA8DB9D53}">
      <dgm:prSet phldrT="[Text]"/>
      <dgm:spPr/>
      <dgm:t>
        <a:bodyPr/>
        <a:lstStyle/>
        <a:p>
          <a:pPr rtl="1"/>
          <a:r>
            <a:rPr lang="ar-IQ" b="1" dirty="0" smtClean="0"/>
            <a:t>تفكير استراتيجي </a:t>
          </a:r>
          <a:endParaRPr lang="ar-IQ" b="1" dirty="0"/>
        </a:p>
      </dgm:t>
    </dgm:pt>
    <dgm:pt modelId="{EDC3D8BF-C646-47AC-AB03-661418C0B5C1}" type="parTrans" cxnId="{DC6F3E60-8AC4-4B3F-AF86-4729EE1218AE}">
      <dgm:prSet/>
      <dgm:spPr/>
      <dgm:t>
        <a:bodyPr/>
        <a:lstStyle/>
        <a:p>
          <a:pPr rtl="1"/>
          <a:endParaRPr lang="ar-IQ"/>
        </a:p>
      </dgm:t>
    </dgm:pt>
    <dgm:pt modelId="{4DD7C50A-CEB8-48E6-984F-B965C224057F}" type="sibTrans" cxnId="{DC6F3E60-8AC4-4B3F-AF86-4729EE1218AE}">
      <dgm:prSet/>
      <dgm:spPr/>
      <dgm:t>
        <a:bodyPr/>
        <a:lstStyle/>
        <a:p>
          <a:pPr rtl="1"/>
          <a:endParaRPr lang="ar-IQ"/>
        </a:p>
      </dgm:t>
    </dgm:pt>
    <dgm:pt modelId="{1F6A7444-91E9-45C0-AC8D-4652D5225ACE}">
      <dgm:prSet phldrT="[Text]"/>
      <dgm:spPr/>
      <dgm:t>
        <a:bodyPr/>
        <a:lstStyle/>
        <a:p>
          <a:pPr rtl="1"/>
          <a:r>
            <a:rPr lang="ar-IQ" b="1" dirty="0" smtClean="0"/>
            <a:t>سلعة استراتيجية </a:t>
          </a:r>
          <a:endParaRPr lang="ar-IQ" b="1" dirty="0"/>
        </a:p>
      </dgm:t>
    </dgm:pt>
    <dgm:pt modelId="{91BD0195-2433-4A1B-AF02-6B07101D1CFA}" type="parTrans" cxnId="{C023DD62-17E6-4575-AE7F-00E79AE4283A}">
      <dgm:prSet/>
      <dgm:spPr/>
      <dgm:t>
        <a:bodyPr/>
        <a:lstStyle/>
        <a:p>
          <a:pPr rtl="1"/>
          <a:endParaRPr lang="ar-IQ"/>
        </a:p>
      </dgm:t>
    </dgm:pt>
    <dgm:pt modelId="{ABD962BD-2012-4144-9F3C-0C3BB9163B26}" type="sibTrans" cxnId="{C023DD62-17E6-4575-AE7F-00E79AE4283A}">
      <dgm:prSet/>
      <dgm:spPr/>
      <dgm:t>
        <a:bodyPr/>
        <a:lstStyle/>
        <a:p>
          <a:pPr rtl="1"/>
          <a:endParaRPr lang="ar-IQ"/>
        </a:p>
      </dgm:t>
    </dgm:pt>
    <dgm:pt modelId="{F7BAC750-18B5-4FCE-96FF-DDF0BABCF551}" type="pres">
      <dgm:prSet presAssocID="{99C74354-9BE0-4FFF-B90D-71FABA36FAEA}" presName="Name0" presStyleCnt="0">
        <dgm:presLayoutVars>
          <dgm:chMax val="1"/>
          <dgm:dir/>
          <dgm:animLvl val="ctr"/>
          <dgm:resizeHandles val="exact"/>
        </dgm:presLayoutVars>
      </dgm:prSet>
      <dgm:spPr/>
      <dgm:t>
        <a:bodyPr/>
        <a:lstStyle/>
        <a:p>
          <a:pPr rtl="1"/>
          <a:endParaRPr lang="ar-IQ"/>
        </a:p>
      </dgm:t>
    </dgm:pt>
    <dgm:pt modelId="{1FD3A87A-CEA4-4FE8-9C7A-9D72BAE2EBC6}" type="pres">
      <dgm:prSet presAssocID="{43301792-8ED3-4A17-A684-E2EAD09C8740}" presName="centerShape" presStyleLbl="node0" presStyleIdx="0" presStyleCnt="1"/>
      <dgm:spPr/>
      <dgm:t>
        <a:bodyPr/>
        <a:lstStyle/>
        <a:p>
          <a:pPr rtl="1"/>
          <a:endParaRPr lang="ar-IQ"/>
        </a:p>
      </dgm:t>
    </dgm:pt>
    <dgm:pt modelId="{BF17A918-6CCC-4888-B686-DB122C635CEC}" type="pres">
      <dgm:prSet presAssocID="{5754B5D7-F1F3-4851-A6C2-A4F372AF1971}" presName="node" presStyleLbl="node1" presStyleIdx="0" presStyleCnt="4" custScaleX="142408">
        <dgm:presLayoutVars>
          <dgm:bulletEnabled val="1"/>
        </dgm:presLayoutVars>
      </dgm:prSet>
      <dgm:spPr/>
      <dgm:t>
        <a:bodyPr/>
        <a:lstStyle/>
        <a:p>
          <a:pPr rtl="1"/>
          <a:endParaRPr lang="ar-IQ"/>
        </a:p>
      </dgm:t>
    </dgm:pt>
    <dgm:pt modelId="{41077422-23B6-4C72-9550-9FAFF0B2F8F2}" type="pres">
      <dgm:prSet presAssocID="{5754B5D7-F1F3-4851-A6C2-A4F372AF1971}" presName="dummy" presStyleCnt="0"/>
      <dgm:spPr/>
    </dgm:pt>
    <dgm:pt modelId="{8E4A4C51-6B27-4BD4-85C7-136C1D34CF23}" type="pres">
      <dgm:prSet presAssocID="{B0E840FA-71D3-4122-B213-58AF551E9892}" presName="sibTrans" presStyleLbl="sibTrans2D1" presStyleIdx="0" presStyleCnt="4"/>
      <dgm:spPr/>
      <dgm:t>
        <a:bodyPr/>
        <a:lstStyle/>
        <a:p>
          <a:pPr rtl="1"/>
          <a:endParaRPr lang="ar-IQ"/>
        </a:p>
      </dgm:t>
    </dgm:pt>
    <dgm:pt modelId="{F0543BD3-9BAF-4FBA-91F4-F914F778C672}" type="pres">
      <dgm:prSet presAssocID="{7482FF11-3DD2-46CA-8C3E-ADAA5F53110E}" presName="node" presStyleLbl="node1" presStyleIdx="1" presStyleCnt="4">
        <dgm:presLayoutVars>
          <dgm:bulletEnabled val="1"/>
        </dgm:presLayoutVars>
      </dgm:prSet>
      <dgm:spPr/>
      <dgm:t>
        <a:bodyPr/>
        <a:lstStyle/>
        <a:p>
          <a:pPr rtl="1"/>
          <a:endParaRPr lang="ar-IQ"/>
        </a:p>
      </dgm:t>
    </dgm:pt>
    <dgm:pt modelId="{4AD22FF3-7E96-456F-B293-150858E0ACA5}" type="pres">
      <dgm:prSet presAssocID="{7482FF11-3DD2-46CA-8C3E-ADAA5F53110E}" presName="dummy" presStyleCnt="0"/>
      <dgm:spPr/>
    </dgm:pt>
    <dgm:pt modelId="{C80CC3F9-E1BB-416B-99B0-BD7722C19687}" type="pres">
      <dgm:prSet presAssocID="{1152B65C-D603-4B89-9DFD-031F656F9A1F}" presName="sibTrans" presStyleLbl="sibTrans2D1" presStyleIdx="1" presStyleCnt="4"/>
      <dgm:spPr/>
      <dgm:t>
        <a:bodyPr/>
        <a:lstStyle/>
        <a:p>
          <a:pPr rtl="1"/>
          <a:endParaRPr lang="ar-IQ"/>
        </a:p>
      </dgm:t>
    </dgm:pt>
    <dgm:pt modelId="{E708488D-F71F-4956-8A26-9F880735CB10}" type="pres">
      <dgm:prSet presAssocID="{3B32ADDC-1737-4861-8DB5-9FDBA8DB9D53}" presName="node" presStyleLbl="node1" presStyleIdx="2" presStyleCnt="4">
        <dgm:presLayoutVars>
          <dgm:bulletEnabled val="1"/>
        </dgm:presLayoutVars>
      </dgm:prSet>
      <dgm:spPr/>
      <dgm:t>
        <a:bodyPr/>
        <a:lstStyle/>
        <a:p>
          <a:pPr rtl="1"/>
          <a:endParaRPr lang="ar-IQ"/>
        </a:p>
      </dgm:t>
    </dgm:pt>
    <dgm:pt modelId="{D0FAA582-1CAC-4A5B-8D5D-D44BDDCB5577}" type="pres">
      <dgm:prSet presAssocID="{3B32ADDC-1737-4861-8DB5-9FDBA8DB9D53}" presName="dummy" presStyleCnt="0"/>
      <dgm:spPr/>
    </dgm:pt>
    <dgm:pt modelId="{96113EF4-E1FD-440C-BA22-C6ADD7681A54}" type="pres">
      <dgm:prSet presAssocID="{4DD7C50A-CEB8-48E6-984F-B965C224057F}" presName="sibTrans" presStyleLbl="sibTrans2D1" presStyleIdx="2" presStyleCnt="4"/>
      <dgm:spPr/>
      <dgm:t>
        <a:bodyPr/>
        <a:lstStyle/>
        <a:p>
          <a:pPr rtl="1"/>
          <a:endParaRPr lang="ar-IQ"/>
        </a:p>
      </dgm:t>
    </dgm:pt>
    <dgm:pt modelId="{BF6310D5-A446-48DF-83FB-27EA1EB50456}" type="pres">
      <dgm:prSet presAssocID="{1F6A7444-91E9-45C0-AC8D-4652D5225ACE}" presName="node" presStyleLbl="node1" presStyleIdx="3" presStyleCnt="4">
        <dgm:presLayoutVars>
          <dgm:bulletEnabled val="1"/>
        </dgm:presLayoutVars>
      </dgm:prSet>
      <dgm:spPr/>
      <dgm:t>
        <a:bodyPr/>
        <a:lstStyle/>
        <a:p>
          <a:pPr rtl="1"/>
          <a:endParaRPr lang="ar-IQ"/>
        </a:p>
      </dgm:t>
    </dgm:pt>
    <dgm:pt modelId="{B3993DBA-2861-4BBC-BF34-D3F7DEE75B99}" type="pres">
      <dgm:prSet presAssocID="{1F6A7444-91E9-45C0-AC8D-4652D5225ACE}" presName="dummy" presStyleCnt="0"/>
      <dgm:spPr/>
    </dgm:pt>
    <dgm:pt modelId="{5B4DD8FC-F1A4-439D-8146-C00D9CEC6437}" type="pres">
      <dgm:prSet presAssocID="{ABD962BD-2012-4144-9F3C-0C3BB9163B26}" presName="sibTrans" presStyleLbl="sibTrans2D1" presStyleIdx="3" presStyleCnt="4"/>
      <dgm:spPr/>
      <dgm:t>
        <a:bodyPr/>
        <a:lstStyle/>
        <a:p>
          <a:pPr rtl="1"/>
          <a:endParaRPr lang="ar-IQ"/>
        </a:p>
      </dgm:t>
    </dgm:pt>
  </dgm:ptLst>
  <dgm:cxnLst>
    <dgm:cxn modelId="{F5FE2BD8-BD2B-4D04-8BE3-0E2C93C6FEF5}" type="presOf" srcId="{ABD962BD-2012-4144-9F3C-0C3BB9163B26}" destId="{5B4DD8FC-F1A4-439D-8146-C00D9CEC6437}" srcOrd="0" destOrd="0" presId="urn:microsoft.com/office/officeart/2005/8/layout/radial6"/>
    <dgm:cxn modelId="{BED164F6-541A-4450-8DEB-14FF62AF2133}" type="presOf" srcId="{43301792-8ED3-4A17-A684-E2EAD09C8740}" destId="{1FD3A87A-CEA4-4FE8-9C7A-9D72BAE2EBC6}" srcOrd="0" destOrd="0" presId="urn:microsoft.com/office/officeart/2005/8/layout/radial6"/>
    <dgm:cxn modelId="{9E7839AF-FD68-4807-934C-0CC117B4BB34}" type="presOf" srcId="{1152B65C-D603-4B89-9DFD-031F656F9A1F}" destId="{C80CC3F9-E1BB-416B-99B0-BD7722C19687}" srcOrd="0" destOrd="0" presId="urn:microsoft.com/office/officeart/2005/8/layout/radial6"/>
    <dgm:cxn modelId="{B7F417A0-0472-439D-91A1-D11D1C936879}" type="presOf" srcId="{3B32ADDC-1737-4861-8DB5-9FDBA8DB9D53}" destId="{E708488D-F71F-4956-8A26-9F880735CB10}" srcOrd="0" destOrd="0" presId="urn:microsoft.com/office/officeart/2005/8/layout/radial6"/>
    <dgm:cxn modelId="{73BB48C9-8A0F-492C-8A23-03803672040E}" type="presOf" srcId="{5754B5D7-F1F3-4851-A6C2-A4F372AF1971}" destId="{BF17A918-6CCC-4888-B686-DB122C635CEC}" srcOrd="0" destOrd="0" presId="urn:microsoft.com/office/officeart/2005/8/layout/radial6"/>
    <dgm:cxn modelId="{334F2105-ECD1-4801-92E8-0BAE5C0BC6A8}" srcId="{99C74354-9BE0-4FFF-B90D-71FABA36FAEA}" destId="{43301792-8ED3-4A17-A684-E2EAD09C8740}" srcOrd="0" destOrd="0" parTransId="{370D75FF-2DE9-47DF-A835-0992B4F2EA9E}" sibTransId="{CCA76AD6-825C-439C-8123-4CD598225E71}"/>
    <dgm:cxn modelId="{1CD4DC89-EE23-4145-872C-13C830B11F8F}" srcId="{43301792-8ED3-4A17-A684-E2EAD09C8740}" destId="{7482FF11-3DD2-46CA-8C3E-ADAA5F53110E}" srcOrd="1" destOrd="0" parTransId="{434BFAC2-F995-4AAC-88F5-CD0F49BDBACB}" sibTransId="{1152B65C-D603-4B89-9DFD-031F656F9A1F}"/>
    <dgm:cxn modelId="{66222502-F393-4B64-B3AA-09FBDC08BC6E}" type="presOf" srcId="{7482FF11-3DD2-46CA-8C3E-ADAA5F53110E}" destId="{F0543BD3-9BAF-4FBA-91F4-F914F778C672}" srcOrd="0" destOrd="0" presId="urn:microsoft.com/office/officeart/2005/8/layout/radial6"/>
    <dgm:cxn modelId="{C023DD62-17E6-4575-AE7F-00E79AE4283A}" srcId="{43301792-8ED3-4A17-A684-E2EAD09C8740}" destId="{1F6A7444-91E9-45C0-AC8D-4652D5225ACE}" srcOrd="3" destOrd="0" parTransId="{91BD0195-2433-4A1B-AF02-6B07101D1CFA}" sibTransId="{ABD962BD-2012-4144-9F3C-0C3BB9163B26}"/>
    <dgm:cxn modelId="{C858DED5-BA77-4AC9-9170-EFF6D5945C0F}" type="presOf" srcId="{1F6A7444-91E9-45C0-AC8D-4652D5225ACE}" destId="{BF6310D5-A446-48DF-83FB-27EA1EB50456}" srcOrd="0" destOrd="0" presId="urn:microsoft.com/office/officeart/2005/8/layout/radial6"/>
    <dgm:cxn modelId="{046A5F81-EDEA-43CA-B1A7-F163679D91AB}" type="presOf" srcId="{4DD7C50A-CEB8-48E6-984F-B965C224057F}" destId="{96113EF4-E1FD-440C-BA22-C6ADD7681A54}" srcOrd="0" destOrd="0" presId="urn:microsoft.com/office/officeart/2005/8/layout/radial6"/>
    <dgm:cxn modelId="{FB0704A9-BD09-41B6-B96C-2D08AA3755F8}" srcId="{43301792-8ED3-4A17-A684-E2EAD09C8740}" destId="{5754B5D7-F1F3-4851-A6C2-A4F372AF1971}" srcOrd="0" destOrd="0" parTransId="{7828B335-CA96-4A6F-99C6-D0CF74DF5F1C}" sibTransId="{B0E840FA-71D3-4122-B213-58AF551E9892}"/>
    <dgm:cxn modelId="{DC6F3E60-8AC4-4B3F-AF86-4729EE1218AE}" srcId="{43301792-8ED3-4A17-A684-E2EAD09C8740}" destId="{3B32ADDC-1737-4861-8DB5-9FDBA8DB9D53}" srcOrd="2" destOrd="0" parTransId="{EDC3D8BF-C646-47AC-AB03-661418C0B5C1}" sibTransId="{4DD7C50A-CEB8-48E6-984F-B965C224057F}"/>
    <dgm:cxn modelId="{55D498AB-6C28-4B7A-8BCD-401090E46BCA}" type="presOf" srcId="{B0E840FA-71D3-4122-B213-58AF551E9892}" destId="{8E4A4C51-6B27-4BD4-85C7-136C1D34CF23}" srcOrd="0" destOrd="0" presId="urn:microsoft.com/office/officeart/2005/8/layout/radial6"/>
    <dgm:cxn modelId="{8874F144-6043-4964-8DD4-A3BF82E57E47}" type="presOf" srcId="{99C74354-9BE0-4FFF-B90D-71FABA36FAEA}" destId="{F7BAC750-18B5-4FCE-96FF-DDF0BABCF551}" srcOrd="0" destOrd="0" presId="urn:microsoft.com/office/officeart/2005/8/layout/radial6"/>
    <dgm:cxn modelId="{CBCAD233-5156-45D7-B97A-0B1D7052407A}" type="presParOf" srcId="{F7BAC750-18B5-4FCE-96FF-DDF0BABCF551}" destId="{1FD3A87A-CEA4-4FE8-9C7A-9D72BAE2EBC6}" srcOrd="0" destOrd="0" presId="urn:microsoft.com/office/officeart/2005/8/layout/radial6"/>
    <dgm:cxn modelId="{2B9DE8A6-92D2-4376-B0AE-EC1AAB3E363B}" type="presParOf" srcId="{F7BAC750-18B5-4FCE-96FF-DDF0BABCF551}" destId="{BF17A918-6CCC-4888-B686-DB122C635CEC}" srcOrd="1" destOrd="0" presId="urn:microsoft.com/office/officeart/2005/8/layout/radial6"/>
    <dgm:cxn modelId="{60A54087-7E29-458E-BB16-5194342B9596}" type="presParOf" srcId="{F7BAC750-18B5-4FCE-96FF-DDF0BABCF551}" destId="{41077422-23B6-4C72-9550-9FAFF0B2F8F2}" srcOrd="2" destOrd="0" presId="urn:microsoft.com/office/officeart/2005/8/layout/radial6"/>
    <dgm:cxn modelId="{1CD9215B-BC6B-4EAB-97E9-94761AE19E60}" type="presParOf" srcId="{F7BAC750-18B5-4FCE-96FF-DDF0BABCF551}" destId="{8E4A4C51-6B27-4BD4-85C7-136C1D34CF23}" srcOrd="3" destOrd="0" presId="urn:microsoft.com/office/officeart/2005/8/layout/radial6"/>
    <dgm:cxn modelId="{794CAFE3-D615-4FFC-9354-E3E965F82C7F}" type="presParOf" srcId="{F7BAC750-18B5-4FCE-96FF-DDF0BABCF551}" destId="{F0543BD3-9BAF-4FBA-91F4-F914F778C672}" srcOrd="4" destOrd="0" presId="urn:microsoft.com/office/officeart/2005/8/layout/radial6"/>
    <dgm:cxn modelId="{A73D737E-6914-444A-8F7E-9FE2514850BE}" type="presParOf" srcId="{F7BAC750-18B5-4FCE-96FF-DDF0BABCF551}" destId="{4AD22FF3-7E96-456F-B293-150858E0ACA5}" srcOrd="5" destOrd="0" presId="urn:microsoft.com/office/officeart/2005/8/layout/radial6"/>
    <dgm:cxn modelId="{62A1F9A8-68D5-4C54-B4B5-CE75F7D49EBE}" type="presParOf" srcId="{F7BAC750-18B5-4FCE-96FF-DDF0BABCF551}" destId="{C80CC3F9-E1BB-416B-99B0-BD7722C19687}" srcOrd="6" destOrd="0" presId="urn:microsoft.com/office/officeart/2005/8/layout/radial6"/>
    <dgm:cxn modelId="{3C4225A8-1E3B-4A30-9B48-1C402FCB5103}" type="presParOf" srcId="{F7BAC750-18B5-4FCE-96FF-DDF0BABCF551}" destId="{E708488D-F71F-4956-8A26-9F880735CB10}" srcOrd="7" destOrd="0" presId="urn:microsoft.com/office/officeart/2005/8/layout/radial6"/>
    <dgm:cxn modelId="{B33489CA-9BF7-47C0-A162-FE6B875C439D}" type="presParOf" srcId="{F7BAC750-18B5-4FCE-96FF-DDF0BABCF551}" destId="{D0FAA582-1CAC-4A5B-8D5D-D44BDDCB5577}" srcOrd="8" destOrd="0" presId="urn:microsoft.com/office/officeart/2005/8/layout/radial6"/>
    <dgm:cxn modelId="{39A9666E-445E-4536-97D3-A769ACA48B64}" type="presParOf" srcId="{F7BAC750-18B5-4FCE-96FF-DDF0BABCF551}" destId="{96113EF4-E1FD-440C-BA22-C6ADD7681A54}" srcOrd="9" destOrd="0" presId="urn:microsoft.com/office/officeart/2005/8/layout/radial6"/>
    <dgm:cxn modelId="{44FB8EC1-EA66-43F1-9D4E-CE37D612EFF8}" type="presParOf" srcId="{F7BAC750-18B5-4FCE-96FF-DDF0BABCF551}" destId="{BF6310D5-A446-48DF-83FB-27EA1EB50456}" srcOrd="10" destOrd="0" presId="urn:microsoft.com/office/officeart/2005/8/layout/radial6"/>
    <dgm:cxn modelId="{1C8D4F93-CB7B-4A23-8482-5070142D204E}" type="presParOf" srcId="{F7BAC750-18B5-4FCE-96FF-DDF0BABCF551}" destId="{B3993DBA-2861-4BBC-BF34-D3F7DEE75B99}" srcOrd="11" destOrd="0" presId="urn:microsoft.com/office/officeart/2005/8/layout/radial6"/>
    <dgm:cxn modelId="{F1096ACB-FE65-40C6-8D6D-CB156DAA7796}" type="presParOf" srcId="{F7BAC750-18B5-4FCE-96FF-DDF0BABCF551}" destId="{5B4DD8FC-F1A4-439D-8146-C00D9CEC6437}"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0A11D8-FD07-45CB-8EBD-18929DE0E7A8}" type="doc">
      <dgm:prSet loTypeId="urn:microsoft.com/office/officeart/2005/8/layout/radial1" loCatId="relationship" qsTypeId="urn:microsoft.com/office/officeart/2005/8/quickstyle/3d1" qsCatId="3D" csTypeId="urn:microsoft.com/office/officeart/2005/8/colors/accent1_2" csCatId="accent1" phldr="1"/>
      <dgm:spPr/>
      <dgm:t>
        <a:bodyPr/>
        <a:lstStyle/>
        <a:p>
          <a:pPr rtl="1"/>
          <a:endParaRPr lang="ar-IQ"/>
        </a:p>
      </dgm:t>
    </dgm:pt>
    <dgm:pt modelId="{B2B70AFB-D99D-4F8E-90B1-C2B177A7A432}">
      <dgm:prSet phldrT="[Text]"/>
      <dgm:spPr/>
      <dgm:t>
        <a:bodyPr/>
        <a:lstStyle/>
        <a:p>
          <a:pPr rtl="1"/>
          <a:r>
            <a:rPr lang="ar-IQ" b="1" dirty="0" smtClean="0"/>
            <a:t>الاستراتيجية بدلالة العمل العسكري </a:t>
          </a:r>
          <a:endParaRPr lang="ar-IQ" b="1" dirty="0"/>
        </a:p>
      </dgm:t>
    </dgm:pt>
    <dgm:pt modelId="{FDB1AD7B-5D59-4184-8472-C3496A219C23}" type="parTrans" cxnId="{496286A6-2640-4E80-9A8D-5FA502E4CD3F}">
      <dgm:prSet/>
      <dgm:spPr/>
      <dgm:t>
        <a:bodyPr/>
        <a:lstStyle/>
        <a:p>
          <a:pPr rtl="1"/>
          <a:endParaRPr lang="ar-IQ"/>
        </a:p>
      </dgm:t>
    </dgm:pt>
    <dgm:pt modelId="{8DB68476-4D4A-483A-AC81-125B253D93F4}" type="sibTrans" cxnId="{496286A6-2640-4E80-9A8D-5FA502E4CD3F}">
      <dgm:prSet/>
      <dgm:spPr/>
      <dgm:t>
        <a:bodyPr/>
        <a:lstStyle/>
        <a:p>
          <a:pPr rtl="1"/>
          <a:endParaRPr lang="ar-IQ"/>
        </a:p>
      </dgm:t>
    </dgm:pt>
    <dgm:pt modelId="{BFED5C41-4C48-4F01-B079-60012241493A}">
      <dgm:prSet phldrT="[Text]" custT="1"/>
      <dgm:spPr/>
      <dgm:t>
        <a:bodyPr/>
        <a:lstStyle/>
        <a:p>
          <a:pPr rtl="1"/>
          <a:r>
            <a:rPr lang="ar-IQ" sz="2400" b="1" dirty="0" smtClean="0"/>
            <a:t>كلاوز فيتز :- استخدام الاشتباك للوصول الى هدف الحرب </a:t>
          </a:r>
          <a:endParaRPr lang="ar-IQ" sz="2400" b="1" dirty="0"/>
        </a:p>
      </dgm:t>
    </dgm:pt>
    <dgm:pt modelId="{AAA6367A-E962-420F-BDB3-840E3351B83F}" type="parTrans" cxnId="{2DA95937-2EC8-413E-97E4-F133CFE2FE06}">
      <dgm:prSet/>
      <dgm:spPr/>
      <dgm:t>
        <a:bodyPr/>
        <a:lstStyle/>
        <a:p>
          <a:pPr rtl="1"/>
          <a:endParaRPr lang="ar-IQ"/>
        </a:p>
      </dgm:t>
    </dgm:pt>
    <dgm:pt modelId="{4212F3A4-D428-409D-BB94-FCA81B56307E}" type="sibTrans" cxnId="{2DA95937-2EC8-413E-97E4-F133CFE2FE06}">
      <dgm:prSet/>
      <dgm:spPr/>
      <dgm:t>
        <a:bodyPr/>
        <a:lstStyle/>
        <a:p>
          <a:pPr rtl="1"/>
          <a:endParaRPr lang="ar-IQ"/>
        </a:p>
      </dgm:t>
    </dgm:pt>
    <dgm:pt modelId="{1F72B272-49B1-4F05-8755-F7FC701442E3}">
      <dgm:prSet phldrT="[Text]" custT="1"/>
      <dgm:spPr/>
      <dgm:t>
        <a:bodyPr/>
        <a:lstStyle/>
        <a:p>
          <a:pPr rtl="1"/>
          <a:r>
            <a:rPr lang="ar-IQ" sz="2000" b="1" dirty="0" smtClean="0"/>
            <a:t>ريمون آرون قيادة مجمل العمليات العسكرية </a:t>
          </a:r>
          <a:endParaRPr lang="ar-IQ" sz="2000" b="1" dirty="0"/>
        </a:p>
      </dgm:t>
    </dgm:pt>
    <dgm:pt modelId="{3538066E-7B56-48A9-8C19-2E7A01B52BEF}" type="parTrans" cxnId="{42DDA28B-DDE0-4C3B-A030-FE87053220D4}">
      <dgm:prSet/>
      <dgm:spPr/>
      <dgm:t>
        <a:bodyPr/>
        <a:lstStyle/>
        <a:p>
          <a:pPr rtl="1"/>
          <a:endParaRPr lang="ar-IQ"/>
        </a:p>
      </dgm:t>
    </dgm:pt>
    <dgm:pt modelId="{80510B8C-FBE0-4D59-BDCC-67565A820A9D}" type="sibTrans" cxnId="{42DDA28B-DDE0-4C3B-A030-FE87053220D4}">
      <dgm:prSet/>
      <dgm:spPr/>
      <dgm:t>
        <a:bodyPr/>
        <a:lstStyle/>
        <a:p>
          <a:pPr rtl="1"/>
          <a:endParaRPr lang="ar-IQ"/>
        </a:p>
      </dgm:t>
    </dgm:pt>
    <dgm:pt modelId="{550F5CAB-3EB8-4C1F-B4DF-FB2E3D26D56F}">
      <dgm:prSet phldrT="[Text]" custT="1"/>
      <dgm:spPr/>
      <dgm:t>
        <a:bodyPr/>
        <a:lstStyle/>
        <a:p>
          <a:pPr rtl="1"/>
          <a:r>
            <a:rPr lang="ar-IQ" sz="2400" b="1" dirty="0" smtClean="0"/>
            <a:t>فوندر جولتز اتخاذ الاجراءات ذات الطبيعة العامة في مسرح الحرب ككل </a:t>
          </a:r>
          <a:endParaRPr lang="ar-IQ" sz="2400" b="1" dirty="0"/>
        </a:p>
      </dgm:t>
    </dgm:pt>
    <dgm:pt modelId="{D22E2EE0-7EB9-4BFB-8F16-A4B2812E6758}" type="parTrans" cxnId="{6E22DAC4-DEF7-4138-A777-F0EB2C66DFE2}">
      <dgm:prSet/>
      <dgm:spPr/>
      <dgm:t>
        <a:bodyPr/>
        <a:lstStyle/>
        <a:p>
          <a:pPr rtl="1"/>
          <a:endParaRPr lang="ar-IQ"/>
        </a:p>
      </dgm:t>
    </dgm:pt>
    <dgm:pt modelId="{BF9ABB8E-455A-47A1-99B7-80DC31C0320E}" type="sibTrans" cxnId="{6E22DAC4-DEF7-4138-A777-F0EB2C66DFE2}">
      <dgm:prSet/>
      <dgm:spPr/>
      <dgm:t>
        <a:bodyPr/>
        <a:lstStyle/>
        <a:p>
          <a:pPr rtl="1"/>
          <a:endParaRPr lang="ar-IQ"/>
        </a:p>
      </dgm:t>
    </dgm:pt>
    <dgm:pt modelId="{D11F8586-04E0-44A3-A1A1-513D69230871}">
      <dgm:prSet phldrT="[Text]"/>
      <dgm:spPr/>
      <dgm:t>
        <a:bodyPr/>
        <a:lstStyle/>
        <a:p>
          <a:pPr rtl="1"/>
          <a:r>
            <a:rPr lang="ar-IQ" b="1" dirty="0" smtClean="0"/>
            <a:t>ليدل هارت فن استخدام وتوزيع الوسائط العسكرية لتحقيق هدف السياسة </a:t>
          </a:r>
          <a:endParaRPr lang="ar-IQ" b="1" dirty="0"/>
        </a:p>
      </dgm:t>
    </dgm:pt>
    <dgm:pt modelId="{F9FCDF88-9537-43A4-A91F-1CEDE746DF2A}" type="parTrans" cxnId="{938CE323-F361-4FFB-AF85-DAD46C385025}">
      <dgm:prSet/>
      <dgm:spPr/>
      <dgm:t>
        <a:bodyPr/>
        <a:lstStyle/>
        <a:p>
          <a:pPr rtl="1"/>
          <a:endParaRPr lang="ar-IQ"/>
        </a:p>
      </dgm:t>
    </dgm:pt>
    <dgm:pt modelId="{DD75BAFD-2069-4885-8CE6-3218E96EE659}" type="sibTrans" cxnId="{938CE323-F361-4FFB-AF85-DAD46C385025}">
      <dgm:prSet/>
      <dgm:spPr/>
      <dgm:t>
        <a:bodyPr/>
        <a:lstStyle/>
        <a:p>
          <a:pPr rtl="1"/>
          <a:endParaRPr lang="ar-IQ"/>
        </a:p>
      </dgm:t>
    </dgm:pt>
    <dgm:pt modelId="{4B695970-700F-43F0-BD8A-6B2C95F0AFFD}" type="pres">
      <dgm:prSet presAssocID="{C50A11D8-FD07-45CB-8EBD-18929DE0E7A8}" presName="cycle" presStyleCnt="0">
        <dgm:presLayoutVars>
          <dgm:chMax val="1"/>
          <dgm:dir/>
          <dgm:animLvl val="ctr"/>
          <dgm:resizeHandles val="exact"/>
        </dgm:presLayoutVars>
      </dgm:prSet>
      <dgm:spPr/>
      <dgm:t>
        <a:bodyPr/>
        <a:lstStyle/>
        <a:p>
          <a:pPr rtl="1"/>
          <a:endParaRPr lang="ar-IQ"/>
        </a:p>
      </dgm:t>
    </dgm:pt>
    <dgm:pt modelId="{33555431-B708-45DE-96B8-FE7A838E6C7A}" type="pres">
      <dgm:prSet presAssocID="{B2B70AFB-D99D-4F8E-90B1-C2B177A7A432}" presName="centerShape" presStyleLbl="node0" presStyleIdx="0" presStyleCnt="1"/>
      <dgm:spPr/>
      <dgm:t>
        <a:bodyPr/>
        <a:lstStyle/>
        <a:p>
          <a:pPr rtl="1"/>
          <a:endParaRPr lang="ar-IQ"/>
        </a:p>
      </dgm:t>
    </dgm:pt>
    <dgm:pt modelId="{FAA13988-DABD-4111-8381-98000AB8D316}" type="pres">
      <dgm:prSet presAssocID="{AAA6367A-E962-420F-BDB3-840E3351B83F}" presName="Name9" presStyleLbl="parChTrans1D2" presStyleIdx="0" presStyleCnt="4"/>
      <dgm:spPr/>
      <dgm:t>
        <a:bodyPr/>
        <a:lstStyle/>
        <a:p>
          <a:pPr rtl="1"/>
          <a:endParaRPr lang="ar-IQ"/>
        </a:p>
      </dgm:t>
    </dgm:pt>
    <dgm:pt modelId="{0DB840D9-56CE-40F0-8534-67D23F084CA5}" type="pres">
      <dgm:prSet presAssocID="{AAA6367A-E962-420F-BDB3-840E3351B83F}" presName="connTx" presStyleLbl="parChTrans1D2" presStyleIdx="0" presStyleCnt="4"/>
      <dgm:spPr/>
      <dgm:t>
        <a:bodyPr/>
        <a:lstStyle/>
        <a:p>
          <a:pPr rtl="1"/>
          <a:endParaRPr lang="ar-IQ"/>
        </a:p>
      </dgm:t>
    </dgm:pt>
    <dgm:pt modelId="{BDB9A2A6-F550-4509-84C1-8A3E008C567A}" type="pres">
      <dgm:prSet presAssocID="{BFED5C41-4C48-4F01-B079-60012241493A}" presName="node" presStyleLbl="node1" presStyleIdx="0" presStyleCnt="4" custScaleX="192949">
        <dgm:presLayoutVars>
          <dgm:bulletEnabled val="1"/>
        </dgm:presLayoutVars>
      </dgm:prSet>
      <dgm:spPr/>
      <dgm:t>
        <a:bodyPr/>
        <a:lstStyle/>
        <a:p>
          <a:pPr rtl="1"/>
          <a:endParaRPr lang="ar-IQ"/>
        </a:p>
      </dgm:t>
    </dgm:pt>
    <dgm:pt modelId="{0EFDE906-388D-4EA7-B9E8-3A3C45600A46}" type="pres">
      <dgm:prSet presAssocID="{3538066E-7B56-48A9-8C19-2E7A01B52BEF}" presName="Name9" presStyleLbl="parChTrans1D2" presStyleIdx="1" presStyleCnt="4"/>
      <dgm:spPr/>
      <dgm:t>
        <a:bodyPr/>
        <a:lstStyle/>
        <a:p>
          <a:pPr rtl="1"/>
          <a:endParaRPr lang="ar-IQ"/>
        </a:p>
      </dgm:t>
    </dgm:pt>
    <dgm:pt modelId="{955B35E7-F13F-48D1-81E4-F641D0AAB781}" type="pres">
      <dgm:prSet presAssocID="{3538066E-7B56-48A9-8C19-2E7A01B52BEF}" presName="connTx" presStyleLbl="parChTrans1D2" presStyleIdx="1" presStyleCnt="4"/>
      <dgm:spPr/>
      <dgm:t>
        <a:bodyPr/>
        <a:lstStyle/>
        <a:p>
          <a:pPr rtl="1"/>
          <a:endParaRPr lang="ar-IQ"/>
        </a:p>
      </dgm:t>
    </dgm:pt>
    <dgm:pt modelId="{EA464565-604E-4F5F-8E21-72B45E6B75DA}" type="pres">
      <dgm:prSet presAssocID="{1F72B272-49B1-4F05-8755-F7FC701442E3}" presName="node" presStyleLbl="node1" presStyleIdx="1" presStyleCnt="4" custScaleX="186970" custRadScaleRad="120287" custRadScaleInc="-8303">
        <dgm:presLayoutVars>
          <dgm:bulletEnabled val="1"/>
        </dgm:presLayoutVars>
      </dgm:prSet>
      <dgm:spPr/>
      <dgm:t>
        <a:bodyPr/>
        <a:lstStyle/>
        <a:p>
          <a:pPr rtl="1"/>
          <a:endParaRPr lang="ar-IQ"/>
        </a:p>
      </dgm:t>
    </dgm:pt>
    <dgm:pt modelId="{844F6502-018B-4EE2-89B8-12E0DEBA11DB}" type="pres">
      <dgm:prSet presAssocID="{D22E2EE0-7EB9-4BFB-8F16-A4B2812E6758}" presName="Name9" presStyleLbl="parChTrans1D2" presStyleIdx="2" presStyleCnt="4"/>
      <dgm:spPr/>
      <dgm:t>
        <a:bodyPr/>
        <a:lstStyle/>
        <a:p>
          <a:pPr rtl="1"/>
          <a:endParaRPr lang="ar-IQ"/>
        </a:p>
      </dgm:t>
    </dgm:pt>
    <dgm:pt modelId="{C28A14C2-A88A-4A5A-912E-0F4B3597E5BB}" type="pres">
      <dgm:prSet presAssocID="{D22E2EE0-7EB9-4BFB-8F16-A4B2812E6758}" presName="connTx" presStyleLbl="parChTrans1D2" presStyleIdx="2" presStyleCnt="4"/>
      <dgm:spPr/>
      <dgm:t>
        <a:bodyPr/>
        <a:lstStyle/>
        <a:p>
          <a:pPr rtl="1"/>
          <a:endParaRPr lang="ar-IQ"/>
        </a:p>
      </dgm:t>
    </dgm:pt>
    <dgm:pt modelId="{6F710F88-67A8-485C-9DE6-3B7301841D88}" type="pres">
      <dgm:prSet presAssocID="{550F5CAB-3EB8-4C1F-B4DF-FB2E3D26D56F}" presName="node" presStyleLbl="node1" presStyleIdx="2" presStyleCnt="4" custScaleX="209080">
        <dgm:presLayoutVars>
          <dgm:bulletEnabled val="1"/>
        </dgm:presLayoutVars>
      </dgm:prSet>
      <dgm:spPr/>
      <dgm:t>
        <a:bodyPr/>
        <a:lstStyle/>
        <a:p>
          <a:pPr rtl="1"/>
          <a:endParaRPr lang="ar-IQ"/>
        </a:p>
      </dgm:t>
    </dgm:pt>
    <dgm:pt modelId="{AF05EE49-95BC-45DA-8D66-DD0299A63DE4}" type="pres">
      <dgm:prSet presAssocID="{F9FCDF88-9537-43A4-A91F-1CEDE746DF2A}" presName="Name9" presStyleLbl="parChTrans1D2" presStyleIdx="3" presStyleCnt="4"/>
      <dgm:spPr/>
      <dgm:t>
        <a:bodyPr/>
        <a:lstStyle/>
        <a:p>
          <a:pPr rtl="1"/>
          <a:endParaRPr lang="ar-IQ"/>
        </a:p>
      </dgm:t>
    </dgm:pt>
    <dgm:pt modelId="{17DD8B08-AEA2-41BD-BD08-EA95B0200346}" type="pres">
      <dgm:prSet presAssocID="{F9FCDF88-9537-43A4-A91F-1CEDE746DF2A}" presName="connTx" presStyleLbl="parChTrans1D2" presStyleIdx="3" presStyleCnt="4"/>
      <dgm:spPr/>
      <dgm:t>
        <a:bodyPr/>
        <a:lstStyle/>
        <a:p>
          <a:pPr rtl="1"/>
          <a:endParaRPr lang="ar-IQ"/>
        </a:p>
      </dgm:t>
    </dgm:pt>
    <dgm:pt modelId="{CB06B9F9-B345-4BAE-B7E1-CBDCBCCCC71F}" type="pres">
      <dgm:prSet presAssocID="{D11F8586-04E0-44A3-A1A1-513D69230871}" presName="node" presStyleLbl="node1" presStyleIdx="3" presStyleCnt="4" custScaleX="191747" custScaleY="147382" custRadScaleRad="117343" custRadScaleInc="769">
        <dgm:presLayoutVars>
          <dgm:bulletEnabled val="1"/>
        </dgm:presLayoutVars>
      </dgm:prSet>
      <dgm:spPr/>
      <dgm:t>
        <a:bodyPr/>
        <a:lstStyle/>
        <a:p>
          <a:pPr rtl="1"/>
          <a:endParaRPr lang="ar-IQ"/>
        </a:p>
      </dgm:t>
    </dgm:pt>
  </dgm:ptLst>
  <dgm:cxnLst>
    <dgm:cxn modelId="{023078BC-ED61-4BE0-869D-D40A592A8A76}" type="presOf" srcId="{3538066E-7B56-48A9-8C19-2E7A01B52BEF}" destId="{0EFDE906-388D-4EA7-B9E8-3A3C45600A46}" srcOrd="0" destOrd="0" presId="urn:microsoft.com/office/officeart/2005/8/layout/radial1"/>
    <dgm:cxn modelId="{496286A6-2640-4E80-9A8D-5FA502E4CD3F}" srcId="{C50A11D8-FD07-45CB-8EBD-18929DE0E7A8}" destId="{B2B70AFB-D99D-4F8E-90B1-C2B177A7A432}" srcOrd="0" destOrd="0" parTransId="{FDB1AD7B-5D59-4184-8472-C3496A219C23}" sibTransId="{8DB68476-4D4A-483A-AC81-125B253D93F4}"/>
    <dgm:cxn modelId="{42DDA28B-DDE0-4C3B-A030-FE87053220D4}" srcId="{B2B70AFB-D99D-4F8E-90B1-C2B177A7A432}" destId="{1F72B272-49B1-4F05-8755-F7FC701442E3}" srcOrd="1" destOrd="0" parTransId="{3538066E-7B56-48A9-8C19-2E7A01B52BEF}" sibTransId="{80510B8C-FBE0-4D59-BDCC-67565A820A9D}"/>
    <dgm:cxn modelId="{26ADE8FD-BF1D-4DDE-A1FC-B3247BC281D6}" type="presOf" srcId="{D22E2EE0-7EB9-4BFB-8F16-A4B2812E6758}" destId="{844F6502-018B-4EE2-89B8-12E0DEBA11DB}" srcOrd="0" destOrd="0" presId="urn:microsoft.com/office/officeart/2005/8/layout/radial1"/>
    <dgm:cxn modelId="{BB4751B8-75D8-4D4C-8DEF-4A803D37C0EB}" type="presOf" srcId="{550F5CAB-3EB8-4C1F-B4DF-FB2E3D26D56F}" destId="{6F710F88-67A8-485C-9DE6-3B7301841D88}" srcOrd="0" destOrd="0" presId="urn:microsoft.com/office/officeart/2005/8/layout/radial1"/>
    <dgm:cxn modelId="{938CE323-F361-4FFB-AF85-DAD46C385025}" srcId="{B2B70AFB-D99D-4F8E-90B1-C2B177A7A432}" destId="{D11F8586-04E0-44A3-A1A1-513D69230871}" srcOrd="3" destOrd="0" parTransId="{F9FCDF88-9537-43A4-A91F-1CEDE746DF2A}" sibTransId="{DD75BAFD-2069-4885-8CE6-3218E96EE659}"/>
    <dgm:cxn modelId="{C2C35B36-6A42-499F-901C-7103BA80EA27}" type="presOf" srcId="{3538066E-7B56-48A9-8C19-2E7A01B52BEF}" destId="{955B35E7-F13F-48D1-81E4-F641D0AAB781}" srcOrd="1" destOrd="0" presId="urn:microsoft.com/office/officeart/2005/8/layout/radial1"/>
    <dgm:cxn modelId="{2DA95937-2EC8-413E-97E4-F133CFE2FE06}" srcId="{B2B70AFB-D99D-4F8E-90B1-C2B177A7A432}" destId="{BFED5C41-4C48-4F01-B079-60012241493A}" srcOrd="0" destOrd="0" parTransId="{AAA6367A-E962-420F-BDB3-840E3351B83F}" sibTransId="{4212F3A4-D428-409D-BB94-FCA81B56307E}"/>
    <dgm:cxn modelId="{83F0B754-9C53-4440-A186-A719EB05D0E2}" type="presOf" srcId="{B2B70AFB-D99D-4F8E-90B1-C2B177A7A432}" destId="{33555431-B708-45DE-96B8-FE7A838E6C7A}" srcOrd="0" destOrd="0" presId="urn:microsoft.com/office/officeart/2005/8/layout/radial1"/>
    <dgm:cxn modelId="{F255FCD8-32AE-40E8-86FB-CA16640D6D8F}" type="presOf" srcId="{AAA6367A-E962-420F-BDB3-840E3351B83F}" destId="{FAA13988-DABD-4111-8381-98000AB8D316}" srcOrd="0" destOrd="0" presId="urn:microsoft.com/office/officeart/2005/8/layout/radial1"/>
    <dgm:cxn modelId="{D626E1AB-91AA-4B98-81D2-26FD8F336514}" type="presOf" srcId="{1F72B272-49B1-4F05-8755-F7FC701442E3}" destId="{EA464565-604E-4F5F-8E21-72B45E6B75DA}" srcOrd="0" destOrd="0" presId="urn:microsoft.com/office/officeart/2005/8/layout/radial1"/>
    <dgm:cxn modelId="{820FB47C-C2AB-4893-ADE9-707BAAF89350}" type="presOf" srcId="{D22E2EE0-7EB9-4BFB-8F16-A4B2812E6758}" destId="{C28A14C2-A88A-4A5A-912E-0F4B3597E5BB}" srcOrd="1" destOrd="0" presId="urn:microsoft.com/office/officeart/2005/8/layout/radial1"/>
    <dgm:cxn modelId="{6E22DAC4-DEF7-4138-A777-F0EB2C66DFE2}" srcId="{B2B70AFB-D99D-4F8E-90B1-C2B177A7A432}" destId="{550F5CAB-3EB8-4C1F-B4DF-FB2E3D26D56F}" srcOrd="2" destOrd="0" parTransId="{D22E2EE0-7EB9-4BFB-8F16-A4B2812E6758}" sibTransId="{BF9ABB8E-455A-47A1-99B7-80DC31C0320E}"/>
    <dgm:cxn modelId="{4EC53A79-7CE9-4459-8B39-382741ABC06B}" type="presOf" srcId="{BFED5C41-4C48-4F01-B079-60012241493A}" destId="{BDB9A2A6-F550-4509-84C1-8A3E008C567A}" srcOrd="0" destOrd="0" presId="urn:microsoft.com/office/officeart/2005/8/layout/radial1"/>
    <dgm:cxn modelId="{52E095BA-37C0-4B37-9442-0EBAA517F0CE}" type="presOf" srcId="{F9FCDF88-9537-43A4-A91F-1CEDE746DF2A}" destId="{AF05EE49-95BC-45DA-8D66-DD0299A63DE4}" srcOrd="0" destOrd="0" presId="urn:microsoft.com/office/officeart/2005/8/layout/radial1"/>
    <dgm:cxn modelId="{E1ED339D-442E-4954-8E46-C463B0D7A981}" type="presOf" srcId="{C50A11D8-FD07-45CB-8EBD-18929DE0E7A8}" destId="{4B695970-700F-43F0-BD8A-6B2C95F0AFFD}" srcOrd="0" destOrd="0" presId="urn:microsoft.com/office/officeart/2005/8/layout/radial1"/>
    <dgm:cxn modelId="{BC599604-B6E0-41DD-AF3E-BDAD8937311B}" type="presOf" srcId="{D11F8586-04E0-44A3-A1A1-513D69230871}" destId="{CB06B9F9-B345-4BAE-B7E1-CBDCBCCCC71F}" srcOrd="0" destOrd="0" presId="urn:microsoft.com/office/officeart/2005/8/layout/radial1"/>
    <dgm:cxn modelId="{9AD7A976-C52B-4394-B1DB-5FFD939D8D4D}" type="presOf" srcId="{AAA6367A-E962-420F-BDB3-840E3351B83F}" destId="{0DB840D9-56CE-40F0-8534-67D23F084CA5}" srcOrd="1" destOrd="0" presId="urn:microsoft.com/office/officeart/2005/8/layout/radial1"/>
    <dgm:cxn modelId="{53746BBA-F432-45E9-837A-010893FC6AFB}" type="presOf" srcId="{F9FCDF88-9537-43A4-A91F-1CEDE746DF2A}" destId="{17DD8B08-AEA2-41BD-BD08-EA95B0200346}" srcOrd="1" destOrd="0" presId="urn:microsoft.com/office/officeart/2005/8/layout/radial1"/>
    <dgm:cxn modelId="{D36CC4E4-E4B7-4CC8-8546-C8F6D8CF989B}" type="presParOf" srcId="{4B695970-700F-43F0-BD8A-6B2C95F0AFFD}" destId="{33555431-B708-45DE-96B8-FE7A838E6C7A}" srcOrd="0" destOrd="0" presId="urn:microsoft.com/office/officeart/2005/8/layout/radial1"/>
    <dgm:cxn modelId="{D9C6D0AB-3D3F-43AD-A93E-FDB2E936C6AC}" type="presParOf" srcId="{4B695970-700F-43F0-BD8A-6B2C95F0AFFD}" destId="{FAA13988-DABD-4111-8381-98000AB8D316}" srcOrd="1" destOrd="0" presId="urn:microsoft.com/office/officeart/2005/8/layout/radial1"/>
    <dgm:cxn modelId="{5B3C83BF-DE7D-471F-9402-A9C90D45A636}" type="presParOf" srcId="{FAA13988-DABD-4111-8381-98000AB8D316}" destId="{0DB840D9-56CE-40F0-8534-67D23F084CA5}" srcOrd="0" destOrd="0" presId="urn:microsoft.com/office/officeart/2005/8/layout/radial1"/>
    <dgm:cxn modelId="{A3AA6367-11C7-42B8-9C80-45CA36CC71F9}" type="presParOf" srcId="{4B695970-700F-43F0-BD8A-6B2C95F0AFFD}" destId="{BDB9A2A6-F550-4509-84C1-8A3E008C567A}" srcOrd="2" destOrd="0" presId="urn:microsoft.com/office/officeart/2005/8/layout/radial1"/>
    <dgm:cxn modelId="{C7F49D6D-F5F1-4765-A68F-328C0EF8FF91}" type="presParOf" srcId="{4B695970-700F-43F0-BD8A-6B2C95F0AFFD}" destId="{0EFDE906-388D-4EA7-B9E8-3A3C45600A46}" srcOrd="3" destOrd="0" presId="urn:microsoft.com/office/officeart/2005/8/layout/radial1"/>
    <dgm:cxn modelId="{77F512B4-2E07-4CD8-A067-7403F66F6B7D}" type="presParOf" srcId="{0EFDE906-388D-4EA7-B9E8-3A3C45600A46}" destId="{955B35E7-F13F-48D1-81E4-F641D0AAB781}" srcOrd="0" destOrd="0" presId="urn:microsoft.com/office/officeart/2005/8/layout/radial1"/>
    <dgm:cxn modelId="{2A1EA317-6975-46D4-BAEF-B733543572C9}" type="presParOf" srcId="{4B695970-700F-43F0-BD8A-6B2C95F0AFFD}" destId="{EA464565-604E-4F5F-8E21-72B45E6B75DA}" srcOrd="4" destOrd="0" presId="urn:microsoft.com/office/officeart/2005/8/layout/radial1"/>
    <dgm:cxn modelId="{DDB9AB56-7871-47D2-9AC3-E180E2F6D842}" type="presParOf" srcId="{4B695970-700F-43F0-BD8A-6B2C95F0AFFD}" destId="{844F6502-018B-4EE2-89B8-12E0DEBA11DB}" srcOrd="5" destOrd="0" presId="urn:microsoft.com/office/officeart/2005/8/layout/radial1"/>
    <dgm:cxn modelId="{1D54FCC8-4C4D-4EEC-9232-39ADD4F5AE78}" type="presParOf" srcId="{844F6502-018B-4EE2-89B8-12E0DEBA11DB}" destId="{C28A14C2-A88A-4A5A-912E-0F4B3597E5BB}" srcOrd="0" destOrd="0" presId="urn:microsoft.com/office/officeart/2005/8/layout/radial1"/>
    <dgm:cxn modelId="{AFB67173-9F12-43DB-9CF0-FF4AF7046C41}" type="presParOf" srcId="{4B695970-700F-43F0-BD8A-6B2C95F0AFFD}" destId="{6F710F88-67A8-485C-9DE6-3B7301841D88}" srcOrd="6" destOrd="0" presId="urn:microsoft.com/office/officeart/2005/8/layout/radial1"/>
    <dgm:cxn modelId="{7DF2F61F-5827-4B34-AEE7-77A27C27279A}" type="presParOf" srcId="{4B695970-700F-43F0-BD8A-6B2C95F0AFFD}" destId="{AF05EE49-95BC-45DA-8D66-DD0299A63DE4}" srcOrd="7" destOrd="0" presId="urn:microsoft.com/office/officeart/2005/8/layout/radial1"/>
    <dgm:cxn modelId="{424F2F9B-9EDA-40E0-A1C9-BE8E6909181D}" type="presParOf" srcId="{AF05EE49-95BC-45DA-8D66-DD0299A63DE4}" destId="{17DD8B08-AEA2-41BD-BD08-EA95B0200346}" srcOrd="0" destOrd="0" presId="urn:microsoft.com/office/officeart/2005/8/layout/radial1"/>
    <dgm:cxn modelId="{BEC9EDB0-25F5-4C50-8D04-600A396510D9}" type="presParOf" srcId="{4B695970-700F-43F0-BD8A-6B2C95F0AFFD}" destId="{CB06B9F9-B345-4BAE-B7E1-CBDCBCCCC71F}"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3DBF39-D8B7-4AD4-9A53-1447C511F2F6}" type="doc">
      <dgm:prSet loTypeId="urn:microsoft.com/office/officeart/2005/8/layout/chevron2" loCatId="list" qsTypeId="urn:microsoft.com/office/officeart/2005/8/quickstyle/3d3" qsCatId="3D" csTypeId="urn:microsoft.com/office/officeart/2005/8/colors/colorful2" csCatId="colorful" phldr="1"/>
      <dgm:spPr/>
      <dgm:t>
        <a:bodyPr/>
        <a:lstStyle/>
        <a:p>
          <a:pPr rtl="1"/>
          <a:endParaRPr lang="ar-IQ"/>
        </a:p>
      </dgm:t>
    </dgm:pt>
    <dgm:pt modelId="{14419C55-90FF-46FC-85EE-D69104473DEC}">
      <dgm:prSet phldrT="[Text]"/>
      <dgm:spPr/>
      <dgm:t>
        <a:bodyPr/>
        <a:lstStyle/>
        <a:p>
          <a:pPr rtl="1"/>
          <a:r>
            <a:rPr lang="ar-IQ" dirty="0" smtClean="0"/>
            <a:t>اولا</a:t>
          </a:r>
          <a:endParaRPr lang="ar-IQ" dirty="0"/>
        </a:p>
      </dgm:t>
    </dgm:pt>
    <dgm:pt modelId="{2E563EBE-32AE-4610-A9A4-B54BCF8A8C0B}" type="parTrans" cxnId="{E940FC15-B35D-4596-8554-1654D95A5467}">
      <dgm:prSet/>
      <dgm:spPr/>
      <dgm:t>
        <a:bodyPr/>
        <a:lstStyle/>
        <a:p>
          <a:pPr rtl="1"/>
          <a:endParaRPr lang="ar-IQ"/>
        </a:p>
      </dgm:t>
    </dgm:pt>
    <dgm:pt modelId="{4674AF39-F7F3-473A-B8E3-1E0282929FDE}" type="sibTrans" cxnId="{E940FC15-B35D-4596-8554-1654D95A5467}">
      <dgm:prSet/>
      <dgm:spPr/>
      <dgm:t>
        <a:bodyPr/>
        <a:lstStyle/>
        <a:p>
          <a:pPr rtl="1"/>
          <a:endParaRPr lang="ar-IQ"/>
        </a:p>
      </dgm:t>
    </dgm:pt>
    <dgm:pt modelId="{58435307-5B3A-4D89-97FC-44A1E5E3BC7D}">
      <dgm:prSet phldrT="[Text]" custT="1"/>
      <dgm:spPr/>
      <dgm:t>
        <a:bodyPr/>
        <a:lstStyle/>
        <a:p>
          <a:pPr rtl="1"/>
          <a:r>
            <a:rPr lang="ar-IQ" sz="3200" b="1" dirty="0" smtClean="0"/>
            <a:t>اختزلت المفهوم بالبعد العسكري فقط </a:t>
          </a:r>
          <a:endParaRPr lang="ar-IQ" sz="3200" b="1" dirty="0"/>
        </a:p>
      </dgm:t>
    </dgm:pt>
    <dgm:pt modelId="{B6186809-D4CD-430D-ADAF-77B3B6AF5C89}" type="parTrans" cxnId="{F0524C2D-8D00-46FE-8B5A-48535AAB2BB0}">
      <dgm:prSet/>
      <dgm:spPr/>
      <dgm:t>
        <a:bodyPr/>
        <a:lstStyle/>
        <a:p>
          <a:pPr rtl="1"/>
          <a:endParaRPr lang="ar-IQ"/>
        </a:p>
      </dgm:t>
    </dgm:pt>
    <dgm:pt modelId="{2A6EE7AF-9F42-4BB4-896D-B5C491F34C03}" type="sibTrans" cxnId="{F0524C2D-8D00-46FE-8B5A-48535AAB2BB0}">
      <dgm:prSet/>
      <dgm:spPr/>
      <dgm:t>
        <a:bodyPr/>
        <a:lstStyle/>
        <a:p>
          <a:pPr rtl="1"/>
          <a:endParaRPr lang="ar-IQ"/>
        </a:p>
      </dgm:t>
    </dgm:pt>
    <dgm:pt modelId="{47F92EE4-B7EC-4DF5-8DE4-2AC70B114EDD}">
      <dgm:prSet phldrT="[Text]" custT="1"/>
      <dgm:spPr/>
      <dgm:t>
        <a:bodyPr/>
        <a:lstStyle/>
        <a:p>
          <a:pPr rtl="1"/>
          <a:r>
            <a:rPr lang="ar-IQ" sz="3200" b="1" dirty="0" smtClean="0"/>
            <a:t>اختزلت المفهوم في اوقات الحرب حصرا </a:t>
          </a:r>
          <a:endParaRPr lang="ar-IQ" sz="3200" b="1" dirty="0"/>
        </a:p>
      </dgm:t>
    </dgm:pt>
    <dgm:pt modelId="{47EBF21C-4D74-44B1-9A22-F1D549A7D04E}" type="parTrans" cxnId="{6E7A4A6C-8CA6-45C0-B273-C3E0857138F9}">
      <dgm:prSet/>
      <dgm:spPr/>
      <dgm:t>
        <a:bodyPr/>
        <a:lstStyle/>
        <a:p>
          <a:pPr rtl="1"/>
          <a:endParaRPr lang="ar-IQ"/>
        </a:p>
      </dgm:t>
    </dgm:pt>
    <dgm:pt modelId="{9A89E31D-FD15-4FAE-82DB-8E920C28F12E}" type="sibTrans" cxnId="{6E7A4A6C-8CA6-45C0-B273-C3E0857138F9}">
      <dgm:prSet/>
      <dgm:spPr/>
      <dgm:t>
        <a:bodyPr/>
        <a:lstStyle/>
        <a:p>
          <a:pPr rtl="1"/>
          <a:endParaRPr lang="ar-IQ"/>
        </a:p>
      </dgm:t>
    </dgm:pt>
    <dgm:pt modelId="{A8C87256-2437-4DA7-8059-25BD36062F11}">
      <dgm:prSet phldrT="[Text]"/>
      <dgm:spPr/>
      <dgm:t>
        <a:bodyPr/>
        <a:lstStyle/>
        <a:p>
          <a:pPr rtl="1"/>
          <a:r>
            <a:rPr lang="ar-IQ" dirty="0" smtClean="0"/>
            <a:t>ثانيا</a:t>
          </a:r>
          <a:endParaRPr lang="ar-IQ" dirty="0"/>
        </a:p>
      </dgm:t>
    </dgm:pt>
    <dgm:pt modelId="{4131BD4A-7E41-4510-9118-7B307D22746F}" type="parTrans" cxnId="{963920FE-95DA-442E-88F2-49A4F9976E10}">
      <dgm:prSet/>
      <dgm:spPr/>
      <dgm:t>
        <a:bodyPr/>
        <a:lstStyle/>
        <a:p>
          <a:pPr rtl="1"/>
          <a:endParaRPr lang="ar-IQ"/>
        </a:p>
      </dgm:t>
    </dgm:pt>
    <dgm:pt modelId="{B3141A9D-0D05-4D7B-8190-8E2B8FF36EBC}" type="sibTrans" cxnId="{963920FE-95DA-442E-88F2-49A4F9976E10}">
      <dgm:prSet/>
      <dgm:spPr/>
      <dgm:t>
        <a:bodyPr/>
        <a:lstStyle/>
        <a:p>
          <a:pPr rtl="1"/>
          <a:endParaRPr lang="ar-IQ"/>
        </a:p>
      </dgm:t>
    </dgm:pt>
    <dgm:pt modelId="{03F4F3A3-26C0-4CBC-BBF0-6099B1F4A74E}">
      <dgm:prSet phldrT="[Text]" custT="1"/>
      <dgm:spPr/>
      <dgm:t>
        <a:bodyPr/>
        <a:lstStyle/>
        <a:p>
          <a:pPr rtl="1"/>
          <a:r>
            <a:rPr lang="ar-IQ" sz="2000" b="1" dirty="0" smtClean="0"/>
            <a:t>جعلت الحرب الاسلوب والطريق الوحيد لتحقيق المصالح العليا للدولة </a:t>
          </a:r>
          <a:endParaRPr lang="ar-IQ" sz="2000" b="1" dirty="0"/>
        </a:p>
      </dgm:t>
    </dgm:pt>
    <dgm:pt modelId="{4048F8A5-C8B6-4BCD-BCE9-D8B800FC1369}" type="parTrans" cxnId="{0EA5B7DB-1E8F-4C52-9DBC-59A04BC098C8}">
      <dgm:prSet/>
      <dgm:spPr/>
      <dgm:t>
        <a:bodyPr/>
        <a:lstStyle/>
        <a:p>
          <a:pPr rtl="1"/>
          <a:endParaRPr lang="ar-IQ"/>
        </a:p>
      </dgm:t>
    </dgm:pt>
    <dgm:pt modelId="{85B9F9FF-D638-4BE8-ABEA-8FADA9D47690}" type="sibTrans" cxnId="{0EA5B7DB-1E8F-4C52-9DBC-59A04BC098C8}">
      <dgm:prSet/>
      <dgm:spPr/>
      <dgm:t>
        <a:bodyPr/>
        <a:lstStyle/>
        <a:p>
          <a:pPr rtl="1"/>
          <a:endParaRPr lang="ar-IQ"/>
        </a:p>
      </dgm:t>
    </dgm:pt>
    <dgm:pt modelId="{5528C436-118D-4502-A411-404FA24503D9}">
      <dgm:prSet phldrT="[Text]" custT="1"/>
      <dgm:spPr/>
      <dgm:t>
        <a:bodyPr/>
        <a:lstStyle/>
        <a:p>
          <a:pPr rtl="1"/>
          <a:r>
            <a:rPr lang="ar-IQ" sz="2000" b="1" dirty="0" smtClean="0"/>
            <a:t>ليس بالضرورة ان يحقق النصر في الحرب اهداف الدولة مثل حرب 1967 حققت اسرائيل الهدف العسكري عندما انتصرت على ثلاثة جبهات في كل من مصر سوريا فلسطين ، لكنها لم تحقق الهدف السياسي المتمثل بثني العرب عن مواصلة القتال ضدها </a:t>
          </a:r>
          <a:endParaRPr lang="ar-IQ" sz="2000" b="1" dirty="0"/>
        </a:p>
      </dgm:t>
    </dgm:pt>
    <dgm:pt modelId="{D695E473-0B8E-42DD-AB39-3E5BE0B55682}" type="parTrans" cxnId="{591A63F8-1048-4CDF-8470-937338381C0A}">
      <dgm:prSet/>
      <dgm:spPr/>
      <dgm:t>
        <a:bodyPr/>
        <a:lstStyle/>
        <a:p>
          <a:pPr rtl="1"/>
          <a:endParaRPr lang="ar-IQ"/>
        </a:p>
      </dgm:t>
    </dgm:pt>
    <dgm:pt modelId="{8A04A4BB-69B9-489D-991C-B20F809EB5AE}" type="sibTrans" cxnId="{591A63F8-1048-4CDF-8470-937338381C0A}">
      <dgm:prSet/>
      <dgm:spPr/>
      <dgm:t>
        <a:bodyPr/>
        <a:lstStyle/>
        <a:p>
          <a:pPr rtl="1"/>
          <a:endParaRPr lang="ar-IQ"/>
        </a:p>
      </dgm:t>
    </dgm:pt>
    <dgm:pt modelId="{766380F4-C751-4CDF-9829-CF698861C810}">
      <dgm:prSet phldrT="[Text]"/>
      <dgm:spPr/>
      <dgm:t>
        <a:bodyPr/>
        <a:lstStyle/>
        <a:p>
          <a:pPr rtl="1"/>
          <a:r>
            <a:rPr lang="ar-IQ" dirty="0" smtClean="0"/>
            <a:t>ثالثا </a:t>
          </a:r>
          <a:endParaRPr lang="ar-IQ" dirty="0"/>
        </a:p>
      </dgm:t>
    </dgm:pt>
    <dgm:pt modelId="{4627DF2F-00F8-4143-9AEC-E1C1D3B8E60C}" type="parTrans" cxnId="{679F8F5C-BEB5-4772-AA17-7626B8D2414E}">
      <dgm:prSet/>
      <dgm:spPr/>
      <dgm:t>
        <a:bodyPr/>
        <a:lstStyle/>
        <a:p>
          <a:pPr rtl="1"/>
          <a:endParaRPr lang="ar-IQ"/>
        </a:p>
      </dgm:t>
    </dgm:pt>
    <dgm:pt modelId="{A25A691A-A662-4E0F-929F-07EF28C4047C}" type="sibTrans" cxnId="{679F8F5C-BEB5-4772-AA17-7626B8D2414E}">
      <dgm:prSet/>
      <dgm:spPr/>
      <dgm:t>
        <a:bodyPr/>
        <a:lstStyle/>
        <a:p>
          <a:pPr rtl="1"/>
          <a:endParaRPr lang="ar-IQ"/>
        </a:p>
      </dgm:t>
    </dgm:pt>
    <dgm:pt modelId="{0497B5BC-3C7B-42EA-A989-24F1DCBCC87D}">
      <dgm:prSet phldrT="[Text]" custT="1"/>
      <dgm:spPr/>
      <dgm:t>
        <a:bodyPr/>
        <a:lstStyle/>
        <a:p>
          <a:pPr rtl="1"/>
          <a:r>
            <a:rPr lang="ar-IQ" sz="2000" b="1" dirty="0" smtClean="0"/>
            <a:t>،ولا تتقيد الاستراتيجية القومية باوقات الحرب فقط ،خارج حدودها </a:t>
          </a:r>
          <a:endParaRPr lang="ar-IQ" sz="2000" b="1" dirty="0"/>
        </a:p>
      </dgm:t>
    </dgm:pt>
    <dgm:pt modelId="{D95DB2C8-0B17-4F0D-82CC-6ED4E7986AD3}" type="sibTrans" cxnId="{86A14340-8D5D-410A-8595-92E316CD4D13}">
      <dgm:prSet/>
      <dgm:spPr/>
      <dgm:t>
        <a:bodyPr/>
        <a:lstStyle/>
        <a:p>
          <a:pPr rtl="1"/>
          <a:endParaRPr lang="ar-IQ"/>
        </a:p>
      </dgm:t>
    </dgm:pt>
    <dgm:pt modelId="{7C02D816-0DD5-4FAB-8F1F-C5DFD74D18B2}" type="parTrans" cxnId="{86A14340-8D5D-410A-8595-92E316CD4D13}">
      <dgm:prSet/>
      <dgm:spPr/>
      <dgm:t>
        <a:bodyPr/>
        <a:lstStyle/>
        <a:p>
          <a:pPr rtl="1"/>
          <a:endParaRPr lang="ar-IQ"/>
        </a:p>
      </dgm:t>
    </dgm:pt>
    <dgm:pt modelId="{8284B204-BA07-4884-9E53-3E7DBFFAF2C2}">
      <dgm:prSet phldrT="[Text]" custT="1"/>
      <dgm:spPr/>
      <dgm:t>
        <a:bodyPr/>
        <a:lstStyle/>
        <a:p>
          <a:pPr rtl="1"/>
          <a:r>
            <a:rPr lang="ar-IQ" sz="2000" b="1" dirty="0" smtClean="0"/>
            <a:t>لا تتقيد الاستراتيجية القومية او الشاملة للدولة بالبعد العسكري ،واان كانت الحرب احد وسائل الدولة لتحقيق اهدافها العليا </a:t>
          </a:r>
          <a:endParaRPr lang="ar-IQ" sz="2000" b="1" dirty="0"/>
        </a:p>
      </dgm:t>
    </dgm:pt>
    <dgm:pt modelId="{15EC0816-3909-42E6-8F5A-585558591506}" type="sibTrans" cxnId="{50D5E809-FB4B-49AE-A9D6-FF3340A4E3CC}">
      <dgm:prSet/>
      <dgm:spPr/>
      <dgm:t>
        <a:bodyPr/>
        <a:lstStyle/>
        <a:p>
          <a:pPr rtl="1"/>
          <a:endParaRPr lang="ar-IQ"/>
        </a:p>
      </dgm:t>
    </dgm:pt>
    <dgm:pt modelId="{4408E801-3559-4FB7-A240-1E6849548BFA}" type="parTrans" cxnId="{50D5E809-FB4B-49AE-A9D6-FF3340A4E3CC}">
      <dgm:prSet/>
      <dgm:spPr/>
      <dgm:t>
        <a:bodyPr/>
        <a:lstStyle/>
        <a:p>
          <a:pPr rtl="1"/>
          <a:endParaRPr lang="ar-IQ"/>
        </a:p>
      </dgm:t>
    </dgm:pt>
    <dgm:pt modelId="{8423E648-7329-4455-B047-35F07170D28D}">
      <dgm:prSet phldrT="[Text]" custT="1"/>
      <dgm:spPr/>
      <dgm:t>
        <a:bodyPr/>
        <a:lstStyle/>
        <a:p>
          <a:pPr rtl="1"/>
          <a:r>
            <a:rPr lang="ar-IQ" sz="2000" b="1" dirty="0" smtClean="0"/>
            <a:t>تطور وظائف الدولة لم تعد الوظيفة الدفاعية هي الوظيفة الوحيدة للدولة بل اصبحت مؤسسة ذات مضمون اقتصادي وسياسي واجتماعي،وعليها تأمين المتطلبات الاقتصادية والاجتماعية والسياسية للمجموعة التي تعيش على اقليمها وحمايتها من التهديدات الداخلية والخارجية وفي اوقات السلم والحرب .  </a:t>
          </a:r>
          <a:endParaRPr lang="ar-IQ" sz="2000" b="1" dirty="0"/>
        </a:p>
      </dgm:t>
    </dgm:pt>
    <dgm:pt modelId="{EBC26C45-A380-4016-A23C-12FD20668F3C}" type="parTrans" cxnId="{5995F67A-1DF6-4973-A9D0-7F2A9C9B93C7}">
      <dgm:prSet/>
      <dgm:spPr/>
      <dgm:t>
        <a:bodyPr/>
        <a:lstStyle/>
        <a:p>
          <a:pPr rtl="1"/>
          <a:endParaRPr lang="ar-IQ"/>
        </a:p>
      </dgm:t>
    </dgm:pt>
    <dgm:pt modelId="{08B4622A-10E7-4D16-A381-02A192418DC7}" type="sibTrans" cxnId="{5995F67A-1DF6-4973-A9D0-7F2A9C9B93C7}">
      <dgm:prSet/>
      <dgm:spPr/>
      <dgm:t>
        <a:bodyPr/>
        <a:lstStyle/>
        <a:p>
          <a:pPr rtl="1"/>
          <a:endParaRPr lang="ar-IQ"/>
        </a:p>
      </dgm:t>
    </dgm:pt>
    <dgm:pt modelId="{21C07DF3-1316-4FE5-97B6-C7D413349BAA}" type="pres">
      <dgm:prSet presAssocID="{AA3DBF39-D8B7-4AD4-9A53-1447C511F2F6}" presName="linearFlow" presStyleCnt="0">
        <dgm:presLayoutVars>
          <dgm:dir/>
          <dgm:animLvl val="lvl"/>
          <dgm:resizeHandles val="exact"/>
        </dgm:presLayoutVars>
      </dgm:prSet>
      <dgm:spPr/>
      <dgm:t>
        <a:bodyPr/>
        <a:lstStyle/>
        <a:p>
          <a:pPr rtl="1"/>
          <a:endParaRPr lang="ar-IQ"/>
        </a:p>
      </dgm:t>
    </dgm:pt>
    <dgm:pt modelId="{1B2603EF-9D05-45C7-8539-23A6C2FCFCAE}" type="pres">
      <dgm:prSet presAssocID="{14419C55-90FF-46FC-85EE-D69104473DEC}" presName="composite" presStyleCnt="0"/>
      <dgm:spPr/>
    </dgm:pt>
    <dgm:pt modelId="{A5ED4E6C-3BF8-4EB1-B798-24A95C474C8C}" type="pres">
      <dgm:prSet presAssocID="{14419C55-90FF-46FC-85EE-D69104473DEC}" presName="parentText" presStyleLbl="alignNode1" presStyleIdx="0" presStyleCnt="3">
        <dgm:presLayoutVars>
          <dgm:chMax val="1"/>
          <dgm:bulletEnabled val="1"/>
        </dgm:presLayoutVars>
      </dgm:prSet>
      <dgm:spPr/>
      <dgm:t>
        <a:bodyPr/>
        <a:lstStyle/>
        <a:p>
          <a:pPr rtl="1"/>
          <a:endParaRPr lang="ar-IQ"/>
        </a:p>
      </dgm:t>
    </dgm:pt>
    <dgm:pt modelId="{2FFE2DF0-3A0E-478D-8099-445185F46108}" type="pres">
      <dgm:prSet presAssocID="{14419C55-90FF-46FC-85EE-D69104473DEC}" presName="descendantText" presStyleLbl="alignAcc1" presStyleIdx="0" presStyleCnt="3">
        <dgm:presLayoutVars>
          <dgm:bulletEnabled val="1"/>
        </dgm:presLayoutVars>
      </dgm:prSet>
      <dgm:spPr/>
      <dgm:t>
        <a:bodyPr/>
        <a:lstStyle/>
        <a:p>
          <a:pPr rtl="1"/>
          <a:endParaRPr lang="ar-IQ"/>
        </a:p>
      </dgm:t>
    </dgm:pt>
    <dgm:pt modelId="{A092C16C-DE9E-4906-8B27-558CA697AE60}" type="pres">
      <dgm:prSet presAssocID="{4674AF39-F7F3-473A-B8E3-1E0282929FDE}" presName="sp" presStyleCnt="0"/>
      <dgm:spPr/>
    </dgm:pt>
    <dgm:pt modelId="{292174F6-9645-4F7D-AABC-6D275B441804}" type="pres">
      <dgm:prSet presAssocID="{A8C87256-2437-4DA7-8059-25BD36062F11}" presName="composite" presStyleCnt="0"/>
      <dgm:spPr/>
    </dgm:pt>
    <dgm:pt modelId="{950F60EA-C40C-4F11-9250-4FBFCBB2D2F5}" type="pres">
      <dgm:prSet presAssocID="{A8C87256-2437-4DA7-8059-25BD36062F11}" presName="parentText" presStyleLbl="alignNode1" presStyleIdx="1" presStyleCnt="3">
        <dgm:presLayoutVars>
          <dgm:chMax val="1"/>
          <dgm:bulletEnabled val="1"/>
        </dgm:presLayoutVars>
      </dgm:prSet>
      <dgm:spPr/>
      <dgm:t>
        <a:bodyPr/>
        <a:lstStyle/>
        <a:p>
          <a:pPr rtl="1"/>
          <a:endParaRPr lang="ar-IQ"/>
        </a:p>
      </dgm:t>
    </dgm:pt>
    <dgm:pt modelId="{0466FD9A-1C1C-4F33-A72A-9061DF42FC2E}" type="pres">
      <dgm:prSet presAssocID="{A8C87256-2437-4DA7-8059-25BD36062F11}" presName="descendantText" presStyleLbl="alignAcc1" presStyleIdx="1" presStyleCnt="3" custScaleX="100024" custScaleY="157053">
        <dgm:presLayoutVars>
          <dgm:bulletEnabled val="1"/>
        </dgm:presLayoutVars>
      </dgm:prSet>
      <dgm:spPr/>
      <dgm:t>
        <a:bodyPr/>
        <a:lstStyle/>
        <a:p>
          <a:pPr rtl="1"/>
          <a:endParaRPr lang="ar-IQ"/>
        </a:p>
      </dgm:t>
    </dgm:pt>
    <dgm:pt modelId="{B3EBAC8F-2281-40BF-94EC-5F60132FE62A}" type="pres">
      <dgm:prSet presAssocID="{B3141A9D-0D05-4D7B-8190-8E2B8FF36EBC}" presName="sp" presStyleCnt="0"/>
      <dgm:spPr/>
    </dgm:pt>
    <dgm:pt modelId="{60B60C0D-CF68-4853-926E-DC9D330BF155}" type="pres">
      <dgm:prSet presAssocID="{766380F4-C751-4CDF-9829-CF698861C810}" presName="composite" presStyleCnt="0"/>
      <dgm:spPr/>
    </dgm:pt>
    <dgm:pt modelId="{3BD0E752-6ABD-4E18-86AE-F35B5D5B87C7}" type="pres">
      <dgm:prSet presAssocID="{766380F4-C751-4CDF-9829-CF698861C810}" presName="parentText" presStyleLbl="alignNode1" presStyleIdx="2" presStyleCnt="3">
        <dgm:presLayoutVars>
          <dgm:chMax val="1"/>
          <dgm:bulletEnabled val="1"/>
        </dgm:presLayoutVars>
      </dgm:prSet>
      <dgm:spPr/>
      <dgm:t>
        <a:bodyPr/>
        <a:lstStyle/>
        <a:p>
          <a:pPr rtl="1"/>
          <a:endParaRPr lang="ar-IQ"/>
        </a:p>
      </dgm:t>
    </dgm:pt>
    <dgm:pt modelId="{D45A6828-2C85-45A1-83C6-0518DD04CA4F}" type="pres">
      <dgm:prSet presAssocID="{766380F4-C751-4CDF-9829-CF698861C810}" presName="descendantText" presStyleLbl="alignAcc1" presStyleIdx="2" presStyleCnt="3" custScaleX="100147" custScaleY="270528" custLinFactNeighborX="120" custLinFactNeighborY="-10415">
        <dgm:presLayoutVars>
          <dgm:bulletEnabled val="1"/>
        </dgm:presLayoutVars>
      </dgm:prSet>
      <dgm:spPr/>
      <dgm:t>
        <a:bodyPr/>
        <a:lstStyle/>
        <a:p>
          <a:pPr rtl="1"/>
          <a:endParaRPr lang="ar-IQ"/>
        </a:p>
      </dgm:t>
    </dgm:pt>
  </dgm:ptLst>
  <dgm:cxnLst>
    <dgm:cxn modelId="{582A28E5-7639-43FF-90E4-041FC2142E48}" type="presOf" srcId="{AA3DBF39-D8B7-4AD4-9A53-1447C511F2F6}" destId="{21C07DF3-1316-4FE5-97B6-C7D413349BAA}" srcOrd="0" destOrd="0" presId="urn:microsoft.com/office/officeart/2005/8/layout/chevron2"/>
    <dgm:cxn modelId="{591A63F8-1048-4CDF-8470-937338381C0A}" srcId="{A8C87256-2437-4DA7-8059-25BD36062F11}" destId="{5528C436-118D-4502-A411-404FA24503D9}" srcOrd="1" destOrd="0" parTransId="{D695E473-0B8E-42DD-AB39-3E5BE0B55682}" sibTransId="{8A04A4BB-69B9-489D-991C-B20F809EB5AE}"/>
    <dgm:cxn modelId="{679F8F5C-BEB5-4772-AA17-7626B8D2414E}" srcId="{AA3DBF39-D8B7-4AD4-9A53-1447C511F2F6}" destId="{766380F4-C751-4CDF-9829-CF698861C810}" srcOrd="2" destOrd="0" parTransId="{4627DF2F-00F8-4143-9AEC-E1C1D3B8E60C}" sibTransId="{A25A691A-A662-4E0F-929F-07EF28C4047C}"/>
    <dgm:cxn modelId="{EAEE4DDC-D2FA-4F1B-BDB5-CCF60B5C8E26}" type="presOf" srcId="{14419C55-90FF-46FC-85EE-D69104473DEC}" destId="{A5ED4E6C-3BF8-4EB1-B798-24A95C474C8C}" srcOrd="0" destOrd="0" presId="urn:microsoft.com/office/officeart/2005/8/layout/chevron2"/>
    <dgm:cxn modelId="{7F1F3494-7260-4541-A602-63DD3F66257D}" type="presOf" srcId="{03F4F3A3-26C0-4CBC-BBF0-6099B1F4A74E}" destId="{0466FD9A-1C1C-4F33-A72A-9061DF42FC2E}" srcOrd="0" destOrd="0" presId="urn:microsoft.com/office/officeart/2005/8/layout/chevron2"/>
    <dgm:cxn modelId="{0EA5B7DB-1E8F-4C52-9DBC-59A04BC098C8}" srcId="{A8C87256-2437-4DA7-8059-25BD36062F11}" destId="{03F4F3A3-26C0-4CBC-BBF0-6099B1F4A74E}" srcOrd="0" destOrd="0" parTransId="{4048F8A5-C8B6-4BCD-BCE9-D8B800FC1369}" sibTransId="{85B9F9FF-D638-4BE8-ABEA-8FADA9D47690}"/>
    <dgm:cxn modelId="{50D5E809-FB4B-49AE-A9D6-FF3340A4E3CC}" srcId="{766380F4-C751-4CDF-9829-CF698861C810}" destId="{8284B204-BA07-4884-9E53-3E7DBFFAF2C2}" srcOrd="0" destOrd="0" parTransId="{4408E801-3559-4FB7-A240-1E6849548BFA}" sibTransId="{15EC0816-3909-42E6-8F5A-585558591506}"/>
    <dgm:cxn modelId="{0BBD49E0-8EA8-4094-8351-417BBEE2E282}" type="presOf" srcId="{47F92EE4-B7EC-4DF5-8DE4-2AC70B114EDD}" destId="{2FFE2DF0-3A0E-478D-8099-445185F46108}" srcOrd="0" destOrd="1" presId="urn:microsoft.com/office/officeart/2005/8/layout/chevron2"/>
    <dgm:cxn modelId="{E940FC15-B35D-4596-8554-1654D95A5467}" srcId="{AA3DBF39-D8B7-4AD4-9A53-1447C511F2F6}" destId="{14419C55-90FF-46FC-85EE-D69104473DEC}" srcOrd="0" destOrd="0" parTransId="{2E563EBE-32AE-4610-A9A4-B54BCF8A8C0B}" sibTransId="{4674AF39-F7F3-473A-B8E3-1E0282929FDE}"/>
    <dgm:cxn modelId="{86A14340-8D5D-410A-8595-92E316CD4D13}" srcId="{766380F4-C751-4CDF-9829-CF698861C810}" destId="{0497B5BC-3C7B-42EA-A989-24F1DCBCC87D}" srcOrd="1" destOrd="0" parTransId="{7C02D816-0DD5-4FAB-8F1F-C5DFD74D18B2}" sibTransId="{D95DB2C8-0B17-4F0D-82CC-6ED4E7986AD3}"/>
    <dgm:cxn modelId="{F0524C2D-8D00-46FE-8B5A-48535AAB2BB0}" srcId="{14419C55-90FF-46FC-85EE-D69104473DEC}" destId="{58435307-5B3A-4D89-97FC-44A1E5E3BC7D}" srcOrd="0" destOrd="0" parTransId="{B6186809-D4CD-430D-ADAF-77B3B6AF5C89}" sibTransId="{2A6EE7AF-9F42-4BB4-896D-B5C491F34C03}"/>
    <dgm:cxn modelId="{6ED2199A-4E32-4BBB-B3AC-8D65E341D820}" type="presOf" srcId="{8284B204-BA07-4884-9E53-3E7DBFFAF2C2}" destId="{D45A6828-2C85-45A1-83C6-0518DD04CA4F}" srcOrd="0" destOrd="0" presId="urn:microsoft.com/office/officeart/2005/8/layout/chevron2"/>
    <dgm:cxn modelId="{5F42190A-202F-4133-875B-E06A2D751979}" type="presOf" srcId="{A8C87256-2437-4DA7-8059-25BD36062F11}" destId="{950F60EA-C40C-4F11-9250-4FBFCBB2D2F5}" srcOrd="0" destOrd="0" presId="urn:microsoft.com/office/officeart/2005/8/layout/chevron2"/>
    <dgm:cxn modelId="{8E7DD7E9-9F06-4FB0-B64A-956C1FA9BB31}" type="presOf" srcId="{8423E648-7329-4455-B047-35F07170D28D}" destId="{D45A6828-2C85-45A1-83C6-0518DD04CA4F}" srcOrd="0" destOrd="2" presId="urn:microsoft.com/office/officeart/2005/8/layout/chevron2"/>
    <dgm:cxn modelId="{5995F67A-1DF6-4973-A9D0-7F2A9C9B93C7}" srcId="{766380F4-C751-4CDF-9829-CF698861C810}" destId="{8423E648-7329-4455-B047-35F07170D28D}" srcOrd="2" destOrd="0" parTransId="{EBC26C45-A380-4016-A23C-12FD20668F3C}" sibTransId="{08B4622A-10E7-4D16-A381-02A192418DC7}"/>
    <dgm:cxn modelId="{D466974A-A6A5-49F8-BD7B-518C113F3866}" type="presOf" srcId="{58435307-5B3A-4D89-97FC-44A1E5E3BC7D}" destId="{2FFE2DF0-3A0E-478D-8099-445185F46108}" srcOrd="0" destOrd="0" presId="urn:microsoft.com/office/officeart/2005/8/layout/chevron2"/>
    <dgm:cxn modelId="{E5AC3F37-ECDE-4DDE-8E0A-54B681681A7E}" type="presOf" srcId="{0497B5BC-3C7B-42EA-A989-24F1DCBCC87D}" destId="{D45A6828-2C85-45A1-83C6-0518DD04CA4F}" srcOrd="0" destOrd="1" presId="urn:microsoft.com/office/officeart/2005/8/layout/chevron2"/>
    <dgm:cxn modelId="{3951608E-A672-48ED-A63F-723FA69A0DD2}" type="presOf" srcId="{5528C436-118D-4502-A411-404FA24503D9}" destId="{0466FD9A-1C1C-4F33-A72A-9061DF42FC2E}" srcOrd="0" destOrd="1" presId="urn:microsoft.com/office/officeart/2005/8/layout/chevron2"/>
    <dgm:cxn modelId="{963920FE-95DA-442E-88F2-49A4F9976E10}" srcId="{AA3DBF39-D8B7-4AD4-9A53-1447C511F2F6}" destId="{A8C87256-2437-4DA7-8059-25BD36062F11}" srcOrd="1" destOrd="0" parTransId="{4131BD4A-7E41-4510-9118-7B307D22746F}" sibTransId="{B3141A9D-0D05-4D7B-8190-8E2B8FF36EBC}"/>
    <dgm:cxn modelId="{CAAE8A1F-D0C1-449D-86ED-E3CB32741D85}" type="presOf" srcId="{766380F4-C751-4CDF-9829-CF698861C810}" destId="{3BD0E752-6ABD-4E18-86AE-F35B5D5B87C7}" srcOrd="0" destOrd="0" presId="urn:microsoft.com/office/officeart/2005/8/layout/chevron2"/>
    <dgm:cxn modelId="{6E7A4A6C-8CA6-45C0-B273-C3E0857138F9}" srcId="{14419C55-90FF-46FC-85EE-D69104473DEC}" destId="{47F92EE4-B7EC-4DF5-8DE4-2AC70B114EDD}" srcOrd="1" destOrd="0" parTransId="{47EBF21C-4D74-44B1-9A22-F1D549A7D04E}" sibTransId="{9A89E31D-FD15-4FAE-82DB-8E920C28F12E}"/>
    <dgm:cxn modelId="{57B46E3A-3919-4FA5-8816-7F894C028AAA}" type="presParOf" srcId="{21C07DF3-1316-4FE5-97B6-C7D413349BAA}" destId="{1B2603EF-9D05-45C7-8539-23A6C2FCFCAE}" srcOrd="0" destOrd="0" presId="urn:microsoft.com/office/officeart/2005/8/layout/chevron2"/>
    <dgm:cxn modelId="{BA324EE3-E247-439D-A201-7AE8C29FF21B}" type="presParOf" srcId="{1B2603EF-9D05-45C7-8539-23A6C2FCFCAE}" destId="{A5ED4E6C-3BF8-4EB1-B798-24A95C474C8C}" srcOrd="0" destOrd="0" presId="urn:microsoft.com/office/officeart/2005/8/layout/chevron2"/>
    <dgm:cxn modelId="{79911592-CC8A-4587-A5D9-06C977AF4718}" type="presParOf" srcId="{1B2603EF-9D05-45C7-8539-23A6C2FCFCAE}" destId="{2FFE2DF0-3A0E-478D-8099-445185F46108}" srcOrd="1" destOrd="0" presId="urn:microsoft.com/office/officeart/2005/8/layout/chevron2"/>
    <dgm:cxn modelId="{324B6107-657A-4928-8EE1-D26D1D26BC2C}" type="presParOf" srcId="{21C07DF3-1316-4FE5-97B6-C7D413349BAA}" destId="{A092C16C-DE9E-4906-8B27-558CA697AE60}" srcOrd="1" destOrd="0" presId="urn:microsoft.com/office/officeart/2005/8/layout/chevron2"/>
    <dgm:cxn modelId="{8556BA88-A79F-41F4-BDB1-A4067EBB76EA}" type="presParOf" srcId="{21C07DF3-1316-4FE5-97B6-C7D413349BAA}" destId="{292174F6-9645-4F7D-AABC-6D275B441804}" srcOrd="2" destOrd="0" presId="urn:microsoft.com/office/officeart/2005/8/layout/chevron2"/>
    <dgm:cxn modelId="{5CD22C6A-2450-4C36-A06C-21F6E603E461}" type="presParOf" srcId="{292174F6-9645-4F7D-AABC-6D275B441804}" destId="{950F60EA-C40C-4F11-9250-4FBFCBB2D2F5}" srcOrd="0" destOrd="0" presId="urn:microsoft.com/office/officeart/2005/8/layout/chevron2"/>
    <dgm:cxn modelId="{A479F694-705C-4C9D-8B39-08AF702E57C2}" type="presParOf" srcId="{292174F6-9645-4F7D-AABC-6D275B441804}" destId="{0466FD9A-1C1C-4F33-A72A-9061DF42FC2E}" srcOrd="1" destOrd="0" presId="urn:microsoft.com/office/officeart/2005/8/layout/chevron2"/>
    <dgm:cxn modelId="{BCC76FEE-6C7D-4AF6-8B53-DB12D59C4832}" type="presParOf" srcId="{21C07DF3-1316-4FE5-97B6-C7D413349BAA}" destId="{B3EBAC8F-2281-40BF-94EC-5F60132FE62A}" srcOrd="3" destOrd="0" presId="urn:microsoft.com/office/officeart/2005/8/layout/chevron2"/>
    <dgm:cxn modelId="{21E8E824-605A-4B7B-9A66-A2D99D98111D}" type="presParOf" srcId="{21C07DF3-1316-4FE5-97B6-C7D413349BAA}" destId="{60B60C0D-CF68-4853-926E-DC9D330BF155}" srcOrd="4" destOrd="0" presId="urn:microsoft.com/office/officeart/2005/8/layout/chevron2"/>
    <dgm:cxn modelId="{AF25FB83-D6C2-4516-97B4-C7EACDBAE22B}" type="presParOf" srcId="{60B60C0D-CF68-4853-926E-DC9D330BF155}" destId="{3BD0E752-6ABD-4E18-86AE-F35B5D5B87C7}" srcOrd="0" destOrd="0" presId="urn:microsoft.com/office/officeart/2005/8/layout/chevron2"/>
    <dgm:cxn modelId="{B919A91D-B5B6-4678-8511-5DE0CFF35DD7}" type="presParOf" srcId="{60B60C0D-CF68-4853-926E-DC9D330BF155}" destId="{D45A6828-2C85-45A1-83C6-0518DD04CA4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887185A-404E-45CC-A41F-37D3FE25D21C}" type="doc">
      <dgm:prSet loTypeId="urn:microsoft.com/office/officeart/2005/8/layout/matrix3" loCatId="matrix" qsTypeId="urn:microsoft.com/office/officeart/2005/8/quickstyle/simple1" qsCatId="simple" csTypeId="urn:microsoft.com/office/officeart/2005/8/colors/colorful2" csCatId="colorful" phldr="1"/>
      <dgm:spPr/>
      <dgm:t>
        <a:bodyPr/>
        <a:lstStyle/>
        <a:p>
          <a:pPr rtl="1"/>
          <a:endParaRPr lang="ar-IQ"/>
        </a:p>
      </dgm:t>
    </dgm:pt>
    <dgm:pt modelId="{B2C74F29-4F4D-4C4D-BEC0-DED1AA3525B7}">
      <dgm:prSet phldrT="[Text]" custT="1"/>
      <dgm:spPr/>
      <dgm:t>
        <a:bodyPr/>
        <a:lstStyle/>
        <a:p>
          <a:pPr rtl="1"/>
          <a:r>
            <a:rPr lang="ar-IQ" sz="1600" b="1" dirty="0" smtClean="0">
              <a:latin typeface="Bodoni MT Black" pitchFamily="18" charset="0"/>
            </a:rPr>
            <a:t>رؤية /تصور</a:t>
          </a:r>
          <a:r>
            <a:rPr lang="en-US" sz="1600" b="1" dirty="0" smtClean="0">
              <a:latin typeface="Bodoni MT Black" pitchFamily="18" charset="0"/>
            </a:rPr>
            <a:t>/ vision</a:t>
          </a:r>
          <a:r>
            <a:rPr lang="ar-IQ" sz="1600" b="1" dirty="0" smtClean="0">
              <a:latin typeface="Bodoni MT Black" pitchFamily="18" charset="0"/>
            </a:rPr>
            <a:t>	</a:t>
          </a:r>
          <a:r>
            <a:rPr lang="en-US" sz="1600" b="1" dirty="0" smtClean="0">
              <a:latin typeface="Bodoni MT Black" pitchFamily="18" charset="0"/>
            </a:rPr>
            <a:t>	</a:t>
          </a:r>
        </a:p>
        <a:p>
          <a:pPr rtl="1"/>
          <a:r>
            <a:rPr lang="en-US" sz="2000" b="1" dirty="0" smtClean="0">
              <a:latin typeface="Bodoni MT Black" pitchFamily="18" charset="0"/>
            </a:rPr>
            <a:t> </a:t>
          </a:r>
          <a:r>
            <a:rPr lang="ar-IQ" sz="2000" b="1" dirty="0" smtClean="0">
              <a:latin typeface="Bodoni MT Black" pitchFamily="18" charset="0"/>
            </a:rPr>
            <a:t>بمعنى رؤية الدولة لاهدافها وسائل تحقيقها بدون هذه الرؤية  ستكون الاهداف مبعثره والارادات مرتبكه </a:t>
          </a:r>
        </a:p>
      </dgm:t>
    </dgm:pt>
    <dgm:pt modelId="{8869C255-5735-443F-BF38-A4FE15CB7779}" type="parTrans" cxnId="{04CC7AA2-8CA0-40B4-8677-B3E241D4E1A7}">
      <dgm:prSet/>
      <dgm:spPr/>
      <dgm:t>
        <a:bodyPr/>
        <a:lstStyle/>
        <a:p>
          <a:pPr rtl="1"/>
          <a:endParaRPr lang="ar-IQ"/>
        </a:p>
      </dgm:t>
    </dgm:pt>
    <dgm:pt modelId="{BFC8158A-9D33-4EDE-A417-6EAFE2385FB2}" type="sibTrans" cxnId="{04CC7AA2-8CA0-40B4-8677-B3E241D4E1A7}">
      <dgm:prSet/>
      <dgm:spPr/>
      <dgm:t>
        <a:bodyPr/>
        <a:lstStyle/>
        <a:p>
          <a:pPr rtl="1"/>
          <a:endParaRPr lang="ar-IQ"/>
        </a:p>
      </dgm:t>
    </dgm:pt>
    <dgm:pt modelId="{05E40381-674D-4D55-A83F-7C2D61CC72CA}">
      <dgm:prSet phldrT="[Text]" custT="1"/>
      <dgm:spPr/>
      <dgm:t>
        <a:bodyPr/>
        <a:lstStyle/>
        <a:p>
          <a:pPr rtl="1"/>
          <a:r>
            <a:rPr lang="ar-IQ" sz="2000" b="1" dirty="0" smtClean="0"/>
            <a:t>خطة تتكامل فيها الاهداف والاجراءات /خطة لتوظيف الموارد المتاحة لتحقيق الاهداف السياسية / مجموعة من الخطط لتحقيق الاهداف بصورة منتظمة </a:t>
          </a:r>
          <a:endParaRPr lang="ar-IQ" sz="2000" b="1" dirty="0"/>
        </a:p>
      </dgm:t>
    </dgm:pt>
    <dgm:pt modelId="{7AAEF977-863F-44CE-AB39-5BD26A027CD0}" type="parTrans" cxnId="{87AC30D5-283E-4769-8D8B-F95E3CEFE289}">
      <dgm:prSet/>
      <dgm:spPr/>
      <dgm:t>
        <a:bodyPr/>
        <a:lstStyle/>
        <a:p>
          <a:pPr rtl="1"/>
          <a:endParaRPr lang="ar-IQ"/>
        </a:p>
      </dgm:t>
    </dgm:pt>
    <dgm:pt modelId="{DF5EFB7C-1DDC-43F6-A8AD-A5C278293D2D}" type="sibTrans" cxnId="{87AC30D5-283E-4769-8D8B-F95E3CEFE289}">
      <dgm:prSet/>
      <dgm:spPr/>
      <dgm:t>
        <a:bodyPr/>
        <a:lstStyle/>
        <a:p>
          <a:pPr rtl="1"/>
          <a:endParaRPr lang="ar-IQ"/>
        </a:p>
      </dgm:t>
    </dgm:pt>
    <dgm:pt modelId="{952D9FA5-4EB2-40F9-BF11-08B0E7496B2A}">
      <dgm:prSet phldrT="[Text]"/>
      <dgm:spPr/>
      <dgm:t>
        <a:bodyPr/>
        <a:lstStyle/>
        <a:p>
          <a:pPr rtl="1"/>
          <a:r>
            <a:rPr lang="ar-IQ" b="1" dirty="0" smtClean="0"/>
            <a:t>بدلالة السياسة : تعمل لتحقيق الاهداف السياسية للدولة </a:t>
          </a:r>
          <a:endParaRPr lang="ar-IQ" b="1" dirty="0"/>
        </a:p>
      </dgm:t>
    </dgm:pt>
    <dgm:pt modelId="{EF17AA2A-4AAF-4CD6-93F6-97B91EA928F7}" type="parTrans" cxnId="{D13F4CC7-323E-463E-AFC7-3FA2661C5E4C}">
      <dgm:prSet/>
      <dgm:spPr/>
      <dgm:t>
        <a:bodyPr/>
        <a:lstStyle/>
        <a:p>
          <a:pPr rtl="1"/>
          <a:endParaRPr lang="ar-IQ"/>
        </a:p>
      </dgm:t>
    </dgm:pt>
    <dgm:pt modelId="{58E4BDD1-FE53-4A5F-9A5B-B84D6C676057}" type="sibTrans" cxnId="{D13F4CC7-323E-463E-AFC7-3FA2661C5E4C}">
      <dgm:prSet/>
      <dgm:spPr/>
      <dgm:t>
        <a:bodyPr/>
        <a:lstStyle/>
        <a:p>
          <a:pPr rtl="1"/>
          <a:endParaRPr lang="ar-IQ"/>
        </a:p>
      </dgm:t>
    </dgm:pt>
    <dgm:pt modelId="{A68A807C-9B4D-4593-8CB1-5F0C8903DD93}">
      <dgm:prSet phldrT="[Text]"/>
      <dgm:spPr/>
      <dgm:t>
        <a:bodyPr/>
        <a:lstStyle/>
        <a:p>
          <a:pPr rtl="1"/>
          <a:r>
            <a:rPr lang="ar-IQ" b="1" dirty="0" smtClean="0"/>
            <a:t>واسطة تربط بين الهدف والوسيلة عبر التخطيط وتهيئة كل الامكانات والقدرات المتاحة لتحقيق اهداف محددة </a:t>
          </a:r>
          <a:endParaRPr lang="ar-IQ" b="1" dirty="0"/>
        </a:p>
      </dgm:t>
    </dgm:pt>
    <dgm:pt modelId="{627F914F-0A48-4E38-B809-4AFED3787AD4}" type="parTrans" cxnId="{C6C0E166-48B3-422F-B9AF-91EFDBB2B234}">
      <dgm:prSet/>
      <dgm:spPr/>
      <dgm:t>
        <a:bodyPr/>
        <a:lstStyle/>
        <a:p>
          <a:pPr rtl="1"/>
          <a:endParaRPr lang="ar-IQ"/>
        </a:p>
      </dgm:t>
    </dgm:pt>
    <dgm:pt modelId="{700BAE3A-3AF7-4254-B9EA-72147DECE855}" type="sibTrans" cxnId="{C6C0E166-48B3-422F-B9AF-91EFDBB2B234}">
      <dgm:prSet/>
      <dgm:spPr/>
      <dgm:t>
        <a:bodyPr/>
        <a:lstStyle/>
        <a:p>
          <a:pPr rtl="1"/>
          <a:endParaRPr lang="ar-IQ"/>
        </a:p>
      </dgm:t>
    </dgm:pt>
    <dgm:pt modelId="{609FE8F8-D59B-49B7-AEC2-D7C77DFB273B}" type="pres">
      <dgm:prSet presAssocID="{A887185A-404E-45CC-A41F-37D3FE25D21C}" presName="matrix" presStyleCnt="0">
        <dgm:presLayoutVars>
          <dgm:chMax val="1"/>
          <dgm:dir/>
          <dgm:resizeHandles val="exact"/>
        </dgm:presLayoutVars>
      </dgm:prSet>
      <dgm:spPr/>
      <dgm:t>
        <a:bodyPr/>
        <a:lstStyle/>
        <a:p>
          <a:pPr rtl="1"/>
          <a:endParaRPr lang="ar-IQ"/>
        </a:p>
      </dgm:t>
    </dgm:pt>
    <dgm:pt modelId="{EE804DFE-A677-4C9D-8DDB-00835F4B167C}" type="pres">
      <dgm:prSet presAssocID="{A887185A-404E-45CC-A41F-37D3FE25D21C}" presName="diamond" presStyleLbl="bgShp" presStyleIdx="0" presStyleCnt="1"/>
      <dgm:spPr/>
    </dgm:pt>
    <dgm:pt modelId="{FCBDAD4A-FB31-4638-BB47-F83444383813}" type="pres">
      <dgm:prSet presAssocID="{A887185A-404E-45CC-A41F-37D3FE25D21C}" presName="quad1" presStyleLbl="node1" presStyleIdx="0" presStyleCnt="4" custScaleX="155097" custLinFactNeighborX="-46847" custLinFactNeighborY="3345">
        <dgm:presLayoutVars>
          <dgm:chMax val="0"/>
          <dgm:chPref val="0"/>
          <dgm:bulletEnabled val="1"/>
        </dgm:presLayoutVars>
      </dgm:prSet>
      <dgm:spPr/>
      <dgm:t>
        <a:bodyPr/>
        <a:lstStyle/>
        <a:p>
          <a:pPr rtl="1"/>
          <a:endParaRPr lang="ar-IQ"/>
        </a:p>
      </dgm:t>
    </dgm:pt>
    <dgm:pt modelId="{A32AD2A0-534C-4E52-8145-CD215DCAAE69}" type="pres">
      <dgm:prSet presAssocID="{A887185A-404E-45CC-A41F-37D3FE25D21C}" presName="quad2" presStyleLbl="node1" presStyleIdx="1" presStyleCnt="4" custScaleX="179813" custLinFactNeighborX="43235" custLinFactNeighborY="-3581">
        <dgm:presLayoutVars>
          <dgm:chMax val="0"/>
          <dgm:chPref val="0"/>
          <dgm:bulletEnabled val="1"/>
        </dgm:presLayoutVars>
      </dgm:prSet>
      <dgm:spPr/>
      <dgm:t>
        <a:bodyPr/>
        <a:lstStyle/>
        <a:p>
          <a:pPr rtl="1"/>
          <a:endParaRPr lang="ar-IQ"/>
        </a:p>
      </dgm:t>
    </dgm:pt>
    <dgm:pt modelId="{B10574BC-7519-4DB8-A789-771E9FDCBF2B}" type="pres">
      <dgm:prSet presAssocID="{A887185A-404E-45CC-A41F-37D3FE25D21C}" presName="quad3" presStyleLbl="node1" presStyleIdx="2" presStyleCnt="4" custScaleX="139175" custLinFactNeighborX="-29438" custLinFactNeighborY="-2117">
        <dgm:presLayoutVars>
          <dgm:chMax val="0"/>
          <dgm:chPref val="0"/>
          <dgm:bulletEnabled val="1"/>
        </dgm:presLayoutVars>
      </dgm:prSet>
      <dgm:spPr/>
      <dgm:t>
        <a:bodyPr/>
        <a:lstStyle/>
        <a:p>
          <a:pPr rtl="1"/>
          <a:endParaRPr lang="ar-IQ"/>
        </a:p>
      </dgm:t>
    </dgm:pt>
    <dgm:pt modelId="{BF153C09-43B1-4C77-8FC8-100FF3DCE7D7}" type="pres">
      <dgm:prSet presAssocID="{A887185A-404E-45CC-A41F-37D3FE25D21C}" presName="quad4" presStyleLbl="node1" presStyleIdx="3" presStyleCnt="4" custScaleX="172595" custLinFactNeighborX="47400" custLinFactNeighborY="-7382">
        <dgm:presLayoutVars>
          <dgm:chMax val="0"/>
          <dgm:chPref val="0"/>
          <dgm:bulletEnabled val="1"/>
        </dgm:presLayoutVars>
      </dgm:prSet>
      <dgm:spPr/>
      <dgm:t>
        <a:bodyPr/>
        <a:lstStyle/>
        <a:p>
          <a:pPr rtl="1"/>
          <a:endParaRPr lang="ar-IQ"/>
        </a:p>
      </dgm:t>
    </dgm:pt>
  </dgm:ptLst>
  <dgm:cxnLst>
    <dgm:cxn modelId="{6AD8E6F7-7223-489C-8E43-3B298E1F3305}" type="presOf" srcId="{A68A807C-9B4D-4593-8CB1-5F0C8903DD93}" destId="{BF153C09-43B1-4C77-8FC8-100FF3DCE7D7}" srcOrd="0" destOrd="0" presId="urn:microsoft.com/office/officeart/2005/8/layout/matrix3"/>
    <dgm:cxn modelId="{04CC7AA2-8CA0-40B4-8677-B3E241D4E1A7}" srcId="{A887185A-404E-45CC-A41F-37D3FE25D21C}" destId="{B2C74F29-4F4D-4C4D-BEC0-DED1AA3525B7}" srcOrd="0" destOrd="0" parTransId="{8869C255-5735-443F-BF38-A4FE15CB7779}" sibTransId="{BFC8158A-9D33-4EDE-A417-6EAFE2385FB2}"/>
    <dgm:cxn modelId="{D13F4CC7-323E-463E-AFC7-3FA2661C5E4C}" srcId="{A887185A-404E-45CC-A41F-37D3FE25D21C}" destId="{952D9FA5-4EB2-40F9-BF11-08B0E7496B2A}" srcOrd="2" destOrd="0" parTransId="{EF17AA2A-4AAF-4CD6-93F6-97B91EA928F7}" sibTransId="{58E4BDD1-FE53-4A5F-9A5B-B84D6C676057}"/>
    <dgm:cxn modelId="{87AC30D5-283E-4769-8D8B-F95E3CEFE289}" srcId="{A887185A-404E-45CC-A41F-37D3FE25D21C}" destId="{05E40381-674D-4D55-A83F-7C2D61CC72CA}" srcOrd="1" destOrd="0" parTransId="{7AAEF977-863F-44CE-AB39-5BD26A027CD0}" sibTransId="{DF5EFB7C-1DDC-43F6-A8AD-A5C278293D2D}"/>
    <dgm:cxn modelId="{93CF4738-3E45-4774-BD7D-85FE58CFFB80}" type="presOf" srcId="{05E40381-674D-4D55-A83F-7C2D61CC72CA}" destId="{A32AD2A0-534C-4E52-8145-CD215DCAAE69}" srcOrd="0" destOrd="0" presId="urn:microsoft.com/office/officeart/2005/8/layout/matrix3"/>
    <dgm:cxn modelId="{4F6899A9-8C18-4132-8C85-020CC0D749FA}" type="presOf" srcId="{B2C74F29-4F4D-4C4D-BEC0-DED1AA3525B7}" destId="{FCBDAD4A-FB31-4638-BB47-F83444383813}" srcOrd="0" destOrd="0" presId="urn:microsoft.com/office/officeart/2005/8/layout/matrix3"/>
    <dgm:cxn modelId="{CEC2DB92-3F1A-4F88-84F5-6749B1B73EAF}" type="presOf" srcId="{952D9FA5-4EB2-40F9-BF11-08B0E7496B2A}" destId="{B10574BC-7519-4DB8-A789-771E9FDCBF2B}" srcOrd="0" destOrd="0" presId="urn:microsoft.com/office/officeart/2005/8/layout/matrix3"/>
    <dgm:cxn modelId="{55268B45-157D-457C-A751-C95B68A3C9E6}" type="presOf" srcId="{A887185A-404E-45CC-A41F-37D3FE25D21C}" destId="{609FE8F8-D59B-49B7-AEC2-D7C77DFB273B}" srcOrd="0" destOrd="0" presId="urn:microsoft.com/office/officeart/2005/8/layout/matrix3"/>
    <dgm:cxn modelId="{C6C0E166-48B3-422F-B9AF-91EFDBB2B234}" srcId="{A887185A-404E-45CC-A41F-37D3FE25D21C}" destId="{A68A807C-9B4D-4593-8CB1-5F0C8903DD93}" srcOrd="3" destOrd="0" parTransId="{627F914F-0A48-4E38-B809-4AFED3787AD4}" sibTransId="{700BAE3A-3AF7-4254-B9EA-72147DECE855}"/>
    <dgm:cxn modelId="{0B36CA2E-0895-4774-BBAD-DFA19307D030}" type="presParOf" srcId="{609FE8F8-D59B-49B7-AEC2-D7C77DFB273B}" destId="{EE804DFE-A677-4C9D-8DDB-00835F4B167C}" srcOrd="0" destOrd="0" presId="urn:microsoft.com/office/officeart/2005/8/layout/matrix3"/>
    <dgm:cxn modelId="{1A65CC1C-8D94-4061-8827-695C390D05DD}" type="presParOf" srcId="{609FE8F8-D59B-49B7-AEC2-D7C77DFB273B}" destId="{FCBDAD4A-FB31-4638-BB47-F83444383813}" srcOrd="1" destOrd="0" presId="urn:microsoft.com/office/officeart/2005/8/layout/matrix3"/>
    <dgm:cxn modelId="{FB29257D-7245-4066-AF70-21373B624120}" type="presParOf" srcId="{609FE8F8-D59B-49B7-AEC2-D7C77DFB273B}" destId="{A32AD2A0-534C-4E52-8145-CD215DCAAE69}" srcOrd="2" destOrd="0" presId="urn:microsoft.com/office/officeart/2005/8/layout/matrix3"/>
    <dgm:cxn modelId="{A2BF0E20-1FBC-454B-B484-107BE88624CB}" type="presParOf" srcId="{609FE8F8-D59B-49B7-AEC2-D7C77DFB273B}" destId="{B10574BC-7519-4DB8-A789-771E9FDCBF2B}" srcOrd="3" destOrd="0" presId="urn:microsoft.com/office/officeart/2005/8/layout/matrix3"/>
    <dgm:cxn modelId="{DE236E0F-D015-4A1D-8827-F6B71AAC99E7}" type="presParOf" srcId="{609FE8F8-D59B-49B7-AEC2-D7C77DFB273B}" destId="{BF153C09-43B1-4C77-8FC8-100FF3DCE7D7}"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45E1F46-A126-4BB7-890F-F96D3A1F9CDC}"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pPr rtl="1"/>
          <a:endParaRPr lang="ar-IQ"/>
        </a:p>
      </dgm:t>
    </dgm:pt>
    <dgm:pt modelId="{8ABD839F-40AA-4BE7-A8E6-98174D4DB1D6}">
      <dgm:prSet phldrT="[Text]"/>
      <dgm:spPr/>
      <dgm:t>
        <a:bodyPr/>
        <a:lstStyle/>
        <a:p>
          <a:pPr rtl="1"/>
          <a:r>
            <a:rPr lang="ar-IQ" dirty="0" smtClean="0"/>
            <a:t>اولا </a:t>
          </a:r>
          <a:endParaRPr lang="ar-IQ" dirty="0"/>
        </a:p>
      </dgm:t>
    </dgm:pt>
    <dgm:pt modelId="{A67E5F8B-DE78-4FF0-86C4-CDC65D891536}" type="parTrans" cxnId="{89F8FABA-C65C-410D-BA56-06E67F32CA9C}">
      <dgm:prSet/>
      <dgm:spPr/>
      <dgm:t>
        <a:bodyPr/>
        <a:lstStyle/>
        <a:p>
          <a:pPr rtl="1"/>
          <a:endParaRPr lang="ar-IQ"/>
        </a:p>
      </dgm:t>
    </dgm:pt>
    <dgm:pt modelId="{DDBA448F-EDCB-44D4-BBC5-5C178C3C1619}" type="sibTrans" cxnId="{89F8FABA-C65C-410D-BA56-06E67F32CA9C}">
      <dgm:prSet/>
      <dgm:spPr/>
      <dgm:t>
        <a:bodyPr/>
        <a:lstStyle/>
        <a:p>
          <a:pPr rtl="1"/>
          <a:endParaRPr lang="ar-IQ"/>
        </a:p>
      </dgm:t>
    </dgm:pt>
    <dgm:pt modelId="{9648C1D3-E329-4471-96DC-38D66E06122C}">
      <dgm:prSet phldrT="[Text]" custT="1"/>
      <dgm:spPr/>
      <dgm:t>
        <a:bodyPr/>
        <a:lstStyle/>
        <a:p>
          <a:pPr rtl="1"/>
          <a:r>
            <a:rPr lang="ar-IQ" sz="2400" b="1" dirty="0" smtClean="0"/>
            <a:t>لا يمكن اختزالها بالبعد العسكري </a:t>
          </a:r>
          <a:r>
            <a:rPr lang="ar-EG" sz="2400" b="1" dirty="0" smtClean="0"/>
            <a:t>وان كانت ى تنطوي عليه </a:t>
          </a:r>
          <a:r>
            <a:rPr lang="ar-IQ" sz="2400" b="1" dirty="0" smtClean="0"/>
            <a:t> </a:t>
          </a:r>
          <a:endParaRPr lang="ar-IQ" sz="2400" b="1" dirty="0"/>
        </a:p>
      </dgm:t>
    </dgm:pt>
    <dgm:pt modelId="{2476E3DA-DEF6-4DC1-80CB-EB6A6B79C9F7}" type="parTrans" cxnId="{C7681FC7-943A-41E2-ABA3-650AC49AF3A7}">
      <dgm:prSet/>
      <dgm:spPr/>
      <dgm:t>
        <a:bodyPr/>
        <a:lstStyle/>
        <a:p>
          <a:pPr rtl="1"/>
          <a:endParaRPr lang="ar-IQ"/>
        </a:p>
      </dgm:t>
    </dgm:pt>
    <dgm:pt modelId="{3CE08323-3870-44B3-AB84-B2EA403D5B7E}" type="sibTrans" cxnId="{C7681FC7-943A-41E2-ABA3-650AC49AF3A7}">
      <dgm:prSet/>
      <dgm:spPr/>
      <dgm:t>
        <a:bodyPr/>
        <a:lstStyle/>
        <a:p>
          <a:pPr rtl="1"/>
          <a:endParaRPr lang="ar-IQ"/>
        </a:p>
      </dgm:t>
    </dgm:pt>
    <dgm:pt modelId="{524A0E44-6F49-4C6D-9D40-5DD841134D03}">
      <dgm:prSet phldrT="[Text]" custT="1"/>
      <dgm:spPr/>
      <dgm:t>
        <a:bodyPr/>
        <a:lstStyle/>
        <a:p>
          <a:pPr rtl="1"/>
          <a:r>
            <a:rPr lang="ar-IQ" sz="2400" b="1" dirty="0" smtClean="0"/>
            <a:t>وتعمل في اوقات السلم والحرب وداخل وخارج حدود الدولة </a:t>
          </a:r>
          <a:endParaRPr lang="ar-IQ" sz="2400" b="1" dirty="0"/>
        </a:p>
      </dgm:t>
    </dgm:pt>
    <dgm:pt modelId="{6353C64D-540F-4CCB-8D09-707325D1FFF4}" type="parTrans" cxnId="{55ED75CA-C958-404B-BA36-78D7531989CC}">
      <dgm:prSet/>
      <dgm:spPr/>
      <dgm:t>
        <a:bodyPr/>
        <a:lstStyle/>
        <a:p>
          <a:pPr rtl="1"/>
          <a:endParaRPr lang="ar-IQ"/>
        </a:p>
      </dgm:t>
    </dgm:pt>
    <dgm:pt modelId="{99602A72-4E5B-445D-8E1C-829B530DCC0D}" type="sibTrans" cxnId="{55ED75CA-C958-404B-BA36-78D7531989CC}">
      <dgm:prSet/>
      <dgm:spPr/>
      <dgm:t>
        <a:bodyPr/>
        <a:lstStyle/>
        <a:p>
          <a:pPr rtl="1"/>
          <a:endParaRPr lang="ar-IQ"/>
        </a:p>
      </dgm:t>
    </dgm:pt>
    <dgm:pt modelId="{04CCCBE2-E7D1-49B9-BCAC-BAE6DC4FAB00}">
      <dgm:prSet phldrT="[Text]"/>
      <dgm:spPr/>
      <dgm:t>
        <a:bodyPr/>
        <a:lstStyle/>
        <a:p>
          <a:pPr rtl="1"/>
          <a:r>
            <a:rPr lang="ar-IQ" dirty="0" smtClean="0"/>
            <a:t>ثانيا </a:t>
          </a:r>
          <a:endParaRPr lang="ar-IQ" dirty="0"/>
        </a:p>
      </dgm:t>
    </dgm:pt>
    <dgm:pt modelId="{F766228C-CADF-4DE6-AB66-F332F967794F}" type="parTrans" cxnId="{6B9F1456-EDC7-4C1D-BB6B-A571521C7890}">
      <dgm:prSet/>
      <dgm:spPr/>
      <dgm:t>
        <a:bodyPr/>
        <a:lstStyle/>
        <a:p>
          <a:pPr rtl="1"/>
          <a:endParaRPr lang="ar-IQ"/>
        </a:p>
      </dgm:t>
    </dgm:pt>
    <dgm:pt modelId="{44BFA7BA-067D-4142-A731-327CFD2F26DD}" type="sibTrans" cxnId="{6B9F1456-EDC7-4C1D-BB6B-A571521C7890}">
      <dgm:prSet/>
      <dgm:spPr/>
      <dgm:t>
        <a:bodyPr/>
        <a:lstStyle/>
        <a:p>
          <a:pPr rtl="1"/>
          <a:endParaRPr lang="ar-IQ"/>
        </a:p>
      </dgm:t>
    </dgm:pt>
    <dgm:pt modelId="{D8750EC7-0A9F-4C04-BD7A-1FD5D0F8DBAF}">
      <dgm:prSet phldrT="[Text]" custT="1"/>
      <dgm:spPr/>
      <dgm:t>
        <a:bodyPr/>
        <a:lstStyle/>
        <a:p>
          <a:pPr rtl="1"/>
          <a:r>
            <a:rPr lang="ar-IQ" sz="2000" b="1" dirty="0" smtClean="0"/>
            <a:t>ترتبط بالعقيدة السياسية والفلسفة الاقتصادية ومنظومة القيم الفكرية  والادلوجية السائده في الدولة .</a:t>
          </a:r>
          <a:endParaRPr lang="ar-IQ" sz="2000" b="1" dirty="0"/>
        </a:p>
      </dgm:t>
    </dgm:pt>
    <dgm:pt modelId="{F561ACD7-7FB2-4340-B385-9022A827E6F0}" type="parTrans" cxnId="{A9F011C5-4F2D-4410-8568-4D9AC31E7942}">
      <dgm:prSet/>
      <dgm:spPr/>
      <dgm:t>
        <a:bodyPr/>
        <a:lstStyle/>
        <a:p>
          <a:pPr rtl="1"/>
          <a:endParaRPr lang="ar-IQ"/>
        </a:p>
      </dgm:t>
    </dgm:pt>
    <dgm:pt modelId="{CDFE88E0-DB8F-4746-B575-251421AA3F3D}" type="sibTrans" cxnId="{A9F011C5-4F2D-4410-8568-4D9AC31E7942}">
      <dgm:prSet/>
      <dgm:spPr/>
      <dgm:t>
        <a:bodyPr/>
        <a:lstStyle/>
        <a:p>
          <a:pPr rtl="1"/>
          <a:endParaRPr lang="ar-IQ"/>
        </a:p>
      </dgm:t>
    </dgm:pt>
    <dgm:pt modelId="{DDFB6990-FD9D-48E5-9C78-5BB28B038E69}">
      <dgm:prSet phldrT="[Text]" custT="1"/>
      <dgm:spPr/>
      <dgm:t>
        <a:bodyPr/>
        <a:lstStyle/>
        <a:p>
          <a:pPr rtl="1"/>
          <a:r>
            <a:rPr lang="ar-IQ" sz="2000" b="1" dirty="0" smtClean="0"/>
            <a:t>صانع القرار السياسي هو من يحدد الاهداف العليا والمصالح الحيوية لدولته ويرتبها وفق اولويات معينه</a:t>
          </a:r>
          <a:r>
            <a:rPr lang="ar-EG" sz="2000" b="1" dirty="0" smtClean="0"/>
            <a:t>منها طبيعة النظام السياسي</a:t>
          </a:r>
          <a:r>
            <a:rPr lang="ar-IQ" sz="2000" b="1" dirty="0" smtClean="0"/>
            <a:t> </a:t>
          </a:r>
          <a:r>
            <a:rPr lang="ar-EG" sz="2000" b="1" dirty="0" smtClean="0"/>
            <a:t> والفلسفة السياسية والاقتصادية </a:t>
          </a:r>
          <a:r>
            <a:rPr lang="ar-IQ" sz="2000" b="1" dirty="0" smtClean="0"/>
            <a:t>،وهومن  يفاضل بين البدائل التي يطرحها الاستراتيجي امامه ،والنتائج المترتبة على كل بديل </a:t>
          </a:r>
          <a:r>
            <a:rPr lang="ar-EG" sz="2000" b="1" dirty="0" smtClean="0"/>
            <a:t> </a:t>
          </a:r>
          <a:r>
            <a:rPr lang="ar-IQ" sz="2000" b="1" dirty="0" smtClean="0"/>
            <a:t>.</a:t>
          </a:r>
          <a:endParaRPr lang="ar-IQ" sz="2000" b="1" dirty="0"/>
        </a:p>
      </dgm:t>
    </dgm:pt>
    <dgm:pt modelId="{5736D2E2-1B76-47CA-B051-BCDEAB3F6877}" type="parTrans" cxnId="{E2115F0F-ED43-478B-8617-47CBFA87732B}">
      <dgm:prSet/>
      <dgm:spPr/>
      <dgm:t>
        <a:bodyPr/>
        <a:lstStyle/>
        <a:p>
          <a:pPr rtl="1"/>
          <a:endParaRPr lang="ar-IQ"/>
        </a:p>
      </dgm:t>
    </dgm:pt>
    <dgm:pt modelId="{7F8A83E3-9BD6-4AEF-BBA3-0D09A8E7445F}" type="sibTrans" cxnId="{E2115F0F-ED43-478B-8617-47CBFA87732B}">
      <dgm:prSet/>
      <dgm:spPr/>
      <dgm:t>
        <a:bodyPr/>
        <a:lstStyle/>
        <a:p>
          <a:pPr rtl="1"/>
          <a:endParaRPr lang="ar-IQ"/>
        </a:p>
      </dgm:t>
    </dgm:pt>
    <dgm:pt modelId="{BFF788E9-DA3B-42EA-9887-2C2CBF822894}">
      <dgm:prSet phldrT="[Text]"/>
      <dgm:spPr/>
      <dgm:t>
        <a:bodyPr/>
        <a:lstStyle/>
        <a:p>
          <a:pPr rtl="1"/>
          <a:r>
            <a:rPr lang="ar-IQ" dirty="0" smtClean="0"/>
            <a:t>ثالثا</a:t>
          </a:r>
          <a:endParaRPr lang="ar-IQ" dirty="0"/>
        </a:p>
      </dgm:t>
    </dgm:pt>
    <dgm:pt modelId="{EFED8E08-7FAC-43AF-BAFD-AD5FD7A7FB15}" type="parTrans" cxnId="{633F4574-2086-4D31-AD71-233E2C7009F5}">
      <dgm:prSet/>
      <dgm:spPr/>
      <dgm:t>
        <a:bodyPr/>
        <a:lstStyle/>
        <a:p>
          <a:pPr rtl="1"/>
          <a:endParaRPr lang="ar-IQ"/>
        </a:p>
      </dgm:t>
    </dgm:pt>
    <dgm:pt modelId="{A1289F41-1EC5-40F1-8042-086EA1478FFA}" type="sibTrans" cxnId="{633F4574-2086-4D31-AD71-233E2C7009F5}">
      <dgm:prSet/>
      <dgm:spPr/>
      <dgm:t>
        <a:bodyPr/>
        <a:lstStyle/>
        <a:p>
          <a:pPr rtl="1"/>
          <a:endParaRPr lang="ar-IQ"/>
        </a:p>
      </dgm:t>
    </dgm:pt>
    <dgm:pt modelId="{07409FBE-01B0-404C-925B-F3D85BA0733F}">
      <dgm:prSet phldrT="[Text]"/>
      <dgm:spPr/>
      <dgm:t>
        <a:bodyPr/>
        <a:lstStyle/>
        <a:p>
          <a:pPr rtl="1"/>
          <a:r>
            <a:rPr lang="ar-IQ" b="1" dirty="0" smtClean="0"/>
            <a:t>هرمية في تفعيلها ومكوناتها </a:t>
          </a:r>
          <a:endParaRPr lang="ar-IQ" b="1" dirty="0"/>
        </a:p>
      </dgm:t>
    </dgm:pt>
    <dgm:pt modelId="{2317E2C3-E235-4BCA-8FCE-817CC02CD9F7}" type="parTrans" cxnId="{AF9D17DB-B7D5-49B5-8C3B-CFEC6DCC87D4}">
      <dgm:prSet/>
      <dgm:spPr/>
      <dgm:t>
        <a:bodyPr/>
        <a:lstStyle/>
        <a:p>
          <a:pPr rtl="1"/>
          <a:endParaRPr lang="ar-IQ"/>
        </a:p>
      </dgm:t>
    </dgm:pt>
    <dgm:pt modelId="{B7E3D358-4FD0-4404-9C70-8F76852ED45E}" type="sibTrans" cxnId="{AF9D17DB-B7D5-49B5-8C3B-CFEC6DCC87D4}">
      <dgm:prSet/>
      <dgm:spPr/>
      <dgm:t>
        <a:bodyPr/>
        <a:lstStyle/>
        <a:p>
          <a:pPr rtl="1"/>
          <a:endParaRPr lang="ar-IQ"/>
        </a:p>
      </dgm:t>
    </dgm:pt>
    <dgm:pt modelId="{57D8C308-36DA-41C9-B13D-38039BB286F6}">
      <dgm:prSet phldrT="[Text]"/>
      <dgm:spPr/>
      <dgm:t>
        <a:bodyPr/>
        <a:lstStyle/>
        <a:p>
          <a:pPr rtl="1"/>
          <a:r>
            <a:rPr lang="ar-IQ" b="1" dirty="0" smtClean="0"/>
            <a:t>ترتبط بغيرها من الاستراتيجيات لضمان التنسيق والتناغم في الوسائل والاهداف  بشكل لا يضر بمصالح الدولة .</a:t>
          </a:r>
          <a:endParaRPr lang="ar-IQ" b="1" dirty="0"/>
        </a:p>
      </dgm:t>
    </dgm:pt>
    <dgm:pt modelId="{01194CFE-D779-46E3-8EAC-FE58B4B174E3}" type="parTrans" cxnId="{DB1B5706-EFAE-4691-996E-254CCD8D4C90}">
      <dgm:prSet/>
      <dgm:spPr/>
      <dgm:t>
        <a:bodyPr/>
        <a:lstStyle/>
        <a:p>
          <a:pPr rtl="1"/>
          <a:endParaRPr lang="ar-IQ"/>
        </a:p>
      </dgm:t>
    </dgm:pt>
    <dgm:pt modelId="{C69F4FAC-C1C8-43C3-BC39-1B5708678604}" type="sibTrans" cxnId="{DB1B5706-EFAE-4691-996E-254CCD8D4C90}">
      <dgm:prSet/>
      <dgm:spPr/>
      <dgm:t>
        <a:bodyPr/>
        <a:lstStyle/>
        <a:p>
          <a:pPr rtl="1"/>
          <a:endParaRPr lang="ar-IQ"/>
        </a:p>
      </dgm:t>
    </dgm:pt>
    <dgm:pt modelId="{5FCC0166-5578-4E34-832B-EC138FCB8C33}" type="pres">
      <dgm:prSet presAssocID="{145E1F46-A126-4BB7-890F-F96D3A1F9CDC}" presName="linearFlow" presStyleCnt="0">
        <dgm:presLayoutVars>
          <dgm:dir/>
          <dgm:animLvl val="lvl"/>
          <dgm:resizeHandles val="exact"/>
        </dgm:presLayoutVars>
      </dgm:prSet>
      <dgm:spPr/>
      <dgm:t>
        <a:bodyPr/>
        <a:lstStyle/>
        <a:p>
          <a:pPr rtl="1"/>
          <a:endParaRPr lang="ar-IQ"/>
        </a:p>
      </dgm:t>
    </dgm:pt>
    <dgm:pt modelId="{E23C22B6-108D-44A7-8204-4EC12A9C2486}" type="pres">
      <dgm:prSet presAssocID="{8ABD839F-40AA-4BE7-A8E6-98174D4DB1D6}" presName="composite" presStyleCnt="0"/>
      <dgm:spPr/>
    </dgm:pt>
    <dgm:pt modelId="{C8D7C297-9BDB-4233-A08C-A5C91DB429A7}" type="pres">
      <dgm:prSet presAssocID="{8ABD839F-40AA-4BE7-A8E6-98174D4DB1D6}" presName="parentText" presStyleLbl="alignNode1" presStyleIdx="0" presStyleCnt="3">
        <dgm:presLayoutVars>
          <dgm:chMax val="1"/>
          <dgm:bulletEnabled val="1"/>
        </dgm:presLayoutVars>
      </dgm:prSet>
      <dgm:spPr/>
      <dgm:t>
        <a:bodyPr/>
        <a:lstStyle/>
        <a:p>
          <a:pPr rtl="1"/>
          <a:endParaRPr lang="ar-IQ"/>
        </a:p>
      </dgm:t>
    </dgm:pt>
    <dgm:pt modelId="{64977D40-7122-43E2-A8FB-E53336ABBF7B}" type="pres">
      <dgm:prSet presAssocID="{8ABD839F-40AA-4BE7-A8E6-98174D4DB1D6}" presName="descendantText" presStyleLbl="alignAcc1" presStyleIdx="0" presStyleCnt="3">
        <dgm:presLayoutVars>
          <dgm:bulletEnabled val="1"/>
        </dgm:presLayoutVars>
      </dgm:prSet>
      <dgm:spPr/>
      <dgm:t>
        <a:bodyPr/>
        <a:lstStyle/>
        <a:p>
          <a:pPr rtl="1"/>
          <a:endParaRPr lang="ar-IQ"/>
        </a:p>
      </dgm:t>
    </dgm:pt>
    <dgm:pt modelId="{4EA74FB5-3E54-4E7D-B0CF-56C8D3B5AD4A}" type="pres">
      <dgm:prSet presAssocID="{DDBA448F-EDCB-44D4-BBC5-5C178C3C1619}" presName="sp" presStyleCnt="0"/>
      <dgm:spPr/>
    </dgm:pt>
    <dgm:pt modelId="{4B1F80AB-637D-402C-9417-9978BE9C066D}" type="pres">
      <dgm:prSet presAssocID="{04CCCBE2-E7D1-49B9-BCAC-BAE6DC4FAB00}" presName="composite" presStyleCnt="0"/>
      <dgm:spPr/>
    </dgm:pt>
    <dgm:pt modelId="{BDA969ED-DEF4-4188-94C0-A87F6B18B128}" type="pres">
      <dgm:prSet presAssocID="{04CCCBE2-E7D1-49B9-BCAC-BAE6DC4FAB00}" presName="parentText" presStyleLbl="alignNode1" presStyleIdx="1" presStyleCnt="3">
        <dgm:presLayoutVars>
          <dgm:chMax val="1"/>
          <dgm:bulletEnabled val="1"/>
        </dgm:presLayoutVars>
      </dgm:prSet>
      <dgm:spPr/>
      <dgm:t>
        <a:bodyPr/>
        <a:lstStyle/>
        <a:p>
          <a:pPr rtl="1"/>
          <a:endParaRPr lang="ar-IQ"/>
        </a:p>
      </dgm:t>
    </dgm:pt>
    <dgm:pt modelId="{04786937-4077-4D56-AF12-D921EAD69D50}" type="pres">
      <dgm:prSet presAssocID="{04CCCBE2-E7D1-49B9-BCAC-BAE6DC4FAB00}" presName="descendantText" presStyleLbl="alignAcc1" presStyleIdx="1" presStyleCnt="3" custScaleX="98755" custScaleY="153656" custLinFactNeighborX="-2450" custLinFactNeighborY="-27557">
        <dgm:presLayoutVars>
          <dgm:bulletEnabled val="1"/>
        </dgm:presLayoutVars>
      </dgm:prSet>
      <dgm:spPr/>
      <dgm:t>
        <a:bodyPr/>
        <a:lstStyle/>
        <a:p>
          <a:pPr rtl="1"/>
          <a:endParaRPr lang="ar-IQ"/>
        </a:p>
      </dgm:t>
    </dgm:pt>
    <dgm:pt modelId="{06D5C150-D4DD-4753-A315-B12EBBD52A2F}" type="pres">
      <dgm:prSet presAssocID="{44BFA7BA-067D-4142-A731-327CFD2F26DD}" presName="sp" presStyleCnt="0"/>
      <dgm:spPr/>
    </dgm:pt>
    <dgm:pt modelId="{41CBEA2A-6B92-43A7-ABAE-5791FFD6AEEB}" type="pres">
      <dgm:prSet presAssocID="{BFF788E9-DA3B-42EA-9887-2C2CBF822894}" presName="composite" presStyleCnt="0"/>
      <dgm:spPr/>
    </dgm:pt>
    <dgm:pt modelId="{EFAFFFB5-3672-49A6-8249-C47D4E90AB10}" type="pres">
      <dgm:prSet presAssocID="{BFF788E9-DA3B-42EA-9887-2C2CBF822894}" presName="parentText" presStyleLbl="alignNode1" presStyleIdx="2" presStyleCnt="3">
        <dgm:presLayoutVars>
          <dgm:chMax val="1"/>
          <dgm:bulletEnabled val="1"/>
        </dgm:presLayoutVars>
      </dgm:prSet>
      <dgm:spPr/>
      <dgm:t>
        <a:bodyPr/>
        <a:lstStyle/>
        <a:p>
          <a:pPr rtl="1"/>
          <a:endParaRPr lang="ar-IQ"/>
        </a:p>
      </dgm:t>
    </dgm:pt>
    <dgm:pt modelId="{679D35E4-7BB6-46B9-A3AF-8229F1B548FA}" type="pres">
      <dgm:prSet presAssocID="{BFF788E9-DA3B-42EA-9887-2C2CBF822894}" presName="descendantText" presStyleLbl="alignAcc1" presStyleIdx="2" presStyleCnt="3">
        <dgm:presLayoutVars>
          <dgm:bulletEnabled val="1"/>
        </dgm:presLayoutVars>
      </dgm:prSet>
      <dgm:spPr/>
      <dgm:t>
        <a:bodyPr/>
        <a:lstStyle/>
        <a:p>
          <a:pPr rtl="1"/>
          <a:endParaRPr lang="ar-IQ"/>
        </a:p>
      </dgm:t>
    </dgm:pt>
  </dgm:ptLst>
  <dgm:cxnLst>
    <dgm:cxn modelId="{AF9D17DB-B7D5-49B5-8C3B-CFEC6DCC87D4}" srcId="{BFF788E9-DA3B-42EA-9887-2C2CBF822894}" destId="{07409FBE-01B0-404C-925B-F3D85BA0733F}" srcOrd="0" destOrd="0" parTransId="{2317E2C3-E235-4BCA-8FCE-817CC02CD9F7}" sibTransId="{B7E3D358-4FD0-4404-9C70-8F76852ED45E}"/>
    <dgm:cxn modelId="{5059C378-7FF9-4D6E-A7DD-D88DE6C4540E}" type="presOf" srcId="{145E1F46-A126-4BB7-890F-F96D3A1F9CDC}" destId="{5FCC0166-5578-4E34-832B-EC138FCB8C33}" srcOrd="0" destOrd="0" presId="urn:microsoft.com/office/officeart/2005/8/layout/chevron2"/>
    <dgm:cxn modelId="{F3AEB8FC-6941-43C1-86D9-38E5660D13F6}" type="presOf" srcId="{BFF788E9-DA3B-42EA-9887-2C2CBF822894}" destId="{EFAFFFB5-3672-49A6-8249-C47D4E90AB10}" srcOrd="0" destOrd="0" presId="urn:microsoft.com/office/officeart/2005/8/layout/chevron2"/>
    <dgm:cxn modelId="{89F8FABA-C65C-410D-BA56-06E67F32CA9C}" srcId="{145E1F46-A126-4BB7-890F-F96D3A1F9CDC}" destId="{8ABD839F-40AA-4BE7-A8E6-98174D4DB1D6}" srcOrd="0" destOrd="0" parTransId="{A67E5F8B-DE78-4FF0-86C4-CDC65D891536}" sibTransId="{DDBA448F-EDCB-44D4-BBC5-5C178C3C1619}"/>
    <dgm:cxn modelId="{9FED919C-D1B1-4C64-948B-4CE6736D9829}" type="presOf" srcId="{57D8C308-36DA-41C9-B13D-38039BB286F6}" destId="{679D35E4-7BB6-46B9-A3AF-8229F1B548FA}" srcOrd="0" destOrd="1" presId="urn:microsoft.com/office/officeart/2005/8/layout/chevron2"/>
    <dgm:cxn modelId="{41E245A1-00D2-4903-BA35-17DC2D7D4B53}" type="presOf" srcId="{04CCCBE2-E7D1-49B9-BCAC-BAE6DC4FAB00}" destId="{BDA969ED-DEF4-4188-94C0-A87F6B18B128}" srcOrd="0" destOrd="0" presId="urn:microsoft.com/office/officeart/2005/8/layout/chevron2"/>
    <dgm:cxn modelId="{E2115F0F-ED43-478B-8617-47CBFA87732B}" srcId="{04CCCBE2-E7D1-49B9-BCAC-BAE6DC4FAB00}" destId="{DDFB6990-FD9D-48E5-9C78-5BB28B038E69}" srcOrd="1" destOrd="0" parTransId="{5736D2E2-1B76-47CA-B051-BCDEAB3F6877}" sibTransId="{7F8A83E3-9BD6-4AEF-BBA3-0D09A8E7445F}"/>
    <dgm:cxn modelId="{55ED75CA-C958-404B-BA36-78D7531989CC}" srcId="{8ABD839F-40AA-4BE7-A8E6-98174D4DB1D6}" destId="{524A0E44-6F49-4C6D-9D40-5DD841134D03}" srcOrd="1" destOrd="0" parTransId="{6353C64D-540F-4CCB-8D09-707325D1FFF4}" sibTransId="{99602A72-4E5B-445D-8E1C-829B530DCC0D}"/>
    <dgm:cxn modelId="{482A1FEC-AC61-4372-98FE-968F0E6AE9D8}" type="presOf" srcId="{524A0E44-6F49-4C6D-9D40-5DD841134D03}" destId="{64977D40-7122-43E2-A8FB-E53336ABBF7B}" srcOrd="0" destOrd="1" presId="urn:microsoft.com/office/officeart/2005/8/layout/chevron2"/>
    <dgm:cxn modelId="{A322689D-1A9A-48C8-8573-A13569CE94BB}" type="presOf" srcId="{07409FBE-01B0-404C-925B-F3D85BA0733F}" destId="{679D35E4-7BB6-46B9-A3AF-8229F1B548FA}" srcOrd="0" destOrd="0" presId="urn:microsoft.com/office/officeart/2005/8/layout/chevron2"/>
    <dgm:cxn modelId="{A9F011C5-4F2D-4410-8568-4D9AC31E7942}" srcId="{04CCCBE2-E7D1-49B9-BCAC-BAE6DC4FAB00}" destId="{D8750EC7-0A9F-4C04-BD7A-1FD5D0F8DBAF}" srcOrd="0" destOrd="0" parTransId="{F561ACD7-7FB2-4340-B385-9022A827E6F0}" sibTransId="{CDFE88E0-DB8F-4746-B575-251421AA3F3D}"/>
    <dgm:cxn modelId="{8D6FC39E-C289-4377-81CA-5B773CF70E54}" type="presOf" srcId="{D8750EC7-0A9F-4C04-BD7A-1FD5D0F8DBAF}" destId="{04786937-4077-4D56-AF12-D921EAD69D50}" srcOrd="0" destOrd="0" presId="urn:microsoft.com/office/officeart/2005/8/layout/chevron2"/>
    <dgm:cxn modelId="{701FB709-86EF-4E81-9F0F-B43D96545170}" type="presOf" srcId="{DDFB6990-FD9D-48E5-9C78-5BB28B038E69}" destId="{04786937-4077-4D56-AF12-D921EAD69D50}" srcOrd="0" destOrd="1" presId="urn:microsoft.com/office/officeart/2005/8/layout/chevron2"/>
    <dgm:cxn modelId="{365DB570-3005-4F27-B802-25ABA1473321}" type="presOf" srcId="{9648C1D3-E329-4471-96DC-38D66E06122C}" destId="{64977D40-7122-43E2-A8FB-E53336ABBF7B}" srcOrd="0" destOrd="0" presId="urn:microsoft.com/office/officeart/2005/8/layout/chevron2"/>
    <dgm:cxn modelId="{C7681FC7-943A-41E2-ABA3-650AC49AF3A7}" srcId="{8ABD839F-40AA-4BE7-A8E6-98174D4DB1D6}" destId="{9648C1D3-E329-4471-96DC-38D66E06122C}" srcOrd="0" destOrd="0" parTransId="{2476E3DA-DEF6-4DC1-80CB-EB6A6B79C9F7}" sibTransId="{3CE08323-3870-44B3-AB84-B2EA403D5B7E}"/>
    <dgm:cxn modelId="{DB1B5706-EFAE-4691-996E-254CCD8D4C90}" srcId="{BFF788E9-DA3B-42EA-9887-2C2CBF822894}" destId="{57D8C308-36DA-41C9-B13D-38039BB286F6}" srcOrd="1" destOrd="0" parTransId="{01194CFE-D779-46E3-8EAC-FE58B4B174E3}" sibTransId="{C69F4FAC-C1C8-43C3-BC39-1B5708678604}"/>
    <dgm:cxn modelId="{5FF740C5-E812-4519-8E7D-269DE841117C}" type="presOf" srcId="{8ABD839F-40AA-4BE7-A8E6-98174D4DB1D6}" destId="{C8D7C297-9BDB-4233-A08C-A5C91DB429A7}" srcOrd="0" destOrd="0" presId="urn:microsoft.com/office/officeart/2005/8/layout/chevron2"/>
    <dgm:cxn modelId="{633F4574-2086-4D31-AD71-233E2C7009F5}" srcId="{145E1F46-A126-4BB7-890F-F96D3A1F9CDC}" destId="{BFF788E9-DA3B-42EA-9887-2C2CBF822894}" srcOrd="2" destOrd="0" parTransId="{EFED8E08-7FAC-43AF-BAFD-AD5FD7A7FB15}" sibTransId="{A1289F41-1EC5-40F1-8042-086EA1478FFA}"/>
    <dgm:cxn modelId="{6B9F1456-EDC7-4C1D-BB6B-A571521C7890}" srcId="{145E1F46-A126-4BB7-890F-F96D3A1F9CDC}" destId="{04CCCBE2-E7D1-49B9-BCAC-BAE6DC4FAB00}" srcOrd="1" destOrd="0" parTransId="{F766228C-CADF-4DE6-AB66-F332F967794F}" sibTransId="{44BFA7BA-067D-4142-A731-327CFD2F26DD}"/>
    <dgm:cxn modelId="{96754C6D-DD0B-479B-8D62-47BFBBA665B6}" type="presParOf" srcId="{5FCC0166-5578-4E34-832B-EC138FCB8C33}" destId="{E23C22B6-108D-44A7-8204-4EC12A9C2486}" srcOrd="0" destOrd="0" presId="urn:microsoft.com/office/officeart/2005/8/layout/chevron2"/>
    <dgm:cxn modelId="{D817F640-B3A2-45B6-9BD0-133E13E07985}" type="presParOf" srcId="{E23C22B6-108D-44A7-8204-4EC12A9C2486}" destId="{C8D7C297-9BDB-4233-A08C-A5C91DB429A7}" srcOrd="0" destOrd="0" presId="urn:microsoft.com/office/officeart/2005/8/layout/chevron2"/>
    <dgm:cxn modelId="{39BEBFDA-BB33-45F8-9800-52DF805EAECC}" type="presParOf" srcId="{E23C22B6-108D-44A7-8204-4EC12A9C2486}" destId="{64977D40-7122-43E2-A8FB-E53336ABBF7B}" srcOrd="1" destOrd="0" presId="urn:microsoft.com/office/officeart/2005/8/layout/chevron2"/>
    <dgm:cxn modelId="{3C813923-538C-4043-9792-C16F83CF8AB5}" type="presParOf" srcId="{5FCC0166-5578-4E34-832B-EC138FCB8C33}" destId="{4EA74FB5-3E54-4E7D-B0CF-56C8D3B5AD4A}" srcOrd="1" destOrd="0" presId="urn:microsoft.com/office/officeart/2005/8/layout/chevron2"/>
    <dgm:cxn modelId="{29E08097-3782-42C8-A1A5-97939583B08D}" type="presParOf" srcId="{5FCC0166-5578-4E34-832B-EC138FCB8C33}" destId="{4B1F80AB-637D-402C-9417-9978BE9C066D}" srcOrd="2" destOrd="0" presId="urn:microsoft.com/office/officeart/2005/8/layout/chevron2"/>
    <dgm:cxn modelId="{85C0C5F5-925D-4684-A7A6-A07A9E783226}" type="presParOf" srcId="{4B1F80AB-637D-402C-9417-9978BE9C066D}" destId="{BDA969ED-DEF4-4188-94C0-A87F6B18B128}" srcOrd="0" destOrd="0" presId="urn:microsoft.com/office/officeart/2005/8/layout/chevron2"/>
    <dgm:cxn modelId="{B3BF7D0E-017D-4B38-B60F-2A801A4EC071}" type="presParOf" srcId="{4B1F80AB-637D-402C-9417-9978BE9C066D}" destId="{04786937-4077-4D56-AF12-D921EAD69D50}" srcOrd="1" destOrd="0" presId="urn:microsoft.com/office/officeart/2005/8/layout/chevron2"/>
    <dgm:cxn modelId="{D8245699-E847-4275-BF96-DD852CDE8EAC}" type="presParOf" srcId="{5FCC0166-5578-4E34-832B-EC138FCB8C33}" destId="{06D5C150-D4DD-4753-A315-B12EBBD52A2F}" srcOrd="3" destOrd="0" presId="urn:microsoft.com/office/officeart/2005/8/layout/chevron2"/>
    <dgm:cxn modelId="{2A4DB214-3818-43D1-8050-2E04B0E951B1}" type="presParOf" srcId="{5FCC0166-5578-4E34-832B-EC138FCB8C33}" destId="{41CBEA2A-6B92-43A7-ABAE-5791FFD6AEEB}" srcOrd="4" destOrd="0" presId="urn:microsoft.com/office/officeart/2005/8/layout/chevron2"/>
    <dgm:cxn modelId="{84C97B39-AA21-40E4-94FD-060968C22F50}" type="presParOf" srcId="{41CBEA2A-6B92-43A7-ABAE-5791FFD6AEEB}" destId="{EFAFFFB5-3672-49A6-8249-C47D4E90AB10}" srcOrd="0" destOrd="0" presId="urn:microsoft.com/office/officeart/2005/8/layout/chevron2"/>
    <dgm:cxn modelId="{68376B81-D81F-475B-9105-8EA315B73AAA}" type="presParOf" srcId="{41CBEA2A-6B92-43A7-ABAE-5791FFD6AEEB}" destId="{679D35E4-7BB6-46B9-A3AF-8229F1B548F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A7C9E37-6D51-4418-900D-CF54CD5A62BD}"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pPr rtl="1"/>
          <a:endParaRPr lang="ar-IQ"/>
        </a:p>
      </dgm:t>
    </dgm:pt>
    <dgm:pt modelId="{C51F351A-C4A8-4C3B-B19A-C61ADABB7491}">
      <dgm:prSet phldrT="[Text]" custT="1"/>
      <dgm:spPr/>
      <dgm:t>
        <a:bodyPr/>
        <a:lstStyle/>
        <a:p>
          <a:pPr algn="r" rtl="1"/>
          <a:r>
            <a:rPr lang="ar-IQ" sz="2400" b="1" dirty="0" smtClean="0"/>
            <a:t>ثانيا :- - واقعية الاهداف :- </a:t>
          </a:r>
          <a:br>
            <a:rPr lang="ar-IQ" sz="2400" b="1" dirty="0" smtClean="0"/>
          </a:br>
          <a:r>
            <a:rPr lang="ar-IQ" sz="2400" b="1" dirty="0" smtClean="0"/>
            <a:t>ممكنة التحقيق </a:t>
          </a:r>
        </a:p>
        <a:p>
          <a:pPr algn="r" rtl="1"/>
          <a:r>
            <a:rPr lang="ar-EG" sz="2400" b="1" dirty="0" err="1" smtClean="0"/>
            <a:t>تتلائم</a:t>
          </a:r>
          <a:r>
            <a:rPr lang="ar-EG" sz="2400" b="1" dirty="0" smtClean="0"/>
            <a:t> مع </a:t>
          </a:r>
          <a:r>
            <a:rPr lang="ar-IQ" sz="2400" b="1" dirty="0" smtClean="0"/>
            <a:t>القدرات ال</a:t>
          </a:r>
          <a:r>
            <a:rPr lang="ar-EG" sz="2400" b="1" dirty="0" smtClean="0"/>
            <a:t>وسائل المتاحة للدولة </a:t>
          </a:r>
          <a:endParaRPr lang="ar-IQ" sz="2400" b="1" dirty="0"/>
        </a:p>
      </dgm:t>
    </dgm:pt>
    <dgm:pt modelId="{7D9A8AE0-2F90-4605-AB41-9CB8B76EAFE9}" type="sibTrans" cxnId="{3C2BEA2C-9177-4516-8A40-2B9AD99635E3}">
      <dgm:prSet/>
      <dgm:spPr/>
      <dgm:t>
        <a:bodyPr/>
        <a:lstStyle/>
        <a:p>
          <a:pPr rtl="1"/>
          <a:endParaRPr lang="ar-IQ"/>
        </a:p>
      </dgm:t>
    </dgm:pt>
    <dgm:pt modelId="{0B01A1AF-213B-409F-9990-C63DF5712D52}" type="parTrans" cxnId="{3C2BEA2C-9177-4516-8A40-2B9AD99635E3}">
      <dgm:prSet/>
      <dgm:spPr/>
      <dgm:t>
        <a:bodyPr/>
        <a:lstStyle/>
        <a:p>
          <a:pPr rtl="1"/>
          <a:endParaRPr lang="ar-IQ"/>
        </a:p>
      </dgm:t>
    </dgm:pt>
    <dgm:pt modelId="{04C96B67-3420-46C7-B241-D4BBC1C7E3AB}">
      <dgm:prSet phldrT="[Text]" custT="1"/>
      <dgm:spPr/>
      <dgm:t>
        <a:bodyPr/>
        <a:lstStyle/>
        <a:p>
          <a:pPr algn="r" rtl="1"/>
          <a:r>
            <a:rPr lang="ar-IQ" sz="2400" b="1" dirty="0" smtClean="0"/>
            <a:t>اولا :- وضوح الاهداف وتكاملها </a:t>
          </a:r>
        </a:p>
        <a:p>
          <a:pPr algn="r" rtl="1"/>
          <a:r>
            <a:rPr lang="ar-IQ" sz="2400" b="1" dirty="0" smtClean="0"/>
            <a:t>واضحة غير مبهمه ولا لبس</a:t>
          </a:r>
          <a:r>
            <a:rPr lang="ar-EG" sz="2400" b="1" dirty="0" smtClean="0"/>
            <a:t> فيها واحدها يكمل الاخر </a:t>
          </a:r>
          <a:r>
            <a:rPr lang="ar-IQ" sz="2400" b="1" dirty="0" smtClean="0"/>
            <a:t> </a:t>
          </a:r>
          <a:r>
            <a:rPr lang="ar-EG" sz="2400" b="1" dirty="0" smtClean="0"/>
            <a:t> ولا يوجد تناقض </a:t>
          </a:r>
          <a:r>
            <a:rPr lang="ar-EG" sz="2400" b="1" dirty="0" err="1" smtClean="0"/>
            <a:t>قي</a:t>
          </a:r>
          <a:r>
            <a:rPr lang="ar-EG" sz="2400" b="1" dirty="0" smtClean="0"/>
            <a:t> ما بينها </a:t>
          </a:r>
          <a:endParaRPr lang="ar-IQ" sz="2400" b="1" dirty="0"/>
        </a:p>
      </dgm:t>
    </dgm:pt>
    <dgm:pt modelId="{B25A465A-D758-438C-90D1-F8105BE96385}" type="sibTrans" cxnId="{126C3480-10E0-45F5-8155-EF87B4B02CE4}">
      <dgm:prSet/>
      <dgm:spPr/>
      <dgm:t>
        <a:bodyPr/>
        <a:lstStyle/>
        <a:p>
          <a:pPr rtl="1"/>
          <a:endParaRPr lang="ar-IQ"/>
        </a:p>
      </dgm:t>
    </dgm:pt>
    <dgm:pt modelId="{5F520767-C1D7-4269-B71A-C2B45C3CFA65}" type="parTrans" cxnId="{126C3480-10E0-45F5-8155-EF87B4B02CE4}">
      <dgm:prSet/>
      <dgm:spPr/>
      <dgm:t>
        <a:bodyPr/>
        <a:lstStyle/>
        <a:p>
          <a:pPr rtl="1"/>
          <a:endParaRPr lang="ar-IQ"/>
        </a:p>
      </dgm:t>
    </dgm:pt>
    <dgm:pt modelId="{C1A1A2CF-A824-4695-8C98-404CF0D3C13E}" type="pres">
      <dgm:prSet presAssocID="{8A7C9E37-6D51-4418-900D-CF54CD5A62BD}" presName="outerComposite" presStyleCnt="0">
        <dgm:presLayoutVars>
          <dgm:chMax val="5"/>
          <dgm:dir/>
          <dgm:resizeHandles val="exact"/>
        </dgm:presLayoutVars>
      </dgm:prSet>
      <dgm:spPr/>
      <dgm:t>
        <a:bodyPr/>
        <a:lstStyle/>
        <a:p>
          <a:pPr rtl="1"/>
          <a:endParaRPr lang="ar-IQ"/>
        </a:p>
      </dgm:t>
    </dgm:pt>
    <dgm:pt modelId="{CE5AEC66-8199-4695-90CB-AC328346A85E}" type="pres">
      <dgm:prSet presAssocID="{8A7C9E37-6D51-4418-900D-CF54CD5A62BD}" presName="dummyMaxCanvas" presStyleCnt="0">
        <dgm:presLayoutVars/>
      </dgm:prSet>
      <dgm:spPr/>
    </dgm:pt>
    <dgm:pt modelId="{B783D5BB-9802-44D6-9857-E93058A4C47B}" type="pres">
      <dgm:prSet presAssocID="{8A7C9E37-6D51-4418-900D-CF54CD5A62BD}" presName="TwoNodes_1" presStyleLbl="node1" presStyleIdx="0" presStyleCnt="2">
        <dgm:presLayoutVars>
          <dgm:bulletEnabled val="1"/>
        </dgm:presLayoutVars>
      </dgm:prSet>
      <dgm:spPr/>
      <dgm:t>
        <a:bodyPr/>
        <a:lstStyle/>
        <a:p>
          <a:pPr rtl="1"/>
          <a:endParaRPr lang="ar-SA"/>
        </a:p>
      </dgm:t>
    </dgm:pt>
    <dgm:pt modelId="{10B77681-377A-43B0-9CCF-6C30FDB899F5}" type="pres">
      <dgm:prSet presAssocID="{8A7C9E37-6D51-4418-900D-CF54CD5A62BD}" presName="TwoNodes_2" presStyleLbl="node1" presStyleIdx="1" presStyleCnt="2" custLinFactNeighborX="2294" custLinFactNeighborY="17205">
        <dgm:presLayoutVars>
          <dgm:bulletEnabled val="1"/>
        </dgm:presLayoutVars>
      </dgm:prSet>
      <dgm:spPr/>
      <dgm:t>
        <a:bodyPr/>
        <a:lstStyle/>
        <a:p>
          <a:pPr rtl="1"/>
          <a:endParaRPr lang="ar-SA"/>
        </a:p>
      </dgm:t>
    </dgm:pt>
    <dgm:pt modelId="{7EDFF477-376D-4001-9E56-BE1C4F9A48B3}" type="pres">
      <dgm:prSet presAssocID="{8A7C9E37-6D51-4418-900D-CF54CD5A62BD}" presName="TwoConn_1-2" presStyleLbl="fgAccFollowNode1" presStyleIdx="0" presStyleCnt="1">
        <dgm:presLayoutVars>
          <dgm:bulletEnabled val="1"/>
        </dgm:presLayoutVars>
      </dgm:prSet>
      <dgm:spPr/>
      <dgm:t>
        <a:bodyPr/>
        <a:lstStyle/>
        <a:p>
          <a:pPr rtl="1"/>
          <a:endParaRPr lang="ar-SA"/>
        </a:p>
      </dgm:t>
    </dgm:pt>
    <dgm:pt modelId="{8ECDB43D-488A-4391-8885-22E25733619B}" type="pres">
      <dgm:prSet presAssocID="{8A7C9E37-6D51-4418-900D-CF54CD5A62BD}" presName="TwoNodes_1_text" presStyleLbl="node1" presStyleIdx="1" presStyleCnt="2">
        <dgm:presLayoutVars>
          <dgm:bulletEnabled val="1"/>
        </dgm:presLayoutVars>
      </dgm:prSet>
      <dgm:spPr/>
      <dgm:t>
        <a:bodyPr/>
        <a:lstStyle/>
        <a:p>
          <a:pPr rtl="1"/>
          <a:endParaRPr lang="ar-SA"/>
        </a:p>
      </dgm:t>
    </dgm:pt>
    <dgm:pt modelId="{C788A945-92FA-4167-81CF-5BF985DE6FF0}" type="pres">
      <dgm:prSet presAssocID="{8A7C9E37-6D51-4418-900D-CF54CD5A62BD}" presName="TwoNodes_2_text" presStyleLbl="node1" presStyleIdx="1" presStyleCnt="2">
        <dgm:presLayoutVars>
          <dgm:bulletEnabled val="1"/>
        </dgm:presLayoutVars>
      </dgm:prSet>
      <dgm:spPr/>
      <dgm:t>
        <a:bodyPr/>
        <a:lstStyle/>
        <a:p>
          <a:pPr rtl="1"/>
          <a:endParaRPr lang="ar-SA"/>
        </a:p>
      </dgm:t>
    </dgm:pt>
  </dgm:ptLst>
  <dgm:cxnLst>
    <dgm:cxn modelId="{8ED13CBA-97F8-4316-9B8B-1577B45B5B2C}" type="presOf" srcId="{04C96B67-3420-46C7-B241-D4BBC1C7E3AB}" destId="{8ECDB43D-488A-4391-8885-22E25733619B}" srcOrd="1" destOrd="0" presId="urn:microsoft.com/office/officeart/2005/8/layout/vProcess5"/>
    <dgm:cxn modelId="{241BED93-5FBE-4396-AB7F-60C3CFFCD179}" type="presOf" srcId="{B25A465A-D758-438C-90D1-F8105BE96385}" destId="{7EDFF477-376D-4001-9E56-BE1C4F9A48B3}" srcOrd="0" destOrd="0" presId="urn:microsoft.com/office/officeart/2005/8/layout/vProcess5"/>
    <dgm:cxn modelId="{5CA042B7-BBE6-49BA-A57F-E798CAF04E6D}" type="presOf" srcId="{C51F351A-C4A8-4C3B-B19A-C61ADABB7491}" destId="{C788A945-92FA-4167-81CF-5BF985DE6FF0}" srcOrd="1" destOrd="0" presId="urn:microsoft.com/office/officeart/2005/8/layout/vProcess5"/>
    <dgm:cxn modelId="{AAD90A6F-5A34-409C-95FA-5FF8EAE8C0E6}" type="presOf" srcId="{04C96B67-3420-46C7-B241-D4BBC1C7E3AB}" destId="{B783D5BB-9802-44D6-9857-E93058A4C47B}" srcOrd="0" destOrd="0" presId="urn:microsoft.com/office/officeart/2005/8/layout/vProcess5"/>
    <dgm:cxn modelId="{3C2BEA2C-9177-4516-8A40-2B9AD99635E3}" srcId="{8A7C9E37-6D51-4418-900D-CF54CD5A62BD}" destId="{C51F351A-C4A8-4C3B-B19A-C61ADABB7491}" srcOrd="1" destOrd="0" parTransId="{0B01A1AF-213B-409F-9990-C63DF5712D52}" sibTransId="{7D9A8AE0-2F90-4605-AB41-9CB8B76EAFE9}"/>
    <dgm:cxn modelId="{3B4DEA1D-1733-487B-AB61-FB0DAF84DCA3}" type="presOf" srcId="{8A7C9E37-6D51-4418-900D-CF54CD5A62BD}" destId="{C1A1A2CF-A824-4695-8C98-404CF0D3C13E}" srcOrd="0" destOrd="0" presId="urn:microsoft.com/office/officeart/2005/8/layout/vProcess5"/>
    <dgm:cxn modelId="{9298700E-97C7-486A-B46C-206846E90B16}" type="presOf" srcId="{C51F351A-C4A8-4C3B-B19A-C61ADABB7491}" destId="{10B77681-377A-43B0-9CCF-6C30FDB899F5}" srcOrd="0" destOrd="0" presId="urn:microsoft.com/office/officeart/2005/8/layout/vProcess5"/>
    <dgm:cxn modelId="{126C3480-10E0-45F5-8155-EF87B4B02CE4}" srcId="{8A7C9E37-6D51-4418-900D-CF54CD5A62BD}" destId="{04C96B67-3420-46C7-B241-D4BBC1C7E3AB}" srcOrd="0" destOrd="0" parTransId="{5F520767-C1D7-4269-B71A-C2B45C3CFA65}" sibTransId="{B25A465A-D758-438C-90D1-F8105BE96385}"/>
    <dgm:cxn modelId="{EDDB3A45-FE58-43C6-A569-0310894F94B0}" type="presParOf" srcId="{C1A1A2CF-A824-4695-8C98-404CF0D3C13E}" destId="{CE5AEC66-8199-4695-90CB-AC328346A85E}" srcOrd="0" destOrd="0" presId="urn:microsoft.com/office/officeart/2005/8/layout/vProcess5"/>
    <dgm:cxn modelId="{2F1F6E5C-3EFA-47B6-A8FD-7D703C826648}" type="presParOf" srcId="{C1A1A2CF-A824-4695-8C98-404CF0D3C13E}" destId="{B783D5BB-9802-44D6-9857-E93058A4C47B}" srcOrd="1" destOrd="0" presId="urn:microsoft.com/office/officeart/2005/8/layout/vProcess5"/>
    <dgm:cxn modelId="{6C93290A-2AB0-44F3-BA87-E40E4F9065A5}" type="presParOf" srcId="{C1A1A2CF-A824-4695-8C98-404CF0D3C13E}" destId="{10B77681-377A-43B0-9CCF-6C30FDB899F5}" srcOrd="2" destOrd="0" presId="urn:microsoft.com/office/officeart/2005/8/layout/vProcess5"/>
    <dgm:cxn modelId="{76AF463B-B0DE-4FDC-A4D4-E1BFE3BEEC07}" type="presParOf" srcId="{C1A1A2CF-A824-4695-8C98-404CF0D3C13E}" destId="{7EDFF477-376D-4001-9E56-BE1C4F9A48B3}" srcOrd="3" destOrd="0" presId="urn:microsoft.com/office/officeart/2005/8/layout/vProcess5"/>
    <dgm:cxn modelId="{6D4D640F-9967-4285-B362-5A178B392A70}" type="presParOf" srcId="{C1A1A2CF-A824-4695-8C98-404CF0D3C13E}" destId="{8ECDB43D-488A-4391-8885-22E25733619B}" srcOrd="4" destOrd="0" presId="urn:microsoft.com/office/officeart/2005/8/layout/vProcess5"/>
    <dgm:cxn modelId="{FFA2CB97-1A53-4618-84AB-EF4A991B186F}" type="presParOf" srcId="{C1A1A2CF-A824-4695-8C98-404CF0D3C13E}" destId="{C788A945-92FA-4167-81CF-5BF985DE6FF0}"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ADB867-D32F-44D7-8D62-8DA245A41E47}">
      <dsp:nvSpPr>
        <dsp:cNvPr id="0" name=""/>
        <dsp:cNvSpPr/>
      </dsp:nvSpPr>
      <dsp:spPr>
        <a:xfrm rot="5400000">
          <a:off x="-256636" y="259382"/>
          <a:ext cx="1710908" cy="1197635"/>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IQ" sz="2000" kern="1200" dirty="0" smtClean="0"/>
            <a:t>تعدد استخدماته </a:t>
          </a:r>
          <a:endParaRPr lang="ar-IQ" sz="2000" kern="1200" dirty="0"/>
        </a:p>
      </dsp:txBody>
      <dsp:txXfrm rot="-5400000">
        <a:off x="1" y="601564"/>
        <a:ext cx="1197635" cy="513273"/>
      </dsp:txXfrm>
    </dsp:sp>
    <dsp:sp modelId="{C5C38495-0C93-44DF-918C-4FA975C0DDE4}">
      <dsp:nvSpPr>
        <dsp:cNvPr id="0" name=""/>
        <dsp:cNvSpPr/>
      </dsp:nvSpPr>
      <dsp:spPr>
        <a:xfrm rot="5400000">
          <a:off x="3570872" y="-2370490"/>
          <a:ext cx="1112675" cy="5859148"/>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r" defTabSz="977900" rtl="1">
            <a:lnSpc>
              <a:spcPct val="90000"/>
            </a:lnSpc>
            <a:spcBef>
              <a:spcPct val="0"/>
            </a:spcBef>
            <a:spcAft>
              <a:spcPct val="15000"/>
            </a:spcAft>
            <a:buChar char="••"/>
          </a:pPr>
          <a:r>
            <a:rPr lang="ar-IQ" sz="2200" kern="1200" dirty="0" smtClean="0"/>
            <a:t>عسكرية </a:t>
          </a:r>
          <a:endParaRPr lang="ar-IQ" sz="2200" kern="1200" dirty="0"/>
        </a:p>
        <a:p>
          <a:pPr marL="228600" lvl="1" indent="-228600" algn="r" defTabSz="977900" rtl="1">
            <a:lnSpc>
              <a:spcPct val="90000"/>
            </a:lnSpc>
            <a:spcBef>
              <a:spcPct val="0"/>
            </a:spcBef>
            <a:spcAft>
              <a:spcPct val="15000"/>
            </a:spcAft>
            <a:buChar char="••"/>
          </a:pPr>
          <a:r>
            <a:rPr lang="ar-IQ" sz="2200" kern="1200" dirty="0" smtClean="0"/>
            <a:t>اقتصادية </a:t>
          </a:r>
          <a:endParaRPr lang="ar-IQ" sz="2200" kern="1200" dirty="0"/>
        </a:p>
        <a:p>
          <a:pPr marL="228600" lvl="1" indent="-228600" algn="r" defTabSz="977900" rtl="1">
            <a:lnSpc>
              <a:spcPct val="90000"/>
            </a:lnSpc>
            <a:spcBef>
              <a:spcPct val="0"/>
            </a:spcBef>
            <a:spcAft>
              <a:spcPct val="15000"/>
            </a:spcAft>
            <a:buChar char="••"/>
          </a:pPr>
          <a:r>
            <a:rPr lang="ar-IQ" sz="2200" kern="1200" dirty="0" smtClean="0"/>
            <a:t>اجتماعية ... الخ ... اذ انه استخدم للدلالة على اكثر من معني  </a:t>
          </a:r>
          <a:endParaRPr lang="ar-IQ" sz="2200" kern="1200" dirty="0"/>
        </a:p>
      </dsp:txBody>
      <dsp:txXfrm rot="-5400000">
        <a:off x="1197636" y="57062"/>
        <a:ext cx="5804832" cy="1004043"/>
      </dsp:txXfrm>
    </dsp:sp>
    <dsp:sp modelId="{E0A4D46D-46B1-4F05-9EE2-410A14DD6C37}">
      <dsp:nvSpPr>
        <dsp:cNvPr id="0" name=""/>
        <dsp:cNvSpPr/>
      </dsp:nvSpPr>
      <dsp:spPr>
        <a:xfrm rot="5400000">
          <a:off x="-256636" y="1777445"/>
          <a:ext cx="1710908" cy="1197635"/>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IQ" sz="2000" kern="1200" dirty="0" smtClean="0"/>
            <a:t>استخدام واسع من قبل الباحثين</a:t>
          </a:r>
          <a:endParaRPr lang="ar-IQ" sz="2000" kern="1200" dirty="0"/>
        </a:p>
      </dsp:txBody>
      <dsp:txXfrm rot="-5400000">
        <a:off x="1" y="2119627"/>
        <a:ext cx="1197635" cy="513273"/>
      </dsp:txXfrm>
    </dsp:sp>
    <dsp:sp modelId="{93E15214-798D-47AC-A7C0-C4123C76D4BB}">
      <dsp:nvSpPr>
        <dsp:cNvPr id="0" name=""/>
        <dsp:cNvSpPr/>
      </dsp:nvSpPr>
      <dsp:spPr>
        <a:xfrm rot="5400000">
          <a:off x="3571164" y="-852719"/>
          <a:ext cx="1112090" cy="5859148"/>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r" defTabSz="977900" rtl="1">
            <a:lnSpc>
              <a:spcPct val="90000"/>
            </a:lnSpc>
            <a:spcBef>
              <a:spcPct val="0"/>
            </a:spcBef>
            <a:spcAft>
              <a:spcPct val="15000"/>
            </a:spcAft>
            <a:buChar char="••"/>
          </a:pPr>
          <a:r>
            <a:rPr lang="ar-IQ" sz="2200" kern="1200" dirty="0" smtClean="0"/>
            <a:t>تعدد الرؤى والتصورات </a:t>
          </a:r>
          <a:endParaRPr lang="ar-IQ" sz="2200" kern="1200" dirty="0"/>
        </a:p>
        <a:p>
          <a:pPr marL="228600" lvl="1" indent="-228600" algn="r" defTabSz="977900" rtl="1">
            <a:lnSpc>
              <a:spcPct val="90000"/>
            </a:lnSpc>
            <a:spcBef>
              <a:spcPct val="0"/>
            </a:spcBef>
            <a:spcAft>
              <a:spcPct val="15000"/>
            </a:spcAft>
            <a:buChar char="••"/>
          </a:pPr>
          <a:r>
            <a:rPr lang="ar-IQ" sz="2200" kern="1200" dirty="0" smtClean="0"/>
            <a:t>تباين وجهات نظر المفكرين رتب غموض ابعاد المفهوم وحدوده الفكرية والموضوعية </a:t>
          </a:r>
          <a:endParaRPr lang="ar-IQ" sz="2200" kern="1200" dirty="0"/>
        </a:p>
      </dsp:txBody>
      <dsp:txXfrm rot="-5400000">
        <a:off x="1197635" y="1575098"/>
        <a:ext cx="5804860" cy="1003514"/>
      </dsp:txXfrm>
    </dsp:sp>
    <dsp:sp modelId="{D7A0277B-F531-45E1-928F-2F223AB9FE4E}">
      <dsp:nvSpPr>
        <dsp:cNvPr id="0" name=""/>
        <dsp:cNvSpPr/>
      </dsp:nvSpPr>
      <dsp:spPr>
        <a:xfrm rot="5400000">
          <a:off x="-256636" y="3295509"/>
          <a:ext cx="1710908" cy="1197635"/>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IQ" sz="2000" kern="1200" dirty="0" smtClean="0"/>
            <a:t>تعدد الجذور الفكرية التاريخية </a:t>
          </a:r>
          <a:endParaRPr lang="ar-IQ" sz="2000" kern="1200" dirty="0"/>
        </a:p>
      </dsp:txBody>
      <dsp:txXfrm rot="-5400000">
        <a:off x="1" y="3637691"/>
        <a:ext cx="1197635" cy="513273"/>
      </dsp:txXfrm>
    </dsp:sp>
    <dsp:sp modelId="{2C28370D-1412-4E42-9271-CD1F148EBFE4}">
      <dsp:nvSpPr>
        <dsp:cNvPr id="0" name=""/>
        <dsp:cNvSpPr/>
      </dsp:nvSpPr>
      <dsp:spPr>
        <a:xfrm rot="5400000">
          <a:off x="3571164" y="665343"/>
          <a:ext cx="1112090" cy="5859148"/>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r" defTabSz="977900" rtl="1">
            <a:lnSpc>
              <a:spcPct val="90000"/>
            </a:lnSpc>
            <a:spcBef>
              <a:spcPct val="0"/>
            </a:spcBef>
            <a:spcAft>
              <a:spcPct val="15000"/>
            </a:spcAft>
            <a:buChar char="••"/>
          </a:pPr>
          <a:r>
            <a:rPr lang="ar-IQ" sz="2200" kern="1200" dirty="0" smtClean="0"/>
            <a:t>أغريقية / يونيانية </a:t>
          </a:r>
          <a:endParaRPr lang="ar-IQ" sz="2200" kern="1200" dirty="0"/>
        </a:p>
        <a:p>
          <a:pPr marL="228600" lvl="1" indent="-228600" algn="r" defTabSz="977900" rtl="1">
            <a:lnSpc>
              <a:spcPct val="90000"/>
            </a:lnSpc>
            <a:spcBef>
              <a:spcPct val="0"/>
            </a:spcBef>
            <a:spcAft>
              <a:spcPct val="15000"/>
            </a:spcAft>
            <a:buChar char="••"/>
          </a:pPr>
          <a:r>
            <a:rPr lang="ar-IQ" sz="2200" kern="1200" dirty="0" smtClean="0"/>
            <a:t>رومانية /صينية ..سان تزو  مفكر صيني اول من تناول الموضوع </a:t>
          </a:r>
          <a:endParaRPr lang="ar-IQ" sz="2200" kern="1200" dirty="0"/>
        </a:p>
      </dsp:txBody>
      <dsp:txXfrm rot="-5400000">
        <a:off x="1197635" y="3093160"/>
        <a:ext cx="5804860" cy="100351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23240-B421-48A3-9791-D3BCA806338A}">
      <dsp:nvSpPr>
        <dsp:cNvPr id="0" name=""/>
        <dsp:cNvSpPr/>
      </dsp:nvSpPr>
      <dsp:spPr>
        <a:xfrm>
          <a:off x="0" y="1296900"/>
          <a:ext cx="7283152" cy="2593801"/>
        </a:xfrm>
        <a:prstGeom prst="roundRect">
          <a:avLst>
            <a:gd name="adj" fmla="val 10000"/>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IQ" sz="2800" b="1" kern="1200" dirty="0" smtClean="0"/>
            <a:t>ثالثا:- تتسم بالعقلانية والتخصص :- </a:t>
          </a:r>
        </a:p>
        <a:p>
          <a:pPr lvl="0" algn="ctr" defTabSz="1244600" rtl="1">
            <a:lnSpc>
              <a:spcPct val="90000"/>
            </a:lnSpc>
            <a:spcBef>
              <a:spcPct val="0"/>
            </a:spcBef>
            <a:spcAft>
              <a:spcPct val="35000"/>
            </a:spcAft>
          </a:pPr>
          <a:r>
            <a:rPr lang="ar-IQ" sz="2800" b="1" kern="1200" dirty="0" smtClean="0"/>
            <a:t>مبنية على دراسة علمية وموضوعية للواقع الذي تعيشه الدولة وقدراتها  وامكانياتها الحقيقية </a:t>
          </a:r>
        </a:p>
        <a:p>
          <a:pPr lvl="0" algn="ctr" defTabSz="1244600" rtl="1">
            <a:lnSpc>
              <a:spcPct val="90000"/>
            </a:lnSpc>
            <a:spcBef>
              <a:spcPct val="0"/>
            </a:spcBef>
            <a:spcAft>
              <a:spcPct val="35000"/>
            </a:spcAft>
          </a:pPr>
          <a:r>
            <a:rPr lang="ar-EG" sz="2800" b="1" kern="1200" dirty="0" smtClean="0"/>
            <a:t> تصاغ  </a:t>
          </a:r>
          <a:r>
            <a:rPr lang="ar-EG" sz="2800" b="1" kern="1200" dirty="0" err="1" smtClean="0"/>
            <a:t>بناءا</a:t>
          </a:r>
          <a:r>
            <a:rPr lang="ar-EG" sz="2800" b="1" kern="1200" dirty="0" smtClean="0"/>
            <a:t> على </a:t>
          </a:r>
          <a:r>
            <a:rPr lang="ar-IQ" sz="2800" b="1" kern="1200" dirty="0" err="1" smtClean="0"/>
            <a:t>المفاضله</a:t>
          </a:r>
          <a:r>
            <a:rPr lang="ar-IQ" sz="2800" b="1" kern="1200" dirty="0" smtClean="0"/>
            <a:t> بين الوسائل على اساس عقلاني لتحقيق اعلى الارباح او المكاسب مع اقل الخسا</a:t>
          </a:r>
          <a:r>
            <a:rPr lang="ar-IQ" sz="2000" kern="1200" dirty="0" smtClean="0"/>
            <a:t>ئر </a:t>
          </a:r>
          <a:endParaRPr lang="ar-IQ" sz="2000" kern="1200" dirty="0"/>
        </a:p>
      </dsp:txBody>
      <dsp:txXfrm>
        <a:off x="75970" y="1372870"/>
        <a:ext cx="7131212" cy="244186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660067-4CD5-47E7-ADE5-1AE86A17BA17}">
      <dsp:nvSpPr>
        <dsp:cNvPr id="0" name=""/>
        <dsp:cNvSpPr/>
      </dsp:nvSpPr>
      <dsp:spPr>
        <a:xfrm>
          <a:off x="-305520" y="-245658"/>
          <a:ext cx="8147243" cy="2464035"/>
        </a:xfrm>
        <a:prstGeom prst="roundRect">
          <a:avLst>
            <a:gd name="adj" fmla="val 10000"/>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IQ" sz="2800" b="1" kern="1200" dirty="0" smtClean="0"/>
            <a:t>رابعا :- الاستمرارية :- وطالما هي </a:t>
          </a:r>
          <a:r>
            <a:rPr lang="ar-EG" sz="2800" b="1" kern="1200" dirty="0" smtClean="0"/>
            <a:t> ت</a:t>
          </a:r>
          <a:r>
            <a:rPr lang="ar-IQ" sz="2800" b="1" kern="1200" dirty="0" smtClean="0"/>
            <a:t>سعى لتحقيق الاهداف العليا للدولة وضمان مصالحها الحيوية في الداخل والخارج وفي كل الاوقات فهي مستمرة باستمرار وجود الدولة </a:t>
          </a:r>
          <a:r>
            <a:rPr lang="ar-EG" sz="2800" b="1" kern="1200" dirty="0" smtClean="0"/>
            <a:t>، لا تنتهي الا بانتهاء الدولة بالضم او الاحتلال ، وهل تمثل رؤية مستقبلية </a:t>
          </a:r>
          <a:endParaRPr lang="ar-IQ" sz="2800" b="1" kern="1200" dirty="0" smtClean="0"/>
        </a:p>
      </dsp:txBody>
      <dsp:txXfrm>
        <a:off x="-233351" y="-173489"/>
        <a:ext cx="5176513" cy="2319697"/>
      </dsp:txXfrm>
    </dsp:sp>
    <dsp:sp modelId="{D90FCEA2-023B-4F92-859F-87BF896AD4DF}">
      <dsp:nvSpPr>
        <dsp:cNvPr id="0" name=""/>
        <dsp:cNvSpPr/>
      </dsp:nvSpPr>
      <dsp:spPr>
        <a:xfrm>
          <a:off x="1527607" y="2274624"/>
          <a:ext cx="6925160" cy="3446668"/>
        </a:xfrm>
        <a:prstGeom prst="roundRect">
          <a:avLst>
            <a:gd name="adj" fmla="val 10000"/>
          </a:avLst>
        </a:prstGeom>
        <a:solidFill>
          <a:schemeClr val="accent2">
            <a:hueOff val="-1525497"/>
            <a:satOff val="0"/>
            <a:lumOff val="-14118"/>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IQ" sz="2400" b="1" kern="1200" dirty="0" smtClean="0"/>
            <a:t>خامسا :- المرونه :- تتسم الاستراتيجية بالكثير من المرونه في المفاضلة بين الوسائل المطروحة لاختيار الافضل و المثل ،وتكون المرونة في الوسائل والاليات لا في الاهداف العليا ،ولمواجهة الحالات والمواقف الطارئه مثل الحروب وغيرها .</a:t>
          </a:r>
          <a:endParaRPr lang="ar-IQ" sz="2400" b="1" kern="1200" dirty="0"/>
        </a:p>
      </dsp:txBody>
      <dsp:txXfrm>
        <a:off x="1628556" y="2375573"/>
        <a:ext cx="3899552" cy="3244770"/>
      </dsp:txXfrm>
    </dsp:sp>
    <dsp:sp modelId="{C67058D3-A519-4408-B347-38EAA25C848F}">
      <dsp:nvSpPr>
        <dsp:cNvPr id="0" name=""/>
        <dsp:cNvSpPr/>
      </dsp:nvSpPr>
      <dsp:spPr>
        <a:xfrm>
          <a:off x="5629058" y="1691347"/>
          <a:ext cx="1601623" cy="1601623"/>
        </a:xfrm>
        <a:prstGeom prst="downArrow">
          <a:avLst>
            <a:gd name="adj1" fmla="val 55000"/>
            <a:gd name="adj2" fmla="val 45000"/>
          </a:avLst>
        </a:prstGeom>
        <a:solidFill>
          <a:schemeClr val="accent2">
            <a:tint val="40000"/>
            <a:alpha val="90000"/>
            <a:hueOff val="0"/>
            <a:satOff val="0"/>
            <a:lumOff val="0"/>
            <a:alphaOff val="0"/>
          </a:schemeClr>
        </a:solidFill>
        <a:ln w="55000" cap="flat" cmpd="thickThin"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endParaRPr lang="ar-IQ" sz="3600" kern="1200"/>
        </a:p>
      </dsp:txBody>
      <dsp:txXfrm>
        <a:off x="5989423" y="1691347"/>
        <a:ext cx="880893" cy="120522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86A2E8-F23E-4DFA-9813-9EF535D9769F}">
      <dsp:nvSpPr>
        <dsp:cNvPr id="0" name=""/>
        <dsp:cNvSpPr/>
      </dsp:nvSpPr>
      <dsp:spPr>
        <a:xfrm>
          <a:off x="0" y="1296900"/>
          <a:ext cx="7283152" cy="2593801"/>
        </a:xfrm>
        <a:prstGeom prst="roundRect">
          <a:avLst>
            <a:gd name="adj" fmla="val 10000"/>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Low" defTabSz="1422400" rtl="1">
            <a:lnSpc>
              <a:spcPct val="90000"/>
            </a:lnSpc>
            <a:spcBef>
              <a:spcPct val="0"/>
            </a:spcBef>
            <a:spcAft>
              <a:spcPct val="35000"/>
            </a:spcAft>
          </a:pPr>
          <a:r>
            <a:rPr lang="ar-EG" sz="3200" b="1" kern="1200" dirty="0" smtClean="0"/>
            <a:t>سادسا</a:t>
          </a:r>
          <a:r>
            <a:rPr lang="ar-IQ" sz="3200" b="1" kern="1200" dirty="0" smtClean="0"/>
            <a:t> :- الشمولية ويراد بها شامله الاهداف تاخذ بكل معطيات البيئتين الداخلية والخارجية المحيطة بالدولة ،وتشمل كل المصالح الحيوية للدولة وتعبئة واستثمار كل عناصر القوة الوطنية  في الداخل والخارج لتحقيق اهدافها العليا .</a:t>
          </a:r>
        </a:p>
      </dsp:txBody>
      <dsp:txXfrm>
        <a:off x="75970" y="1372870"/>
        <a:ext cx="7131212" cy="24418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A9841-DFC0-4B54-BD00-18C566B3343D}">
      <dsp:nvSpPr>
        <dsp:cNvPr id="0" name=""/>
        <dsp:cNvSpPr/>
      </dsp:nvSpPr>
      <dsp:spPr>
        <a:xfrm>
          <a:off x="617219" y="0"/>
          <a:ext cx="6995160" cy="452596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C7BB54-5856-4266-B847-9EC7BD2CF868}">
      <dsp:nvSpPr>
        <dsp:cNvPr id="0" name=""/>
        <dsp:cNvSpPr/>
      </dsp:nvSpPr>
      <dsp:spPr>
        <a:xfrm>
          <a:off x="135610" y="147664"/>
          <a:ext cx="2474646" cy="4230633"/>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IQ" sz="2800" kern="1200" dirty="0" smtClean="0"/>
            <a:t>رومانية:- </a:t>
          </a:r>
        </a:p>
        <a:p>
          <a:pPr lvl="0" algn="ctr" defTabSz="1244600" rtl="1">
            <a:lnSpc>
              <a:spcPct val="90000"/>
            </a:lnSpc>
            <a:spcBef>
              <a:spcPct val="0"/>
            </a:spcBef>
            <a:spcAft>
              <a:spcPct val="35000"/>
            </a:spcAft>
          </a:pPr>
          <a:r>
            <a:rPr lang="ar-IQ" sz="2400" kern="1200" dirty="0" smtClean="0"/>
            <a:t>قائد روماني الف كتاب جمع فيه كل الخدع العسكرية/ الالتفاف /المناوره </a:t>
          </a:r>
          <a:endParaRPr lang="ar-IQ" sz="2400" kern="1200" dirty="0"/>
        </a:p>
      </dsp:txBody>
      <dsp:txXfrm>
        <a:off x="256412" y="268466"/>
        <a:ext cx="2233042" cy="3989029"/>
      </dsp:txXfrm>
    </dsp:sp>
    <dsp:sp modelId="{9F7A3BD0-4CAC-4BD2-BB58-B8B45E111B6F}">
      <dsp:nvSpPr>
        <dsp:cNvPr id="0" name=""/>
        <dsp:cNvSpPr/>
      </dsp:nvSpPr>
      <dsp:spPr>
        <a:xfrm>
          <a:off x="2877476" y="147664"/>
          <a:ext cx="2474646" cy="4230633"/>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IQ" sz="2800" kern="1200" dirty="0" smtClean="0"/>
            <a:t>يونانية :-</a:t>
          </a:r>
          <a:r>
            <a:rPr lang="en-US" sz="2800" kern="1200" dirty="0" smtClean="0"/>
            <a:t>	STRATO/ STRATEGO</a:t>
          </a:r>
          <a:endParaRPr lang="ar-IQ" sz="2800" kern="1200" dirty="0" smtClean="0"/>
        </a:p>
        <a:p>
          <a:pPr lvl="0" algn="ctr" defTabSz="1244600" rtl="1">
            <a:lnSpc>
              <a:spcPct val="90000"/>
            </a:lnSpc>
            <a:spcBef>
              <a:spcPct val="0"/>
            </a:spcBef>
            <a:spcAft>
              <a:spcPct val="35000"/>
            </a:spcAft>
          </a:pPr>
          <a:r>
            <a:rPr lang="ar-IQ" sz="2800" kern="1200" dirty="0" smtClean="0"/>
            <a:t>جيش / خدع حربية / ادارة المعارك / فن القيادة </a:t>
          </a:r>
          <a:endParaRPr lang="ar-IQ" sz="2800" kern="1200" dirty="0"/>
        </a:p>
      </dsp:txBody>
      <dsp:txXfrm>
        <a:off x="2998278" y="268466"/>
        <a:ext cx="2233042" cy="3989029"/>
      </dsp:txXfrm>
    </dsp:sp>
    <dsp:sp modelId="{C28D2713-DE79-47FE-86AE-3F868BDE8CBC}">
      <dsp:nvSpPr>
        <dsp:cNvPr id="0" name=""/>
        <dsp:cNvSpPr/>
      </dsp:nvSpPr>
      <dsp:spPr>
        <a:xfrm>
          <a:off x="5619343" y="219672"/>
          <a:ext cx="2474646" cy="408661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IQ" sz="2400" kern="1200" dirty="0" smtClean="0"/>
            <a:t>اغريقية :- </a:t>
          </a:r>
        </a:p>
        <a:p>
          <a:pPr lvl="0" algn="ctr" defTabSz="1066800" rtl="1">
            <a:lnSpc>
              <a:spcPct val="90000"/>
            </a:lnSpc>
            <a:spcBef>
              <a:spcPct val="0"/>
            </a:spcBef>
            <a:spcAft>
              <a:spcPct val="35000"/>
            </a:spcAft>
          </a:pPr>
          <a:r>
            <a:rPr lang="ar-IQ" sz="2400" kern="1200" dirty="0" smtClean="0"/>
            <a:t> عرفوه بوصفه فن الاشياء الممكنة / القائد وفن القيادة / التخطيط لتدمير الاعداء /ادارة المعارك للقضاء على الاعداء وتحقيق النصر </a:t>
          </a:r>
          <a:r>
            <a:rPr lang="ar-EG" sz="2400" kern="1200" dirty="0" smtClean="0"/>
            <a:t>/ فن القيادة  في الحرب </a:t>
          </a:r>
          <a:endParaRPr lang="ar-IQ" sz="2400" kern="1200" dirty="0"/>
        </a:p>
      </dsp:txBody>
      <dsp:txXfrm>
        <a:off x="5740145" y="340474"/>
        <a:ext cx="2233042" cy="38450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4B1A7-5FAA-4C20-A9EB-ECA70D6AD6DC}">
      <dsp:nvSpPr>
        <dsp:cNvPr id="0" name=""/>
        <dsp:cNvSpPr/>
      </dsp:nvSpPr>
      <dsp:spPr>
        <a:xfrm>
          <a:off x="2314" y="216023"/>
          <a:ext cx="2345175" cy="4539532"/>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9063" tIns="25400" rIns="129063" bIns="25400" numCol="1" spcCol="1270" anchor="ctr" anchorCtr="0">
          <a:noAutofit/>
        </a:bodyPr>
        <a:lstStyle/>
        <a:p>
          <a:pPr lvl="0" algn="ctr" defTabSz="889000" rtl="1">
            <a:lnSpc>
              <a:spcPct val="90000"/>
            </a:lnSpc>
            <a:spcBef>
              <a:spcPct val="0"/>
            </a:spcBef>
            <a:spcAft>
              <a:spcPct val="35000"/>
            </a:spcAft>
          </a:pPr>
          <a:r>
            <a:rPr lang="ar-IQ" sz="2000" b="1" kern="1200" dirty="0" smtClean="0"/>
            <a:t>العربية :-الخطة / السبيل او الطريق الواضح والمنظم/ منهج او نهج سياسي أو اقتصادي  / وهو يختلف عن مصطلح السوق / السوق يفيد التعبئة وليس له دلالة استراتيجية </a:t>
          </a:r>
          <a:endParaRPr lang="ar-IQ" sz="2000" b="1" kern="1200" dirty="0"/>
        </a:p>
      </dsp:txBody>
      <dsp:txXfrm>
        <a:off x="345757" y="880822"/>
        <a:ext cx="1658289" cy="3209934"/>
      </dsp:txXfrm>
    </dsp:sp>
    <dsp:sp modelId="{ADDD9A8D-15B6-43D3-81E7-7C929FFE5724}">
      <dsp:nvSpPr>
        <dsp:cNvPr id="0" name=""/>
        <dsp:cNvSpPr/>
      </dsp:nvSpPr>
      <dsp:spPr>
        <a:xfrm>
          <a:off x="1878455" y="432048"/>
          <a:ext cx="2345175" cy="4107481"/>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9063" tIns="25400" rIns="129063" bIns="25400" numCol="1" spcCol="1270" anchor="ctr" anchorCtr="0">
          <a:noAutofit/>
        </a:bodyPr>
        <a:lstStyle/>
        <a:p>
          <a:pPr lvl="0" algn="ctr" defTabSz="889000" rtl="1">
            <a:lnSpc>
              <a:spcPct val="90000"/>
            </a:lnSpc>
            <a:spcBef>
              <a:spcPct val="0"/>
            </a:spcBef>
            <a:spcAft>
              <a:spcPct val="35000"/>
            </a:spcAft>
          </a:pPr>
          <a:r>
            <a:rPr lang="ar-IQ" sz="2000" b="1" kern="1200" dirty="0" smtClean="0"/>
            <a:t>الفرنسية :-البراعة في التخطيط والتدبير للحرب / ظهر قبل الثورة الفرنسية 1789 /</a:t>
          </a:r>
          <a:endParaRPr lang="ar-IQ" sz="2000" b="1" kern="1200" dirty="0"/>
        </a:p>
      </dsp:txBody>
      <dsp:txXfrm>
        <a:off x="2221898" y="1033575"/>
        <a:ext cx="1658289" cy="2904427"/>
      </dsp:txXfrm>
    </dsp:sp>
    <dsp:sp modelId="{0252D7A4-3028-4D63-8AB5-E4662303457D}">
      <dsp:nvSpPr>
        <dsp:cNvPr id="0" name=""/>
        <dsp:cNvSpPr/>
      </dsp:nvSpPr>
      <dsp:spPr>
        <a:xfrm>
          <a:off x="3754595" y="216023"/>
          <a:ext cx="2345175" cy="4539532"/>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9063" tIns="30480" rIns="129063" bIns="30480" numCol="1" spcCol="1270" anchor="ctr" anchorCtr="0">
          <a:noAutofit/>
        </a:bodyPr>
        <a:lstStyle/>
        <a:p>
          <a:pPr lvl="0" algn="ctr" defTabSz="1066800" rtl="1">
            <a:lnSpc>
              <a:spcPct val="90000"/>
            </a:lnSpc>
            <a:spcBef>
              <a:spcPct val="0"/>
            </a:spcBef>
            <a:spcAft>
              <a:spcPct val="35000"/>
            </a:spcAft>
          </a:pPr>
          <a:r>
            <a:rPr lang="ar-IQ" sz="2400" b="1" kern="1200" dirty="0" smtClean="0"/>
            <a:t>الانكليزية / ادارة الاقاليم والمقاطعات / ذكاء ودهاء القائد العسكري في الحرب / فن ادارة الحرب 1940</a:t>
          </a:r>
          <a:endParaRPr lang="ar-IQ" sz="2400" b="1" kern="1200" dirty="0"/>
        </a:p>
      </dsp:txBody>
      <dsp:txXfrm>
        <a:off x="4098038" y="880822"/>
        <a:ext cx="1658289" cy="3209934"/>
      </dsp:txXfrm>
    </dsp:sp>
    <dsp:sp modelId="{AE2BF40C-61E9-46CA-B12B-33D78C8151DF}">
      <dsp:nvSpPr>
        <dsp:cNvPr id="0" name=""/>
        <dsp:cNvSpPr/>
      </dsp:nvSpPr>
      <dsp:spPr>
        <a:xfrm>
          <a:off x="5630735" y="432048"/>
          <a:ext cx="1722109" cy="4107481"/>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9063" tIns="35560" rIns="129063" bIns="35560" numCol="1" spcCol="1270" anchor="ctr" anchorCtr="0">
          <a:noAutofit/>
        </a:bodyPr>
        <a:lstStyle/>
        <a:p>
          <a:pPr lvl="0" algn="ctr" defTabSz="1244600" rtl="1">
            <a:lnSpc>
              <a:spcPct val="90000"/>
            </a:lnSpc>
            <a:spcBef>
              <a:spcPct val="0"/>
            </a:spcBef>
            <a:spcAft>
              <a:spcPct val="35000"/>
            </a:spcAft>
          </a:pPr>
          <a:r>
            <a:rPr lang="ar-IQ" sz="2800" b="1" kern="1200" dirty="0" smtClean="0"/>
            <a:t>اللاتينية :- ادارة المعارك </a:t>
          </a:r>
          <a:endParaRPr lang="ar-IQ" sz="2800" b="1" kern="1200" dirty="0"/>
        </a:p>
      </dsp:txBody>
      <dsp:txXfrm>
        <a:off x="5882932" y="1033575"/>
        <a:ext cx="1217715" cy="29044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4DD8FC-F1A4-439D-8146-C00D9CEC6437}">
      <dsp:nvSpPr>
        <dsp:cNvPr id="0" name=""/>
        <dsp:cNvSpPr/>
      </dsp:nvSpPr>
      <dsp:spPr>
        <a:xfrm>
          <a:off x="2373658" y="521839"/>
          <a:ext cx="3482282" cy="3482282"/>
        </a:xfrm>
        <a:prstGeom prst="blockArc">
          <a:avLst>
            <a:gd name="adj1" fmla="val 10800000"/>
            <a:gd name="adj2" fmla="val 162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113EF4-E1FD-440C-BA22-C6ADD7681A54}">
      <dsp:nvSpPr>
        <dsp:cNvPr id="0" name=""/>
        <dsp:cNvSpPr/>
      </dsp:nvSpPr>
      <dsp:spPr>
        <a:xfrm>
          <a:off x="2373658" y="521839"/>
          <a:ext cx="3482282" cy="3482282"/>
        </a:xfrm>
        <a:prstGeom prst="blockArc">
          <a:avLst>
            <a:gd name="adj1" fmla="val 5400000"/>
            <a:gd name="adj2" fmla="val 108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0CC3F9-E1BB-416B-99B0-BD7722C19687}">
      <dsp:nvSpPr>
        <dsp:cNvPr id="0" name=""/>
        <dsp:cNvSpPr/>
      </dsp:nvSpPr>
      <dsp:spPr>
        <a:xfrm>
          <a:off x="2373658" y="521839"/>
          <a:ext cx="3482282" cy="3482282"/>
        </a:xfrm>
        <a:prstGeom prst="blockArc">
          <a:avLst>
            <a:gd name="adj1" fmla="val 0"/>
            <a:gd name="adj2" fmla="val 54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4A4C51-6B27-4BD4-85C7-136C1D34CF23}">
      <dsp:nvSpPr>
        <dsp:cNvPr id="0" name=""/>
        <dsp:cNvSpPr/>
      </dsp:nvSpPr>
      <dsp:spPr>
        <a:xfrm>
          <a:off x="2373658" y="521839"/>
          <a:ext cx="3482282" cy="3482282"/>
        </a:xfrm>
        <a:prstGeom prst="blockArc">
          <a:avLst>
            <a:gd name="adj1" fmla="val 16200000"/>
            <a:gd name="adj2" fmla="val 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FD3A87A-CEA4-4FE8-9C7A-9D72BAE2EBC6}">
      <dsp:nvSpPr>
        <dsp:cNvPr id="0" name=""/>
        <dsp:cNvSpPr/>
      </dsp:nvSpPr>
      <dsp:spPr>
        <a:xfrm>
          <a:off x="3313137" y="1461318"/>
          <a:ext cx="1603325" cy="1603325"/>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IQ" sz="1600" b="1" kern="1200" dirty="0" smtClean="0"/>
            <a:t>تعدد استخدامات المصطلح وتعدد  مضامينه ودلالالته </a:t>
          </a:r>
          <a:endParaRPr lang="ar-IQ" sz="1600" b="1" kern="1200" dirty="0"/>
        </a:p>
      </dsp:txBody>
      <dsp:txXfrm>
        <a:off x="3547939" y="1696120"/>
        <a:ext cx="1133721" cy="1133721"/>
      </dsp:txXfrm>
    </dsp:sp>
    <dsp:sp modelId="{BF17A918-6CCC-4888-B686-DB122C635CEC}">
      <dsp:nvSpPr>
        <dsp:cNvPr id="0" name=""/>
        <dsp:cNvSpPr/>
      </dsp:nvSpPr>
      <dsp:spPr>
        <a:xfrm>
          <a:off x="3315657" y="1079"/>
          <a:ext cx="1598284" cy="112232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IQ" sz="2400" b="1" kern="1200" dirty="0" smtClean="0"/>
            <a:t>قرار استراتيجي </a:t>
          </a:r>
          <a:endParaRPr lang="ar-IQ" sz="2400" b="1" kern="1200" dirty="0"/>
        </a:p>
      </dsp:txBody>
      <dsp:txXfrm>
        <a:off x="3549720" y="165440"/>
        <a:ext cx="1130158" cy="793605"/>
      </dsp:txXfrm>
    </dsp:sp>
    <dsp:sp modelId="{F0543BD3-9BAF-4FBA-91F4-F914F778C672}">
      <dsp:nvSpPr>
        <dsp:cNvPr id="0" name=""/>
        <dsp:cNvSpPr/>
      </dsp:nvSpPr>
      <dsp:spPr>
        <a:xfrm>
          <a:off x="5254373" y="1701817"/>
          <a:ext cx="1122327" cy="112232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IQ" sz="1500" b="1" kern="1200" dirty="0" smtClean="0"/>
            <a:t>موقع استراتيجي </a:t>
          </a:r>
          <a:endParaRPr lang="ar-IQ" sz="1500" b="1" kern="1200" dirty="0"/>
        </a:p>
      </dsp:txBody>
      <dsp:txXfrm>
        <a:off x="5418734" y="1866178"/>
        <a:ext cx="793605" cy="793605"/>
      </dsp:txXfrm>
    </dsp:sp>
    <dsp:sp modelId="{E708488D-F71F-4956-8A26-9F880735CB10}">
      <dsp:nvSpPr>
        <dsp:cNvPr id="0" name=""/>
        <dsp:cNvSpPr/>
      </dsp:nvSpPr>
      <dsp:spPr>
        <a:xfrm>
          <a:off x="3553636" y="3402554"/>
          <a:ext cx="1122327" cy="112232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IQ" sz="1500" b="1" kern="1200" dirty="0" smtClean="0"/>
            <a:t>تفكير استراتيجي </a:t>
          </a:r>
          <a:endParaRPr lang="ar-IQ" sz="1500" b="1" kern="1200" dirty="0"/>
        </a:p>
      </dsp:txBody>
      <dsp:txXfrm>
        <a:off x="3717997" y="3566915"/>
        <a:ext cx="793605" cy="793605"/>
      </dsp:txXfrm>
    </dsp:sp>
    <dsp:sp modelId="{BF6310D5-A446-48DF-83FB-27EA1EB50456}">
      <dsp:nvSpPr>
        <dsp:cNvPr id="0" name=""/>
        <dsp:cNvSpPr/>
      </dsp:nvSpPr>
      <dsp:spPr>
        <a:xfrm>
          <a:off x="1852898" y="1701817"/>
          <a:ext cx="1122327" cy="112232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ar-IQ" sz="1500" b="1" kern="1200" dirty="0" smtClean="0"/>
            <a:t>سلعة استراتيجية </a:t>
          </a:r>
          <a:endParaRPr lang="ar-IQ" sz="1500" b="1" kern="1200" dirty="0"/>
        </a:p>
      </dsp:txBody>
      <dsp:txXfrm>
        <a:off x="2017259" y="1866178"/>
        <a:ext cx="793605" cy="7936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555431-B708-45DE-96B8-FE7A838E6C7A}">
      <dsp:nvSpPr>
        <dsp:cNvPr id="0" name=""/>
        <dsp:cNvSpPr/>
      </dsp:nvSpPr>
      <dsp:spPr>
        <a:xfrm>
          <a:off x="3414554" y="1952846"/>
          <a:ext cx="1497933" cy="149793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IQ" sz="2000" b="1" kern="1200" dirty="0" smtClean="0"/>
            <a:t>الاستراتيجية بدلالة العمل العسكري </a:t>
          </a:r>
          <a:endParaRPr lang="ar-IQ" sz="2000" b="1" kern="1200" dirty="0"/>
        </a:p>
      </dsp:txBody>
      <dsp:txXfrm>
        <a:off x="3633921" y="2172213"/>
        <a:ext cx="1059199" cy="1059199"/>
      </dsp:txXfrm>
    </dsp:sp>
    <dsp:sp modelId="{FAA13988-DABD-4111-8381-98000AB8D316}">
      <dsp:nvSpPr>
        <dsp:cNvPr id="0" name=""/>
        <dsp:cNvSpPr/>
      </dsp:nvSpPr>
      <dsp:spPr>
        <a:xfrm rot="16200000">
          <a:off x="3938829" y="1711895"/>
          <a:ext cx="449383" cy="32519"/>
        </a:xfrm>
        <a:custGeom>
          <a:avLst/>
          <a:gdLst/>
          <a:ahLst/>
          <a:cxnLst/>
          <a:rect l="0" t="0" r="0" b="0"/>
          <a:pathLst>
            <a:path>
              <a:moveTo>
                <a:pt x="0" y="16259"/>
              </a:moveTo>
              <a:lnTo>
                <a:pt x="449383" y="16259"/>
              </a:lnTo>
            </a:path>
          </a:pathLst>
        </a:custGeom>
        <a:noFill/>
        <a:ln w="55000" cap="flat" cmpd="thickThin"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a:off x="4152286" y="1716920"/>
        <a:ext cx="22469" cy="22469"/>
      </dsp:txXfrm>
    </dsp:sp>
    <dsp:sp modelId="{BDB9A2A6-F550-4509-84C1-8A3E008C567A}">
      <dsp:nvSpPr>
        <dsp:cNvPr id="0" name=""/>
        <dsp:cNvSpPr/>
      </dsp:nvSpPr>
      <dsp:spPr>
        <a:xfrm>
          <a:off x="2718397" y="5529"/>
          <a:ext cx="2890247" cy="149793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IQ" sz="2400" b="1" kern="1200" dirty="0" smtClean="0"/>
            <a:t>كلاوز فيتز :- استخدام الاشتباك للوصول الى هدف الحرب </a:t>
          </a:r>
          <a:endParaRPr lang="ar-IQ" sz="2400" b="1" kern="1200" dirty="0"/>
        </a:p>
      </dsp:txBody>
      <dsp:txXfrm>
        <a:off x="3141664" y="224896"/>
        <a:ext cx="2043713" cy="1059199"/>
      </dsp:txXfrm>
    </dsp:sp>
    <dsp:sp modelId="{0EFDE906-388D-4EA7-B9E8-3A3C45600A46}">
      <dsp:nvSpPr>
        <dsp:cNvPr id="0" name=""/>
        <dsp:cNvSpPr/>
      </dsp:nvSpPr>
      <dsp:spPr>
        <a:xfrm rot="21375819">
          <a:off x="4910682" y="2630216"/>
          <a:ext cx="200421" cy="32519"/>
        </a:xfrm>
        <a:custGeom>
          <a:avLst/>
          <a:gdLst/>
          <a:ahLst/>
          <a:cxnLst/>
          <a:rect l="0" t="0" r="0" b="0"/>
          <a:pathLst>
            <a:path>
              <a:moveTo>
                <a:pt x="0" y="16259"/>
              </a:moveTo>
              <a:lnTo>
                <a:pt x="200421" y="16259"/>
              </a:lnTo>
            </a:path>
          </a:pathLst>
        </a:custGeom>
        <a:noFill/>
        <a:ln w="55000" cap="flat" cmpd="thickThin"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a:off x="5005883" y="2641465"/>
        <a:ext cx="10021" cy="10021"/>
      </dsp:txXfrm>
    </dsp:sp>
    <dsp:sp modelId="{EA464565-604E-4F5F-8E21-72B45E6B75DA}">
      <dsp:nvSpPr>
        <dsp:cNvPr id="0" name=""/>
        <dsp:cNvSpPr/>
      </dsp:nvSpPr>
      <dsp:spPr>
        <a:xfrm>
          <a:off x="5100568" y="1800205"/>
          <a:ext cx="2800686" cy="149793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IQ" sz="2000" b="1" kern="1200" dirty="0" smtClean="0"/>
            <a:t>ريمون آرون قيادة مجمل العمليات العسكرية </a:t>
          </a:r>
          <a:endParaRPr lang="ar-IQ" sz="2000" b="1" kern="1200" dirty="0"/>
        </a:p>
      </dsp:txBody>
      <dsp:txXfrm>
        <a:off x="5510719" y="2019572"/>
        <a:ext cx="1980384" cy="1059199"/>
      </dsp:txXfrm>
    </dsp:sp>
    <dsp:sp modelId="{844F6502-018B-4EE2-89B8-12E0DEBA11DB}">
      <dsp:nvSpPr>
        <dsp:cNvPr id="0" name=""/>
        <dsp:cNvSpPr/>
      </dsp:nvSpPr>
      <dsp:spPr>
        <a:xfrm rot="5400000">
          <a:off x="3938829" y="3659212"/>
          <a:ext cx="449383" cy="32519"/>
        </a:xfrm>
        <a:custGeom>
          <a:avLst/>
          <a:gdLst/>
          <a:ahLst/>
          <a:cxnLst/>
          <a:rect l="0" t="0" r="0" b="0"/>
          <a:pathLst>
            <a:path>
              <a:moveTo>
                <a:pt x="0" y="16259"/>
              </a:moveTo>
              <a:lnTo>
                <a:pt x="449383" y="16259"/>
              </a:lnTo>
            </a:path>
          </a:pathLst>
        </a:custGeom>
        <a:noFill/>
        <a:ln w="55000" cap="flat" cmpd="thickThin"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a:off x="4152286" y="3664237"/>
        <a:ext cx="22469" cy="22469"/>
      </dsp:txXfrm>
    </dsp:sp>
    <dsp:sp modelId="{6F710F88-67A8-485C-9DE6-3B7301841D88}">
      <dsp:nvSpPr>
        <dsp:cNvPr id="0" name=""/>
        <dsp:cNvSpPr/>
      </dsp:nvSpPr>
      <dsp:spPr>
        <a:xfrm>
          <a:off x="2597581" y="3900163"/>
          <a:ext cx="3131879" cy="149793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IQ" sz="2400" b="1" kern="1200" dirty="0" smtClean="0"/>
            <a:t>فوندر جولتز اتخاذ الاجراءات ذات الطبيعة العامة في مسرح الحرب ككل </a:t>
          </a:r>
          <a:endParaRPr lang="ar-IQ" sz="2400" b="1" kern="1200" dirty="0"/>
        </a:p>
      </dsp:txBody>
      <dsp:txXfrm>
        <a:off x="3056234" y="4119530"/>
        <a:ext cx="2214573" cy="1059199"/>
      </dsp:txXfrm>
    </dsp:sp>
    <dsp:sp modelId="{AF05EE49-95BC-45DA-8D66-DD0299A63DE4}">
      <dsp:nvSpPr>
        <dsp:cNvPr id="0" name=""/>
        <dsp:cNvSpPr/>
      </dsp:nvSpPr>
      <dsp:spPr>
        <a:xfrm rot="10820763">
          <a:off x="3314598" y="2680728"/>
          <a:ext cx="99970" cy="32519"/>
        </a:xfrm>
        <a:custGeom>
          <a:avLst/>
          <a:gdLst/>
          <a:ahLst/>
          <a:cxnLst/>
          <a:rect l="0" t="0" r="0" b="0"/>
          <a:pathLst>
            <a:path>
              <a:moveTo>
                <a:pt x="0" y="16259"/>
              </a:moveTo>
              <a:lnTo>
                <a:pt x="99970" y="16259"/>
              </a:lnTo>
            </a:path>
          </a:pathLst>
        </a:custGeom>
        <a:noFill/>
        <a:ln w="55000" cap="flat" cmpd="thickThin"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rot="10800000">
        <a:off x="3362084" y="2694488"/>
        <a:ext cx="4998" cy="4998"/>
      </dsp:txXfrm>
    </dsp:sp>
    <dsp:sp modelId="{CB06B9F9-B345-4BAE-B7E1-CBDCBCCCC71F}">
      <dsp:nvSpPr>
        <dsp:cNvPr id="0" name=""/>
        <dsp:cNvSpPr/>
      </dsp:nvSpPr>
      <dsp:spPr>
        <a:xfrm>
          <a:off x="442401" y="1584170"/>
          <a:ext cx="2872242" cy="2207684"/>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ar-IQ" sz="2200" b="1" kern="1200" dirty="0" smtClean="0"/>
            <a:t>ليدل هارت فن استخدام وتوزيع الوسائط العسكرية لتحقيق هدف السياسة </a:t>
          </a:r>
          <a:endParaRPr lang="ar-IQ" sz="2200" b="1" kern="1200" dirty="0"/>
        </a:p>
      </dsp:txBody>
      <dsp:txXfrm>
        <a:off x="863031" y="1907478"/>
        <a:ext cx="2030982" cy="15610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ED4E6C-3BF8-4EB1-B798-24A95C474C8C}">
      <dsp:nvSpPr>
        <dsp:cNvPr id="0" name=""/>
        <dsp:cNvSpPr/>
      </dsp:nvSpPr>
      <dsp:spPr>
        <a:xfrm rot="5400000">
          <a:off x="-208546" y="311455"/>
          <a:ext cx="1372908" cy="961035"/>
        </a:xfrm>
        <a:prstGeom prst="chevron">
          <a:avLst/>
        </a:prstGeom>
        <a:solidFill>
          <a:schemeClr val="accent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IQ" sz="2800" kern="1200" dirty="0" smtClean="0"/>
            <a:t>اولا</a:t>
          </a:r>
          <a:endParaRPr lang="ar-IQ" sz="2800" kern="1200" dirty="0"/>
        </a:p>
      </dsp:txBody>
      <dsp:txXfrm rot="-5400000">
        <a:off x="-2609" y="586037"/>
        <a:ext cx="961035" cy="411873"/>
      </dsp:txXfrm>
    </dsp:sp>
    <dsp:sp modelId="{2FFE2DF0-3A0E-478D-8099-445185F46108}">
      <dsp:nvSpPr>
        <dsp:cNvPr id="0" name=""/>
        <dsp:cNvSpPr/>
      </dsp:nvSpPr>
      <dsp:spPr>
        <a:xfrm rot="5400000">
          <a:off x="4064160" y="-3000215"/>
          <a:ext cx="892390" cy="7103860"/>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r" defTabSz="1422400" rtl="1">
            <a:lnSpc>
              <a:spcPct val="90000"/>
            </a:lnSpc>
            <a:spcBef>
              <a:spcPct val="0"/>
            </a:spcBef>
            <a:spcAft>
              <a:spcPct val="15000"/>
            </a:spcAft>
            <a:buChar char="••"/>
          </a:pPr>
          <a:r>
            <a:rPr lang="ar-IQ" sz="3200" b="1" kern="1200" dirty="0" smtClean="0"/>
            <a:t>اختزلت المفهوم بالبعد العسكري فقط </a:t>
          </a:r>
          <a:endParaRPr lang="ar-IQ" sz="3200" b="1" kern="1200" dirty="0"/>
        </a:p>
        <a:p>
          <a:pPr marL="285750" lvl="1" indent="-285750" algn="r" defTabSz="1422400" rtl="1">
            <a:lnSpc>
              <a:spcPct val="90000"/>
            </a:lnSpc>
            <a:spcBef>
              <a:spcPct val="0"/>
            </a:spcBef>
            <a:spcAft>
              <a:spcPct val="15000"/>
            </a:spcAft>
            <a:buChar char="••"/>
          </a:pPr>
          <a:r>
            <a:rPr lang="ar-IQ" sz="3200" b="1" kern="1200" dirty="0" smtClean="0"/>
            <a:t>اختزلت المفهوم في اوقات الحرب حصرا </a:t>
          </a:r>
          <a:endParaRPr lang="ar-IQ" sz="3200" b="1" kern="1200" dirty="0"/>
        </a:p>
      </dsp:txBody>
      <dsp:txXfrm rot="-5400000">
        <a:off x="958426" y="149082"/>
        <a:ext cx="7060297" cy="805264"/>
      </dsp:txXfrm>
    </dsp:sp>
    <dsp:sp modelId="{950F60EA-C40C-4F11-9250-4FBFCBB2D2F5}">
      <dsp:nvSpPr>
        <dsp:cNvPr id="0" name=""/>
        <dsp:cNvSpPr/>
      </dsp:nvSpPr>
      <dsp:spPr>
        <a:xfrm rot="5400000">
          <a:off x="-208546" y="1801484"/>
          <a:ext cx="1372908" cy="961035"/>
        </a:xfrm>
        <a:prstGeom prst="chevron">
          <a:avLst/>
        </a:prstGeom>
        <a:solidFill>
          <a:schemeClr val="accent2">
            <a:hueOff val="-762749"/>
            <a:satOff val="0"/>
            <a:lumOff val="-7059"/>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IQ" sz="2800" kern="1200" dirty="0" smtClean="0"/>
            <a:t>ثانيا</a:t>
          </a:r>
          <a:endParaRPr lang="ar-IQ" sz="2800" kern="1200" dirty="0"/>
        </a:p>
      </dsp:txBody>
      <dsp:txXfrm rot="-5400000">
        <a:off x="-2609" y="2076066"/>
        <a:ext cx="961035" cy="411873"/>
      </dsp:txXfrm>
    </dsp:sp>
    <dsp:sp modelId="{0466FD9A-1C1C-4F33-A72A-9061DF42FC2E}">
      <dsp:nvSpPr>
        <dsp:cNvPr id="0" name=""/>
        <dsp:cNvSpPr/>
      </dsp:nvSpPr>
      <dsp:spPr>
        <a:xfrm rot="5400000">
          <a:off x="3809592" y="-1511039"/>
          <a:ext cx="1401526" cy="7105564"/>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Char char="••"/>
          </a:pPr>
          <a:r>
            <a:rPr lang="ar-IQ" sz="2000" b="1" kern="1200" dirty="0" smtClean="0"/>
            <a:t>جعلت الحرب الاسلوب والطريق الوحيد لتحقيق المصالح العليا للدولة </a:t>
          </a:r>
          <a:endParaRPr lang="ar-IQ" sz="2000" b="1" kern="1200" dirty="0"/>
        </a:p>
        <a:p>
          <a:pPr marL="228600" lvl="1" indent="-228600" algn="r" defTabSz="889000" rtl="1">
            <a:lnSpc>
              <a:spcPct val="90000"/>
            </a:lnSpc>
            <a:spcBef>
              <a:spcPct val="0"/>
            </a:spcBef>
            <a:spcAft>
              <a:spcPct val="15000"/>
            </a:spcAft>
            <a:buChar char="••"/>
          </a:pPr>
          <a:r>
            <a:rPr lang="ar-IQ" sz="2000" b="1" kern="1200" dirty="0" smtClean="0"/>
            <a:t>ليس بالضرورة ان يحقق النصر في الحرب اهداف الدولة مثل حرب 1967 حققت اسرائيل الهدف العسكري عندما انتصرت على ثلاثة جبهات في كل من مصر سوريا فلسطين ، لكنها لم تحقق الهدف السياسي المتمثل بثني العرب عن مواصلة القتال ضدها </a:t>
          </a:r>
          <a:endParaRPr lang="ar-IQ" sz="2000" b="1" kern="1200" dirty="0"/>
        </a:p>
      </dsp:txBody>
      <dsp:txXfrm rot="-5400000">
        <a:off x="957574" y="1409396"/>
        <a:ext cx="7037147" cy="1264692"/>
      </dsp:txXfrm>
    </dsp:sp>
    <dsp:sp modelId="{3BD0E752-6ABD-4E18-86AE-F35B5D5B87C7}">
      <dsp:nvSpPr>
        <dsp:cNvPr id="0" name=""/>
        <dsp:cNvSpPr/>
      </dsp:nvSpPr>
      <dsp:spPr>
        <a:xfrm rot="5400000">
          <a:off x="-208546" y="3797832"/>
          <a:ext cx="1372908" cy="961035"/>
        </a:xfrm>
        <a:prstGeom prst="chevron">
          <a:avLst/>
        </a:prstGeom>
        <a:solidFill>
          <a:schemeClr val="accent2">
            <a:hueOff val="-1525497"/>
            <a:satOff val="0"/>
            <a:lumOff val="-14118"/>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IQ" sz="2800" kern="1200" dirty="0" smtClean="0"/>
            <a:t>ثالثا </a:t>
          </a:r>
          <a:endParaRPr lang="ar-IQ" sz="2800" kern="1200" dirty="0"/>
        </a:p>
      </dsp:txBody>
      <dsp:txXfrm rot="-5400000">
        <a:off x="-2609" y="4072414"/>
        <a:ext cx="961035" cy="411873"/>
      </dsp:txXfrm>
    </dsp:sp>
    <dsp:sp modelId="{D45A6828-2C85-45A1-83C6-0518DD04CA4F}">
      <dsp:nvSpPr>
        <dsp:cNvPr id="0" name=""/>
        <dsp:cNvSpPr/>
      </dsp:nvSpPr>
      <dsp:spPr>
        <a:xfrm rot="5400000">
          <a:off x="3303272" y="387997"/>
          <a:ext cx="2414166" cy="7114302"/>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Char char="••"/>
          </a:pPr>
          <a:r>
            <a:rPr lang="ar-IQ" sz="2000" b="1" kern="1200" dirty="0" smtClean="0"/>
            <a:t>لا تتقيد الاستراتيجية القومية او الشاملة للدولة بالبعد العسكري ،واان كانت الحرب احد وسائل الدولة لتحقيق اهدافها العليا </a:t>
          </a:r>
          <a:endParaRPr lang="ar-IQ" sz="2000" b="1" kern="1200" dirty="0"/>
        </a:p>
        <a:p>
          <a:pPr marL="228600" lvl="1" indent="-228600" algn="r" defTabSz="889000" rtl="1">
            <a:lnSpc>
              <a:spcPct val="90000"/>
            </a:lnSpc>
            <a:spcBef>
              <a:spcPct val="0"/>
            </a:spcBef>
            <a:spcAft>
              <a:spcPct val="15000"/>
            </a:spcAft>
            <a:buChar char="••"/>
          </a:pPr>
          <a:r>
            <a:rPr lang="ar-IQ" sz="2000" b="1" kern="1200" dirty="0" smtClean="0"/>
            <a:t>،ولا تتقيد الاستراتيجية القومية باوقات الحرب فقط ،خارج حدودها </a:t>
          </a:r>
          <a:endParaRPr lang="ar-IQ" sz="2000" b="1" kern="1200" dirty="0"/>
        </a:p>
        <a:p>
          <a:pPr marL="228600" lvl="1" indent="-228600" algn="r" defTabSz="889000" rtl="1">
            <a:lnSpc>
              <a:spcPct val="90000"/>
            </a:lnSpc>
            <a:spcBef>
              <a:spcPct val="0"/>
            </a:spcBef>
            <a:spcAft>
              <a:spcPct val="15000"/>
            </a:spcAft>
            <a:buChar char="••"/>
          </a:pPr>
          <a:r>
            <a:rPr lang="ar-IQ" sz="2000" b="1" kern="1200" dirty="0" smtClean="0"/>
            <a:t>تطور وظائف الدولة لم تعد الوظيفة الدفاعية هي الوظيفة الوحيدة للدولة بل اصبحت مؤسسة ذات مضمون اقتصادي وسياسي واجتماعي،وعليها تأمين المتطلبات الاقتصادية والاجتماعية والسياسية للمجموعة التي تعيش على اقليمها وحمايتها من التهديدات الداخلية والخارجية وفي اوقات السلم والحرب .  </a:t>
          </a:r>
          <a:endParaRPr lang="ar-IQ" sz="2000" b="1" kern="1200" dirty="0"/>
        </a:p>
      </dsp:txBody>
      <dsp:txXfrm rot="-5400000">
        <a:off x="953204" y="2855915"/>
        <a:ext cx="6996452" cy="21784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804DFE-A677-4C9D-8DDB-00835F4B167C}">
      <dsp:nvSpPr>
        <dsp:cNvPr id="0" name=""/>
        <dsp:cNvSpPr/>
      </dsp:nvSpPr>
      <dsp:spPr>
        <a:xfrm>
          <a:off x="1243328" y="0"/>
          <a:ext cx="5331619" cy="5331619"/>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BDAD4A-FB31-4638-BB47-F83444383813}">
      <dsp:nvSpPr>
        <dsp:cNvPr id="0" name=""/>
        <dsp:cNvSpPr/>
      </dsp:nvSpPr>
      <dsp:spPr>
        <a:xfrm>
          <a:off x="202903" y="576057"/>
          <a:ext cx="3224980" cy="2079331"/>
        </a:xfrm>
        <a:prstGeom prst="round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latin typeface="Bodoni MT Black" pitchFamily="18" charset="0"/>
            </a:rPr>
            <a:t>رؤية /تصور</a:t>
          </a:r>
          <a:r>
            <a:rPr lang="en-US" sz="1600" b="1" kern="1200" dirty="0" smtClean="0">
              <a:latin typeface="Bodoni MT Black" pitchFamily="18" charset="0"/>
            </a:rPr>
            <a:t>/ vision</a:t>
          </a:r>
          <a:r>
            <a:rPr lang="ar-IQ" sz="1600" b="1" kern="1200" dirty="0" smtClean="0">
              <a:latin typeface="Bodoni MT Black" pitchFamily="18" charset="0"/>
            </a:rPr>
            <a:t>	</a:t>
          </a:r>
          <a:r>
            <a:rPr lang="en-US" sz="1600" b="1" kern="1200" dirty="0" smtClean="0">
              <a:latin typeface="Bodoni MT Black" pitchFamily="18" charset="0"/>
            </a:rPr>
            <a:t>	</a:t>
          </a:r>
        </a:p>
        <a:p>
          <a:pPr lvl="0" algn="ctr" defTabSz="711200" rtl="1">
            <a:lnSpc>
              <a:spcPct val="90000"/>
            </a:lnSpc>
            <a:spcBef>
              <a:spcPct val="0"/>
            </a:spcBef>
            <a:spcAft>
              <a:spcPct val="35000"/>
            </a:spcAft>
          </a:pPr>
          <a:r>
            <a:rPr lang="en-US" sz="2000" b="1" kern="1200" dirty="0" smtClean="0">
              <a:latin typeface="Bodoni MT Black" pitchFamily="18" charset="0"/>
            </a:rPr>
            <a:t> </a:t>
          </a:r>
          <a:r>
            <a:rPr lang="ar-IQ" sz="2000" b="1" kern="1200" dirty="0" smtClean="0">
              <a:latin typeface="Bodoni MT Black" pitchFamily="18" charset="0"/>
            </a:rPr>
            <a:t>بمعنى رؤية الدولة لاهدافها وسائل تحقيقها بدون هذه الرؤية  ستكون الاهداف مبعثره والارادات مرتبكه </a:t>
          </a:r>
        </a:p>
      </dsp:txBody>
      <dsp:txXfrm>
        <a:off x="304408" y="677562"/>
        <a:ext cx="3021970" cy="1876321"/>
      </dsp:txXfrm>
    </dsp:sp>
    <dsp:sp modelId="{A32AD2A0-534C-4E52-8145-CD215DCAAE69}">
      <dsp:nvSpPr>
        <dsp:cNvPr id="0" name=""/>
        <dsp:cNvSpPr/>
      </dsp:nvSpPr>
      <dsp:spPr>
        <a:xfrm>
          <a:off x="4058322" y="432042"/>
          <a:ext cx="3738908" cy="2079331"/>
        </a:xfrm>
        <a:prstGeom prst="roundRect">
          <a:avLst/>
        </a:prstGeom>
        <a:solidFill>
          <a:schemeClr val="accent2">
            <a:hueOff val="-508499"/>
            <a:satOff val="0"/>
            <a:lumOff val="-470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IQ" sz="2000" b="1" kern="1200" dirty="0" smtClean="0"/>
            <a:t>خطة تتكامل فيها الاهداف والاجراءات /خطة لتوظيف الموارد المتاحة لتحقيق الاهداف السياسية / مجموعة من الخطط لتحقيق الاهداف بصورة منتظمة </a:t>
          </a:r>
          <a:endParaRPr lang="ar-IQ" sz="2000" b="1" kern="1200" dirty="0"/>
        </a:p>
      </dsp:txBody>
      <dsp:txXfrm>
        <a:off x="4159827" y="533547"/>
        <a:ext cx="3535898" cy="1876321"/>
      </dsp:txXfrm>
    </dsp:sp>
    <dsp:sp modelId="{B10574BC-7519-4DB8-A789-771E9FDCBF2B}">
      <dsp:nvSpPr>
        <dsp:cNvPr id="0" name=""/>
        <dsp:cNvSpPr/>
      </dsp:nvSpPr>
      <dsp:spPr>
        <a:xfrm>
          <a:off x="730429" y="2701764"/>
          <a:ext cx="2893909" cy="2079331"/>
        </a:xfrm>
        <a:prstGeom prst="roundRect">
          <a:avLst/>
        </a:prstGeom>
        <a:solidFill>
          <a:schemeClr val="accent2">
            <a:hueOff val="-1016998"/>
            <a:satOff val="0"/>
            <a:lumOff val="-9412"/>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IQ" sz="2600" b="1" kern="1200" dirty="0" smtClean="0"/>
            <a:t>بدلالة السياسة : تعمل لتحقيق الاهداف السياسية للدولة </a:t>
          </a:r>
          <a:endParaRPr lang="ar-IQ" sz="2600" b="1" kern="1200" dirty="0"/>
        </a:p>
      </dsp:txBody>
      <dsp:txXfrm>
        <a:off x="831934" y="2803269"/>
        <a:ext cx="2690899" cy="1876321"/>
      </dsp:txXfrm>
    </dsp:sp>
    <dsp:sp modelId="{BF153C09-43B1-4C77-8FC8-100FF3DCE7D7}">
      <dsp:nvSpPr>
        <dsp:cNvPr id="0" name=""/>
        <dsp:cNvSpPr/>
      </dsp:nvSpPr>
      <dsp:spPr>
        <a:xfrm>
          <a:off x="4219970" y="2592287"/>
          <a:ext cx="3588822" cy="2079331"/>
        </a:xfrm>
        <a:prstGeom prst="roundRect">
          <a:avLst/>
        </a:prstGeom>
        <a:solidFill>
          <a:schemeClr val="accent2">
            <a:hueOff val="-1525497"/>
            <a:satOff val="0"/>
            <a:lumOff val="-14118"/>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IQ" sz="2600" b="1" kern="1200" dirty="0" smtClean="0"/>
            <a:t>واسطة تربط بين الهدف والوسيلة عبر التخطيط وتهيئة كل الامكانات والقدرات المتاحة لتحقيق اهداف محددة </a:t>
          </a:r>
          <a:endParaRPr lang="ar-IQ" sz="2600" b="1" kern="1200" dirty="0"/>
        </a:p>
      </dsp:txBody>
      <dsp:txXfrm>
        <a:off x="4321475" y="2693792"/>
        <a:ext cx="3385812" cy="18763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7C297-9BDB-4233-A08C-A5C91DB429A7}">
      <dsp:nvSpPr>
        <dsp:cNvPr id="0" name=""/>
        <dsp:cNvSpPr/>
      </dsp:nvSpPr>
      <dsp:spPr>
        <a:xfrm rot="5400000">
          <a:off x="-230823" y="233525"/>
          <a:ext cx="1538825" cy="1077177"/>
        </a:xfrm>
        <a:prstGeom prst="chevron">
          <a:avLst/>
        </a:prstGeom>
        <a:solidFill>
          <a:schemeClr val="accent2">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IQ" sz="3200" kern="1200" dirty="0" smtClean="0"/>
            <a:t>اولا </a:t>
          </a:r>
          <a:endParaRPr lang="ar-IQ" sz="3200" kern="1200" dirty="0"/>
        </a:p>
      </dsp:txBody>
      <dsp:txXfrm rot="-5400000">
        <a:off x="2" y="541290"/>
        <a:ext cx="1077177" cy="461648"/>
      </dsp:txXfrm>
    </dsp:sp>
    <dsp:sp modelId="{64977D40-7122-43E2-A8FB-E53336ABBF7B}">
      <dsp:nvSpPr>
        <dsp:cNvPr id="0" name=""/>
        <dsp:cNvSpPr/>
      </dsp:nvSpPr>
      <dsp:spPr>
        <a:xfrm rot="5400000">
          <a:off x="4153270" y="-3073390"/>
          <a:ext cx="1000236" cy="7152422"/>
        </a:xfrm>
        <a:prstGeom prst="round2SameRect">
          <a:avLst/>
        </a:prstGeom>
        <a:solidFill>
          <a:schemeClr val="lt1">
            <a:alpha val="9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r" defTabSz="1066800" rtl="1">
            <a:lnSpc>
              <a:spcPct val="90000"/>
            </a:lnSpc>
            <a:spcBef>
              <a:spcPct val="0"/>
            </a:spcBef>
            <a:spcAft>
              <a:spcPct val="15000"/>
            </a:spcAft>
            <a:buChar char="••"/>
          </a:pPr>
          <a:r>
            <a:rPr lang="ar-IQ" sz="2400" b="1" kern="1200" dirty="0" smtClean="0"/>
            <a:t>لا يمكن اختزالها بالبعد العسكري </a:t>
          </a:r>
          <a:r>
            <a:rPr lang="ar-EG" sz="2400" b="1" kern="1200" dirty="0" smtClean="0"/>
            <a:t>وان كانت ى تنطوي عليه </a:t>
          </a:r>
          <a:r>
            <a:rPr lang="ar-IQ" sz="2400" b="1" kern="1200" dirty="0" smtClean="0"/>
            <a:t> </a:t>
          </a:r>
          <a:endParaRPr lang="ar-IQ" sz="2400" b="1" kern="1200" dirty="0"/>
        </a:p>
        <a:p>
          <a:pPr marL="228600" lvl="1" indent="-228600" algn="r" defTabSz="1066800" rtl="1">
            <a:lnSpc>
              <a:spcPct val="90000"/>
            </a:lnSpc>
            <a:spcBef>
              <a:spcPct val="0"/>
            </a:spcBef>
            <a:spcAft>
              <a:spcPct val="15000"/>
            </a:spcAft>
            <a:buChar char="••"/>
          </a:pPr>
          <a:r>
            <a:rPr lang="ar-IQ" sz="2400" b="1" kern="1200" dirty="0" smtClean="0"/>
            <a:t>وتعمل في اوقات السلم والحرب وداخل وخارج حدود الدولة </a:t>
          </a:r>
          <a:endParaRPr lang="ar-IQ" sz="2400" b="1" kern="1200" dirty="0"/>
        </a:p>
      </dsp:txBody>
      <dsp:txXfrm rot="-5400000">
        <a:off x="1077178" y="51529"/>
        <a:ext cx="7103595" cy="902582"/>
      </dsp:txXfrm>
    </dsp:sp>
    <dsp:sp modelId="{BDA969ED-DEF4-4188-94C0-A87F6B18B128}">
      <dsp:nvSpPr>
        <dsp:cNvPr id="0" name=""/>
        <dsp:cNvSpPr/>
      </dsp:nvSpPr>
      <dsp:spPr>
        <a:xfrm rot="5400000">
          <a:off x="-230823" y="1858563"/>
          <a:ext cx="1538825" cy="1077177"/>
        </a:xfrm>
        <a:prstGeom prst="chevron">
          <a:avLst/>
        </a:prstGeom>
        <a:solidFill>
          <a:schemeClr val="accent2">
            <a:hueOff val="-762749"/>
            <a:satOff val="0"/>
            <a:lumOff val="-7059"/>
            <a:alphaOff val="0"/>
          </a:schemeClr>
        </a:solidFill>
        <a:ln w="55000" cap="flat" cmpd="thickThin" algn="ctr">
          <a:solidFill>
            <a:schemeClr val="accent2">
              <a:hueOff val="-762749"/>
              <a:satOff val="0"/>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IQ" sz="3200" kern="1200" dirty="0" smtClean="0"/>
            <a:t>ثانيا </a:t>
          </a:r>
          <a:endParaRPr lang="ar-IQ" sz="3200" kern="1200" dirty="0"/>
        </a:p>
      </dsp:txBody>
      <dsp:txXfrm rot="-5400000">
        <a:off x="2" y="2166328"/>
        <a:ext cx="1077177" cy="461648"/>
      </dsp:txXfrm>
    </dsp:sp>
    <dsp:sp modelId="{04786937-4077-4D56-AF12-D921EAD69D50}">
      <dsp:nvSpPr>
        <dsp:cNvPr id="0" name=""/>
        <dsp:cNvSpPr/>
      </dsp:nvSpPr>
      <dsp:spPr>
        <a:xfrm rot="5400000">
          <a:off x="3709692" y="-1679464"/>
          <a:ext cx="1536923" cy="7063374"/>
        </a:xfrm>
        <a:prstGeom prst="round2SameRect">
          <a:avLst/>
        </a:prstGeom>
        <a:solidFill>
          <a:schemeClr val="lt1">
            <a:alpha val="90000"/>
            <a:hueOff val="0"/>
            <a:satOff val="0"/>
            <a:lumOff val="0"/>
            <a:alphaOff val="0"/>
          </a:schemeClr>
        </a:solidFill>
        <a:ln w="55000" cap="flat" cmpd="thickThin" algn="ctr">
          <a:solidFill>
            <a:schemeClr val="accent2">
              <a:hueOff val="-762749"/>
              <a:satOff val="0"/>
              <a:lumOff val="-70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Char char="••"/>
          </a:pPr>
          <a:r>
            <a:rPr lang="ar-IQ" sz="2000" b="1" kern="1200" dirty="0" smtClean="0"/>
            <a:t>ترتبط بالعقيدة السياسية والفلسفة الاقتصادية ومنظومة القيم الفكرية  والادلوجية السائده في الدولة .</a:t>
          </a:r>
          <a:endParaRPr lang="ar-IQ" sz="2000" b="1" kern="1200" dirty="0"/>
        </a:p>
        <a:p>
          <a:pPr marL="228600" lvl="1" indent="-228600" algn="r" defTabSz="889000" rtl="1">
            <a:lnSpc>
              <a:spcPct val="90000"/>
            </a:lnSpc>
            <a:spcBef>
              <a:spcPct val="0"/>
            </a:spcBef>
            <a:spcAft>
              <a:spcPct val="15000"/>
            </a:spcAft>
            <a:buChar char="••"/>
          </a:pPr>
          <a:r>
            <a:rPr lang="ar-IQ" sz="2000" b="1" kern="1200" dirty="0" smtClean="0"/>
            <a:t>صانع القرار السياسي هو من يحدد الاهداف العليا والمصالح الحيوية لدولته ويرتبها وفق اولويات معينه</a:t>
          </a:r>
          <a:r>
            <a:rPr lang="ar-EG" sz="2000" b="1" kern="1200" dirty="0" smtClean="0"/>
            <a:t>منها طبيعة النظام السياسي</a:t>
          </a:r>
          <a:r>
            <a:rPr lang="ar-IQ" sz="2000" b="1" kern="1200" dirty="0" smtClean="0"/>
            <a:t> </a:t>
          </a:r>
          <a:r>
            <a:rPr lang="ar-EG" sz="2000" b="1" kern="1200" dirty="0" smtClean="0"/>
            <a:t> والفلسفة السياسية والاقتصادية </a:t>
          </a:r>
          <a:r>
            <a:rPr lang="ar-IQ" sz="2000" b="1" kern="1200" dirty="0" smtClean="0"/>
            <a:t>،وهومن  يفاضل بين البدائل التي يطرحها الاستراتيجي امامه ،والنتائج المترتبة على كل بديل </a:t>
          </a:r>
          <a:r>
            <a:rPr lang="ar-EG" sz="2000" b="1" kern="1200" dirty="0" smtClean="0"/>
            <a:t> </a:t>
          </a:r>
          <a:r>
            <a:rPr lang="ar-IQ" sz="2000" b="1" kern="1200" dirty="0" smtClean="0"/>
            <a:t>.</a:t>
          </a:r>
          <a:endParaRPr lang="ar-IQ" sz="2000" b="1" kern="1200" dirty="0"/>
        </a:p>
      </dsp:txBody>
      <dsp:txXfrm rot="-5400000">
        <a:off x="946467" y="1158787"/>
        <a:ext cx="6988348" cy="1386871"/>
      </dsp:txXfrm>
    </dsp:sp>
    <dsp:sp modelId="{EFAFFFB5-3672-49A6-8249-C47D4E90AB10}">
      <dsp:nvSpPr>
        <dsp:cNvPr id="0" name=""/>
        <dsp:cNvSpPr/>
      </dsp:nvSpPr>
      <dsp:spPr>
        <a:xfrm rot="5400000">
          <a:off x="-230823" y="3215258"/>
          <a:ext cx="1538825" cy="1077177"/>
        </a:xfrm>
        <a:prstGeom prst="chevron">
          <a:avLst/>
        </a:prstGeom>
        <a:solidFill>
          <a:schemeClr val="accent2">
            <a:hueOff val="-1525497"/>
            <a:satOff val="0"/>
            <a:lumOff val="-14118"/>
            <a:alphaOff val="0"/>
          </a:schemeClr>
        </a:solidFill>
        <a:ln w="55000" cap="flat" cmpd="thickThin" algn="ctr">
          <a:solidFill>
            <a:schemeClr val="accent2">
              <a:hueOff val="-1525497"/>
              <a:satOff val="0"/>
              <a:lumOff val="-1411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IQ" sz="3200" kern="1200" dirty="0" smtClean="0"/>
            <a:t>ثالثا</a:t>
          </a:r>
          <a:endParaRPr lang="ar-IQ" sz="3200" kern="1200" dirty="0"/>
        </a:p>
      </dsp:txBody>
      <dsp:txXfrm rot="-5400000">
        <a:off x="2" y="3523023"/>
        <a:ext cx="1077177" cy="461648"/>
      </dsp:txXfrm>
    </dsp:sp>
    <dsp:sp modelId="{679D35E4-7BB6-46B9-A3AF-8229F1B548FA}">
      <dsp:nvSpPr>
        <dsp:cNvPr id="0" name=""/>
        <dsp:cNvSpPr/>
      </dsp:nvSpPr>
      <dsp:spPr>
        <a:xfrm rot="5400000">
          <a:off x="4153270" y="-91658"/>
          <a:ext cx="1000236" cy="7152422"/>
        </a:xfrm>
        <a:prstGeom prst="round2SameRect">
          <a:avLst/>
        </a:prstGeom>
        <a:solidFill>
          <a:schemeClr val="lt1">
            <a:alpha val="90000"/>
            <a:hueOff val="0"/>
            <a:satOff val="0"/>
            <a:lumOff val="0"/>
            <a:alphaOff val="0"/>
          </a:schemeClr>
        </a:solidFill>
        <a:ln w="55000" cap="flat" cmpd="thickThin" algn="ctr">
          <a:solidFill>
            <a:schemeClr val="accent2">
              <a:hueOff val="-1525497"/>
              <a:satOff val="0"/>
              <a:lumOff val="-1411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r" defTabSz="933450" rtl="1">
            <a:lnSpc>
              <a:spcPct val="90000"/>
            </a:lnSpc>
            <a:spcBef>
              <a:spcPct val="0"/>
            </a:spcBef>
            <a:spcAft>
              <a:spcPct val="15000"/>
            </a:spcAft>
            <a:buChar char="••"/>
          </a:pPr>
          <a:r>
            <a:rPr lang="ar-IQ" sz="2100" b="1" kern="1200" dirty="0" smtClean="0"/>
            <a:t>هرمية في تفعيلها ومكوناتها </a:t>
          </a:r>
          <a:endParaRPr lang="ar-IQ" sz="2100" b="1" kern="1200" dirty="0"/>
        </a:p>
        <a:p>
          <a:pPr marL="228600" lvl="1" indent="-228600" algn="r" defTabSz="933450" rtl="1">
            <a:lnSpc>
              <a:spcPct val="90000"/>
            </a:lnSpc>
            <a:spcBef>
              <a:spcPct val="0"/>
            </a:spcBef>
            <a:spcAft>
              <a:spcPct val="15000"/>
            </a:spcAft>
            <a:buChar char="••"/>
          </a:pPr>
          <a:r>
            <a:rPr lang="ar-IQ" sz="2100" b="1" kern="1200" dirty="0" smtClean="0"/>
            <a:t>ترتبط بغيرها من الاستراتيجيات لضمان التنسيق والتناغم في الوسائل والاهداف  بشكل لا يضر بمصالح الدولة .</a:t>
          </a:r>
          <a:endParaRPr lang="ar-IQ" sz="2100" b="1" kern="1200" dirty="0"/>
        </a:p>
      </dsp:txBody>
      <dsp:txXfrm rot="-5400000">
        <a:off x="1077178" y="3033261"/>
        <a:ext cx="7103595" cy="9025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83D5BB-9802-44D6-9857-E93058A4C47B}">
      <dsp:nvSpPr>
        <dsp:cNvPr id="0" name=""/>
        <dsp:cNvSpPr/>
      </dsp:nvSpPr>
      <dsp:spPr>
        <a:xfrm>
          <a:off x="0" y="0"/>
          <a:ext cx="6190679" cy="2334421"/>
        </a:xfrm>
        <a:prstGeom prst="roundRect">
          <a:avLst>
            <a:gd name="adj" fmla="val 10000"/>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IQ" sz="2400" b="1" kern="1200" dirty="0" smtClean="0"/>
            <a:t>اولا :- وضوح الاهداف وتكاملها </a:t>
          </a:r>
        </a:p>
        <a:p>
          <a:pPr lvl="0" algn="r" defTabSz="1066800" rtl="1">
            <a:lnSpc>
              <a:spcPct val="90000"/>
            </a:lnSpc>
            <a:spcBef>
              <a:spcPct val="0"/>
            </a:spcBef>
            <a:spcAft>
              <a:spcPct val="35000"/>
            </a:spcAft>
          </a:pPr>
          <a:r>
            <a:rPr lang="ar-IQ" sz="2400" b="1" kern="1200" dirty="0" smtClean="0"/>
            <a:t>واضحة غير مبهمه ولا لبس</a:t>
          </a:r>
          <a:r>
            <a:rPr lang="ar-EG" sz="2400" b="1" kern="1200" dirty="0" smtClean="0"/>
            <a:t> فيها واحدها يكمل الاخر </a:t>
          </a:r>
          <a:r>
            <a:rPr lang="ar-IQ" sz="2400" b="1" kern="1200" dirty="0" smtClean="0"/>
            <a:t> </a:t>
          </a:r>
          <a:r>
            <a:rPr lang="ar-EG" sz="2400" b="1" kern="1200" dirty="0" smtClean="0"/>
            <a:t> ولا يوجد تناقض </a:t>
          </a:r>
          <a:r>
            <a:rPr lang="ar-EG" sz="2400" b="1" kern="1200" dirty="0" err="1" smtClean="0"/>
            <a:t>قي</a:t>
          </a:r>
          <a:r>
            <a:rPr lang="ar-EG" sz="2400" b="1" kern="1200" dirty="0" smtClean="0"/>
            <a:t> ما بينها </a:t>
          </a:r>
          <a:endParaRPr lang="ar-IQ" sz="2400" b="1" kern="1200" dirty="0"/>
        </a:p>
      </dsp:txBody>
      <dsp:txXfrm>
        <a:off x="68373" y="68373"/>
        <a:ext cx="3777872" cy="2197675"/>
      </dsp:txXfrm>
    </dsp:sp>
    <dsp:sp modelId="{10B77681-377A-43B0-9CCF-6C30FDB899F5}">
      <dsp:nvSpPr>
        <dsp:cNvPr id="0" name=""/>
        <dsp:cNvSpPr/>
      </dsp:nvSpPr>
      <dsp:spPr>
        <a:xfrm>
          <a:off x="1092472" y="2853181"/>
          <a:ext cx="6190679" cy="2334421"/>
        </a:xfrm>
        <a:prstGeom prst="roundRect">
          <a:avLst>
            <a:gd name="adj" fmla="val 10000"/>
          </a:avLst>
        </a:prstGeom>
        <a:solidFill>
          <a:schemeClr val="accent2">
            <a:hueOff val="-1525497"/>
            <a:satOff val="0"/>
            <a:lumOff val="-14118"/>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IQ" sz="2400" b="1" kern="1200" dirty="0" smtClean="0"/>
            <a:t>ثانيا :- - واقعية الاهداف :- </a:t>
          </a:r>
          <a:br>
            <a:rPr lang="ar-IQ" sz="2400" b="1" kern="1200" dirty="0" smtClean="0"/>
          </a:br>
          <a:r>
            <a:rPr lang="ar-IQ" sz="2400" b="1" kern="1200" dirty="0" smtClean="0"/>
            <a:t>ممكنة التحقيق </a:t>
          </a:r>
        </a:p>
        <a:p>
          <a:pPr lvl="0" algn="r" defTabSz="1066800" rtl="1">
            <a:lnSpc>
              <a:spcPct val="90000"/>
            </a:lnSpc>
            <a:spcBef>
              <a:spcPct val="0"/>
            </a:spcBef>
            <a:spcAft>
              <a:spcPct val="35000"/>
            </a:spcAft>
          </a:pPr>
          <a:r>
            <a:rPr lang="ar-EG" sz="2400" b="1" kern="1200" dirty="0" err="1" smtClean="0"/>
            <a:t>تتلائم</a:t>
          </a:r>
          <a:r>
            <a:rPr lang="ar-EG" sz="2400" b="1" kern="1200" dirty="0" smtClean="0"/>
            <a:t> مع </a:t>
          </a:r>
          <a:r>
            <a:rPr lang="ar-IQ" sz="2400" b="1" kern="1200" dirty="0" smtClean="0"/>
            <a:t>القدرات ال</a:t>
          </a:r>
          <a:r>
            <a:rPr lang="ar-EG" sz="2400" b="1" kern="1200" dirty="0" smtClean="0"/>
            <a:t>وسائل المتاحة للدولة </a:t>
          </a:r>
          <a:endParaRPr lang="ar-IQ" sz="2400" b="1" kern="1200" dirty="0"/>
        </a:p>
      </dsp:txBody>
      <dsp:txXfrm>
        <a:off x="1160845" y="2921554"/>
        <a:ext cx="3444086" cy="2197675"/>
      </dsp:txXfrm>
    </dsp:sp>
    <dsp:sp modelId="{7EDFF477-376D-4001-9E56-BE1C4F9A48B3}">
      <dsp:nvSpPr>
        <dsp:cNvPr id="0" name=""/>
        <dsp:cNvSpPr/>
      </dsp:nvSpPr>
      <dsp:spPr>
        <a:xfrm>
          <a:off x="4673305" y="1835114"/>
          <a:ext cx="1517373" cy="1517373"/>
        </a:xfrm>
        <a:prstGeom prst="downArrow">
          <a:avLst>
            <a:gd name="adj1" fmla="val 55000"/>
            <a:gd name="adj2" fmla="val 45000"/>
          </a:avLst>
        </a:prstGeom>
        <a:solidFill>
          <a:schemeClr val="accent2">
            <a:tint val="40000"/>
            <a:alpha val="90000"/>
            <a:hueOff val="0"/>
            <a:satOff val="0"/>
            <a:lumOff val="0"/>
            <a:alphaOff val="0"/>
          </a:schemeClr>
        </a:solidFill>
        <a:ln w="55000" cap="flat" cmpd="thickThin"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endParaRPr lang="ar-IQ" sz="3600" kern="1200"/>
        </a:p>
      </dsp:txBody>
      <dsp:txXfrm>
        <a:off x="5014714" y="1835114"/>
        <a:ext cx="834555" cy="114182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B02BEA2-13F1-47FC-A95E-5B6ED532EF1B}" type="datetimeFigureOut">
              <a:rPr lang="ar-IQ" smtClean="0"/>
              <a:t>14/06/1445</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3820223-0B19-4D4E-B01D-272B2A6FFFBD}" type="slidenum">
              <a:rPr lang="ar-IQ" smtClean="0"/>
              <a:t>‹#›</a:t>
            </a:fld>
            <a:endParaRPr lang="ar-IQ"/>
          </a:p>
        </p:txBody>
      </p:sp>
    </p:spTree>
    <p:extLst>
      <p:ext uri="{BB962C8B-B14F-4D97-AF65-F5344CB8AC3E}">
        <p14:creationId xmlns:p14="http://schemas.microsoft.com/office/powerpoint/2010/main" val="71014256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03820223-0B19-4D4E-B01D-272B2A6FFFBD}" type="slidenum">
              <a:rPr lang="ar-IQ" smtClean="0"/>
              <a:t>16</a:t>
            </a:fld>
            <a:endParaRPr lang="ar-IQ"/>
          </a:p>
        </p:txBody>
      </p:sp>
    </p:spTree>
    <p:extLst>
      <p:ext uri="{BB962C8B-B14F-4D97-AF65-F5344CB8AC3E}">
        <p14:creationId xmlns:p14="http://schemas.microsoft.com/office/powerpoint/2010/main" val="2311808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03820223-0B19-4D4E-B01D-272B2A6FFFBD}" type="slidenum">
              <a:rPr lang="ar-IQ" smtClean="0"/>
              <a:t>34</a:t>
            </a:fld>
            <a:endParaRPr lang="ar-IQ"/>
          </a:p>
        </p:txBody>
      </p:sp>
    </p:spTree>
    <p:extLst>
      <p:ext uri="{BB962C8B-B14F-4D97-AF65-F5344CB8AC3E}">
        <p14:creationId xmlns:p14="http://schemas.microsoft.com/office/powerpoint/2010/main" val="13526201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EE48C59-F798-4F98-83EB-3C03F486B081}" type="datetimeFigureOut">
              <a:rPr lang="ar-IQ" smtClean="0"/>
              <a:t>14/06/1445</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94DB2D2-D680-4777-BEC1-31A868EE2D1F}" type="slidenum">
              <a:rPr lang="ar-IQ" smtClean="0"/>
              <a:t>‹#›</a:t>
            </a:fld>
            <a:endParaRPr lang="ar-IQ"/>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E48C59-F798-4F98-83EB-3C03F486B081}" type="datetimeFigureOut">
              <a:rPr lang="ar-IQ" smtClean="0"/>
              <a:t>14/06/1445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94DB2D2-D680-4777-BEC1-31A868EE2D1F}" type="slidenum">
              <a:rPr lang="ar-IQ" smtClean="0"/>
              <a:t>‹#›</a:t>
            </a:fld>
            <a:endParaRPr lang="ar-IQ"/>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E48C59-F798-4F98-83EB-3C03F486B081}" type="datetimeFigureOut">
              <a:rPr lang="ar-IQ" smtClean="0"/>
              <a:t>14/06/1445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94DB2D2-D680-4777-BEC1-31A868EE2D1F}" type="slidenum">
              <a:rPr lang="ar-IQ" smtClean="0"/>
              <a:t>‹#›</a:t>
            </a:fld>
            <a:endParaRPr lang="ar-IQ"/>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E48C59-F798-4F98-83EB-3C03F486B081}" type="datetimeFigureOut">
              <a:rPr lang="ar-IQ" smtClean="0"/>
              <a:t>14/06/1445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94DB2D2-D680-4777-BEC1-31A868EE2D1F}" type="slidenum">
              <a:rPr lang="ar-IQ" smtClean="0"/>
              <a:t>‹#›</a:t>
            </a:fld>
            <a:endParaRPr lang="ar-IQ"/>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E48C59-F798-4F98-83EB-3C03F486B081}" type="datetimeFigureOut">
              <a:rPr lang="ar-IQ" smtClean="0"/>
              <a:t>14/06/1445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94DB2D2-D680-4777-BEC1-31A868EE2D1F}"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E48C59-F798-4F98-83EB-3C03F486B081}" type="datetimeFigureOut">
              <a:rPr lang="ar-IQ" smtClean="0"/>
              <a:t>14/06/1445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94DB2D2-D680-4777-BEC1-31A868EE2D1F}" type="slidenum">
              <a:rPr lang="ar-IQ" smtClean="0"/>
              <a:t>‹#›</a:t>
            </a:fld>
            <a:endParaRPr lang="ar-IQ"/>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EE48C59-F798-4F98-83EB-3C03F486B081}" type="datetimeFigureOut">
              <a:rPr lang="ar-IQ" smtClean="0"/>
              <a:t>14/06/1445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94DB2D2-D680-4777-BEC1-31A868EE2D1F}"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E48C59-F798-4F98-83EB-3C03F486B081}" type="datetimeFigureOut">
              <a:rPr lang="ar-IQ" smtClean="0"/>
              <a:t>14/06/1445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94DB2D2-D680-4777-BEC1-31A868EE2D1F}" type="slidenum">
              <a:rPr lang="ar-IQ" smtClean="0"/>
              <a:t>‹#›</a:t>
            </a:fld>
            <a:endParaRPr lang="ar-IQ"/>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48C59-F798-4F98-83EB-3C03F486B081}" type="datetimeFigureOut">
              <a:rPr lang="ar-IQ" smtClean="0"/>
              <a:t>14/06/1445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94DB2D2-D680-4777-BEC1-31A868EE2D1F}" type="slidenum">
              <a:rPr lang="ar-IQ" smtClean="0"/>
              <a:t>‹#›</a:t>
            </a:fld>
            <a:endParaRPr lang="ar-IQ"/>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EE48C59-F798-4F98-83EB-3C03F486B081}" type="datetimeFigureOut">
              <a:rPr lang="ar-IQ" smtClean="0"/>
              <a:t>14/06/1445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94DB2D2-D680-4777-BEC1-31A868EE2D1F}"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EE48C59-F798-4F98-83EB-3C03F486B081}" type="datetimeFigureOut">
              <a:rPr lang="ar-IQ" smtClean="0"/>
              <a:t>14/06/1445</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94DB2D2-D680-4777-BEC1-31A868EE2D1F}"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EE48C59-F798-4F98-83EB-3C03F486B081}" type="datetimeFigureOut">
              <a:rPr lang="ar-IQ" smtClean="0"/>
              <a:t>14/06/1445</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94DB2D2-D680-4777-BEC1-31A868EE2D1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9416"/>
            <a:ext cx="6995120" cy="3475768"/>
          </a:xfrm>
          <a:solidFill>
            <a:schemeClr val="bg1"/>
          </a:solidFill>
        </p:spPr>
        <p:txBody>
          <a:bodyPr>
            <a:normAutofit fontScale="92500" lnSpcReduction="10000"/>
          </a:bodyPr>
          <a:lstStyle/>
          <a:p>
            <a:pPr marL="0" indent="0" algn="ctr">
              <a:spcBef>
                <a:spcPct val="0"/>
              </a:spcBef>
              <a:buNone/>
            </a:pPr>
            <a:endParaRPr lang="ar-IQ" sz="3800" b="1" cap="all" dirty="0" smtClean="0">
              <a:ln w="500">
                <a:solidFill>
                  <a:schemeClr val="tx2">
                    <a:shade val="20000"/>
                    <a:satMod val="120000"/>
                  </a:schemeClr>
                </a:solidFill>
              </a:ln>
              <a:solidFill>
                <a:schemeClr val="tx2">
                  <a:lumMod val="75000"/>
                </a:schemeClr>
              </a:solidFill>
              <a:latin typeface="+mj-lt"/>
              <a:ea typeface="+mj-ea"/>
              <a:cs typeface="+mj-cs"/>
            </a:endParaRPr>
          </a:p>
          <a:p>
            <a:pPr marL="0" indent="0" algn="ctr">
              <a:spcBef>
                <a:spcPct val="0"/>
              </a:spcBef>
              <a:buNone/>
            </a:pPr>
            <a:r>
              <a:rPr lang="ar-IQ" sz="3800" b="1" cap="all" dirty="0" smtClean="0">
                <a:ln w="500">
                  <a:solidFill>
                    <a:schemeClr val="tx2">
                      <a:shade val="20000"/>
                      <a:satMod val="120000"/>
                    </a:schemeClr>
                  </a:solidFill>
                </a:ln>
                <a:solidFill>
                  <a:schemeClr val="tx2">
                    <a:lumMod val="75000"/>
                  </a:schemeClr>
                </a:solidFill>
                <a:latin typeface="+mj-lt"/>
                <a:ea typeface="+mj-ea"/>
                <a:cs typeface="+mj-cs"/>
              </a:rPr>
              <a:t>المحاضرة الاولى </a:t>
            </a:r>
          </a:p>
          <a:p>
            <a:pPr marL="0" indent="0" algn="ctr">
              <a:spcBef>
                <a:spcPct val="0"/>
              </a:spcBef>
              <a:buNone/>
            </a:pPr>
            <a:r>
              <a:rPr lang="ar-IQ" sz="3800" b="1" cap="all" dirty="0" smtClean="0">
                <a:ln w="500">
                  <a:solidFill>
                    <a:schemeClr val="tx2">
                      <a:shade val="20000"/>
                      <a:satMod val="120000"/>
                    </a:schemeClr>
                  </a:solidFill>
                </a:ln>
                <a:solidFill>
                  <a:schemeClr val="tx2">
                    <a:lumMod val="75000"/>
                  </a:schemeClr>
                </a:solidFill>
                <a:latin typeface="+mj-lt"/>
                <a:ea typeface="+mj-ea"/>
                <a:cs typeface="+mj-cs"/>
              </a:rPr>
              <a:t>مفهوم الاستراتيجية .. الشروط </a:t>
            </a:r>
            <a:r>
              <a:rPr lang="ar-EG" sz="3800" b="1" cap="all" dirty="0">
                <a:ln w="500">
                  <a:solidFill>
                    <a:schemeClr val="tx2">
                      <a:shade val="20000"/>
                      <a:satMod val="120000"/>
                    </a:schemeClr>
                  </a:solidFill>
                </a:ln>
                <a:solidFill>
                  <a:schemeClr val="tx2">
                    <a:lumMod val="75000"/>
                  </a:schemeClr>
                </a:solidFill>
                <a:latin typeface="+mj-lt"/>
                <a:ea typeface="+mj-ea"/>
                <a:cs typeface="+mj-cs"/>
              </a:rPr>
              <a:t>و</a:t>
            </a: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السمات</a:t>
            </a:r>
            <a:endParaRPr lang="ar-IQ" sz="3800" b="1" cap="all" dirty="0">
              <a:ln w="500">
                <a:solidFill>
                  <a:schemeClr val="tx2">
                    <a:shade val="20000"/>
                    <a:satMod val="120000"/>
                  </a:schemeClr>
                </a:solidFill>
              </a:ln>
              <a:solidFill>
                <a:schemeClr val="tx2">
                  <a:lumMod val="75000"/>
                </a:schemeClr>
              </a:solidFill>
              <a:latin typeface="+mj-lt"/>
              <a:ea typeface="+mj-ea"/>
              <a:cs typeface="+mj-cs"/>
            </a:endParaRPr>
          </a:p>
          <a:p>
            <a:pPr marL="0" indent="0" algn="ctr">
              <a:spcBef>
                <a:spcPct val="0"/>
              </a:spcBef>
              <a:buNone/>
            </a:pPr>
            <a:r>
              <a:rPr lang="ar-IQ" sz="3800" b="1" cap="all" dirty="0" smtClean="0">
                <a:ln w="500">
                  <a:solidFill>
                    <a:schemeClr val="tx2">
                      <a:shade val="20000"/>
                      <a:satMod val="120000"/>
                    </a:schemeClr>
                  </a:solidFill>
                </a:ln>
                <a:solidFill>
                  <a:schemeClr val="tx2">
                    <a:lumMod val="75000"/>
                  </a:schemeClr>
                </a:solidFill>
                <a:latin typeface="+mj-lt"/>
                <a:ea typeface="+mj-ea"/>
                <a:cs typeface="+mj-cs"/>
              </a:rPr>
              <a:t>أ.م.د.دنيـــــــــــا </a:t>
            </a:r>
            <a:r>
              <a:rPr lang="ar-IQ" sz="3800" b="1" cap="all" dirty="0">
                <a:ln w="500">
                  <a:solidFill>
                    <a:schemeClr val="tx2">
                      <a:shade val="20000"/>
                      <a:satMod val="120000"/>
                    </a:schemeClr>
                  </a:solidFill>
                </a:ln>
                <a:solidFill>
                  <a:schemeClr val="tx2">
                    <a:lumMod val="75000"/>
                  </a:schemeClr>
                </a:solidFill>
                <a:latin typeface="+mj-lt"/>
                <a:ea typeface="+mj-ea"/>
                <a:cs typeface="+mj-cs"/>
              </a:rPr>
              <a:t>جــــــــــواد </a:t>
            </a:r>
            <a:r>
              <a:rPr lang="ar-IQ" sz="3800" b="1" cap="all" dirty="0" smtClean="0">
                <a:ln w="500">
                  <a:solidFill>
                    <a:schemeClr val="tx2">
                      <a:shade val="20000"/>
                      <a:satMod val="120000"/>
                    </a:schemeClr>
                  </a:solidFill>
                </a:ln>
                <a:solidFill>
                  <a:schemeClr val="tx2">
                    <a:lumMod val="75000"/>
                  </a:schemeClr>
                </a:solidFill>
                <a:latin typeface="+mj-lt"/>
                <a:ea typeface="+mj-ea"/>
                <a:cs typeface="+mj-cs"/>
              </a:rPr>
              <a:t>/</a:t>
            </a:r>
            <a:endParaRPr lang="ar-IQ" sz="3800" b="1" cap="all" dirty="0">
              <a:ln w="500">
                <a:solidFill>
                  <a:schemeClr val="tx2">
                    <a:shade val="20000"/>
                    <a:satMod val="120000"/>
                  </a:schemeClr>
                </a:solidFill>
              </a:ln>
              <a:solidFill>
                <a:schemeClr val="tx2">
                  <a:lumMod val="75000"/>
                </a:schemeClr>
              </a:solidFill>
              <a:latin typeface="+mj-lt"/>
              <a:ea typeface="+mj-ea"/>
              <a:cs typeface="+mj-cs"/>
            </a:endParaRPr>
          </a:p>
          <a:p>
            <a:pPr marL="0" indent="0" algn="ctr">
              <a:spcBef>
                <a:spcPct val="0"/>
              </a:spcBef>
              <a:buNone/>
            </a:pPr>
            <a:r>
              <a:rPr lang="ar-IQ" sz="3800" b="1" cap="all" dirty="0">
                <a:ln w="500">
                  <a:solidFill>
                    <a:schemeClr val="tx2">
                      <a:shade val="20000"/>
                      <a:satMod val="120000"/>
                    </a:schemeClr>
                  </a:solidFill>
                </a:ln>
                <a:solidFill>
                  <a:schemeClr val="tx2">
                    <a:lumMod val="75000"/>
                  </a:schemeClr>
                </a:solidFill>
                <a:latin typeface="+mj-lt"/>
                <a:ea typeface="+mj-ea"/>
                <a:cs typeface="+mj-cs"/>
              </a:rPr>
              <a:t>كلية العلوم السياسية / جامعة بغداد /</a:t>
            </a:r>
          </a:p>
          <a:p>
            <a:pPr marL="0" indent="0" algn="ctr">
              <a:spcBef>
                <a:spcPct val="0"/>
              </a:spcBef>
              <a:buNone/>
            </a:pPr>
            <a:r>
              <a:rPr lang="ar-IQ" sz="3800" b="1" cap="all" dirty="0">
                <a:ln w="500">
                  <a:solidFill>
                    <a:schemeClr val="tx2">
                      <a:shade val="20000"/>
                      <a:satMod val="120000"/>
                    </a:schemeClr>
                  </a:solidFill>
                </a:ln>
                <a:solidFill>
                  <a:schemeClr val="tx2">
                    <a:lumMod val="75000"/>
                  </a:schemeClr>
                </a:solidFill>
                <a:latin typeface="+mj-lt"/>
                <a:ea typeface="+mj-ea"/>
                <a:cs typeface="+mj-cs"/>
              </a:rPr>
              <a:t>فرع الدراســـــــــــات الدوليـــــة </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 2024</a:t>
            </a:r>
            <a:r>
              <a:rPr lang="ar-IQ" sz="3800" b="1" cap="all" dirty="0" smtClean="0">
                <a:ln w="500">
                  <a:solidFill>
                    <a:schemeClr val="tx2">
                      <a:shade val="20000"/>
                      <a:satMod val="120000"/>
                    </a:schemeClr>
                  </a:solidFill>
                </a:ln>
                <a:solidFill>
                  <a:schemeClr val="tx2">
                    <a:lumMod val="75000"/>
                  </a:schemeClr>
                </a:solidFill>
                <a:latin typeface="+mj-lt"/>
                <a:ea typeface="+mj-ea"/>
                <a:cs typeface="+mj-cs"/>
              </a:rPr>
              <a:t>الاستراتيجية </a:t>
            </a:r>
            <a:r>
              <a:rPr lang="ar-IQ" sz="3800" b="1" cap="all" dirty="0">
                <a:ln w="500">
                  <a:solidFill>
                    <a:schemeClr val="tx2">
                      <a:shade val="20000"/>
                      <a:satMod val="120000"/>
                    </a:schemeClr>
                  </a:solidFill>
                </a:ln>
                <a:solidFill>
                  <a:schemeClr val="tx2">
                    <a:lumMod val="75000"/>
                  </a:schemeClr>
                </a:solidFill>
                <a:latin typeface="+mj-lt"/>
                <a:ea typeface="+mj-ea"/>
                <a:cs typeface="+mj-cs"/>
              </a:rPr>
              <a:t>/ العام الدراسي </a:t>
            </a:r>
            <a:r>
              <a:rPr lang="en-US" sz="3800" b="1" cap="all" dirty="0" smtClean="0">
                <a:ln w="500">
                  <a:solidFill>
                    <a:schemeClr val="tx2">
                      <a:shade val="20000"/>
                      <a:satMod val="120000"/>
                    </a:schemeClr>
                  </a:solidFill>
                </a:ln>
                <a:solidFill>
                  <a:schemeClr val="tx2">
                    <a:lumMod val="75000"/>
                  </a:schemeClr>
                </a:solidFill>
                <a:latin typeface="+mj-lt"/>
                <a:ea typeface="+mj-ea"/>
                <a:cs typeface="+mj-cs"/>
              </a:rPr>
              <a:t>2023</a:t>
            </a:r>
            <a:endParaRPr lang="ar-IQ" sz="3800" b="1" cap="all" dirty="0">
              <a:ln w="500">
                <a:solidFill>
                  <a:schemeClr val="tx2">
                    <a:shade val="20000"/>
                    <a:satMod val="120000"/>
                  </a:schemeClr>
                </a:solidFill>
              </a:ln>
              <a:solidFill>
                <a:schemeClr val="tx2">
                  <a:lumMod val="75000"/>
                </a:schemeClr>
              </a:solidFill>
              <a:latin typeface="+mj-lt"/>
              <a:ea typeface="+mj-ea"/>
              <a:cs typeface="+mj-cs"/>
            </a:endParaRPr>
          </a:p>
        </p:txBody>
      </p:sp>
      <p:sp>
        <p:nvSpPr>
          <p:cNvPr id="2" name="Title 1"/>
          <p:cNvSpPr>
            <a:spLocks noGrp="1"/>
          </p:cNvSpPr>
          <p:nvPr>
            <p:ph type="title"/>
          </p:nvPr>
        </p:nvSpPr>
        <p:spPr/>
        <p:txBody>
          <a:bodyPr>
            <a:normAutofit/>
          </a:bodyPr>
          <a:lstStyle/>
          <a:p>
            <a:pPr algn="ctr"/>
            <a:r>
              <a:rPr lang="ar-IQ" dirty="0">
                <a:solidFill>
                  <a:schemeClr val="tx2">
                    <a:lumMod val="75000"/>
                  </a:schemeClr>
                </a:solidFill>
              </a:rPr>
              <a:t>المدخل في دراسة الاستراتيجية </a:t>
            </a:r>
          </a:p>
        </p:txBody>
      </p:sp>
    </p:spTree>
    <p:extLst>
      <p:ext uri="{BB962C8B-B14F-4D97-AF65-F5344CB8AC3E}">
        <p14:creationId xmlns:p14="http://schemas.microsoft.com/office/powerpoint/2010/main" val="15651807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ar-IQ" sz="3600" b="1" dirty="0" smtClean="0"/>
              <a:t>أولا :-الاستراتيجية بدلالة العمل العسكري في الميدان :- حيث وضعت العديد من التعاريف لهذا المفهوم على يد الكثير من المفكرين  يتمثل اهمهم بكل من :- </a:t>
            </a:r>
            <a:endParaRPr lang="ar-IQ" sz="3600" b="1" dirty="0"/>
          </a:p>
        </p:txBody>
      </p:sp>
      <p:sp>
        <p:nvSpPr>
          <p:cNvPr id="2" name="Title 1"/>
          <p:cNvSpPr>
            <a:spLocks noGrp="1"/>
          </p:cNvSpPr>
          <p:nvPr>
            <p:ph type="title"/>
          </p:nvPr>
        </p:nvSpPr>
        <p:spPr/>
        <p:txBody>
          <a:bodyPr>
            <a:normAutofit/>
          </a:bodyPr>
          <a:lstStyle/>
          <a:p>
            <a:pPr algn="ctr"/>
            <a:r>
              <a:rPr lang="ar-IQ" dirty="0" smtClean="0">
                <a:solidFill>
                  <a:schemeClr val="tx1">
                    <a:lumMod val="95000"/>
                    <a:lumOff val="5000"/>
                  </a:schemeClr>
                </a:solidFill>
              </a:rPr>
              <a:t>الاستراتيجية مفهوما </a:t>
            </a:r>
            <a:endParaRPr lang="ar-IQ" dirty="0">
              <a:solidFill>
                <a:schemeClr val="tx1">
                  <a:lumMod val="95000"/>
                  <a:lumOff val="5000"/>
                </a:schemeClr>
              </a:solidFill>
            </a:endParaRPr>
          </a:p>
        </p:txBody>
      </p:sp>
    </p:spTree>
    <p:extLst>
      <p:ext uri="{BB962C8B-B14F-4D97-AF65-F5344CB8AC3E}">
        <p14:creationId xmlns:p14="http://schemas.microsoft.com/office/powerpoint/2010/main" val="3266044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30060391"/>
              </p:ext>
            </p:extLst>
          </p:nvPr>
        </p:nvGraphicFramePr>
        <p:xfrm>
          <a:off x="457200" y="1052736"/>
          <a:ext cx="8291264" cy="54036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7139136" cy="732696"/>
          </a:xfrm>
        </p:spPr>
        <p:txBody>
          <a:bodyPr>
            <a:normAutofit/>
          </a:bodyPr>
          <a:lstStyle/>
          <a:p>
            <a:pPr algn="ctr"/>
            <a:r>
              <a:rPr lang="ar-IQ" sz="3200" dirty="0" smtClean="0">
                <a:solidFill>
                  <a:schemeClr val="tx1">
                    <a:lumMod val="95000"/>
                    <a:lumOff val="5000"/>
                  </a:schemeClr>
                </a:solidFill>
              </a:rPr>
              <a:t>الاستراتيجية بدلالة العمل العسكري في الميدان </a:t>
            </a:r>
            <a:endParaRPr lang="ar-IQ" sz="3200" dirty="0">
              <a:solidFill>
                <a:schemeClr val="tx1">
                  <a:lumMod val="95000"/>
                  <a:lumOff val="5000"/>
                </a:schemeClr>
              </a:solidFill>
            </a:endParaRPr>
          </a:p>
        </p:txBody>
      </p:sp>
    </p:spTree>
    <p:extLst>
      <p:ext uri="{BB962C8B-B14F-4D97-AF65-F5344CB8AC3E}">
        <p14:creationId xmlns:p14="http://schemas.microsoft.com/office/powerpoint/2010/main" val="4250503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38521301"/>
              </p:ext>
            </p:extLst>
          </p:nvPr>
        </p:nvGraphicFramePr>
        <p:xfrm>
          <a:off x="467544" y="1052736"/>
          <a:ext cx="8064896" cy="5350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6995120" cy="804704"/>
          </a:xfrm>
        </p:spPr>
        <p:txBody>
          <a:bodyPr>
            <a:normAutofit fontScale="90000"/>
          </a:bodyPr>
          <a:lstStyle/>
          <a:p>
            <a:pPr algn="ctr"/>
            <a:r>
              <a:rPr lang="ar-EG" dirty="0" smtClean="0">
                <a:solidFill>
                  <a:schemeClr val="tx1">
                    <a:lumMod val="95000"/>
                    <a:lumOff val="5000"/>
                  </a:schemeClr>
                </a:solidFill>
              </a:rPr>
              <a:t> وجهت العديد من </a:t>
            </a:r>
            <a:r>
              <a:rPr lang="ar-IQ" dirty="0" smtClean="0">
                <a:solidFill>
                  <a:schemeClr val="tx1">
                    <a:lumMod val="95000"/>
                    <a:lumOff val="5000"/>
                  </a:schemeClr>
                </a:solidFill>
              </a:rPr>
              <a:t>الانتقادات لهذه التعاريف </a:t>
            </a:r>
            <a:endParaRPr lang="ar-IQ" dirty="0">
              <a:solidFill>
                <a:schemeClr val="tx1">
                  <a:lumMod val="95000"/>
                  <a:lumOff val="5000"/>
                </a:schemeClr>
              </a:solidFill>
            </a:endParaRPr>
          </a:p>
        </p:txBody>
      </p:sp>
    </p:spTree>
    <p:extLst>
      <p:ext uri="{BB962C8B-B14F-4D97-AF65-F5344CB8AC3E}">
        <p14:creationId xmlns:p14="http://schemas.microsoft.com/office/powerpoint/2010/main" val="3093971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endParaRPr lang="ar-IQ" dirty="0" smtClean="0"/>
          </a:p>
          <a:p>
            <a:pPr algn="justLow" rtl="1"/>
            <a:r>
              <a:rPr lang="ar-IQ" sz="3200" b="1" dirty="0" smtClean="0"/>
              <a:t>هذه التطورات اخرجت مفهوم الاستراتيجية من اطاره العسكري ليصبح اكثر شموليه من ذي قبل </a:t>
            </a:r>
          </a:p>
          <a:p>
            <a:pPr algn="justLow" rtl="1"/>
            <a:r>
              <a:rPr lang="ar-IQ" sz="3200" b="1" dirty="0" smtClean="0"/>
              <a:t>ليأتي تعريف اندرية بوفر لهذا الفهوم منسجما مع هذا التطور فقد عرفها  بوصفها فن استخدام القوة  لتحقيق الاهداف السياسية .</a:t>
            </a:r>
          </a:p>
          <a:p>
            <a:pPr algn="justLow" rtl="1"/>
            <a:r>
              <a:rPr lang="ar-IQ" sz="3200" b="1" dirty="0"/>
              <a:t> </a:t>
            </a:r>
            <a:r>
              <a:rPr lang="ar-IQ" sz="3200" b="1" dirty="0" smtClean="0"/>
              <a:t>بمعني هي تفيد </a:t>
            </a:r>
            <a:r>
              <a:rPr lang="ar-EG" sz="3200" b="1" dirty="0" smtClean="0"/>
              <a:t>علم وفن </a:t>
            </a:r>
            <a:r>
              <a:rPr lang="ar-IQ" sz="3200" b="1" dirty="0" smtClean="0"/>
              <a:t>توظيف</a:t>
            </a:r>
            <a:r>
              <a:rPr lang="ar-EG" sz="3200" b="1" dirty="0" smtClean="0"/>
              <a:t> استخدام </a:t>
            </a:r>
            <a:r>
              <a:rPr lang="ar-IQ" sz="3200" b="1" dirty="0" smtClean="0"/>
              <a:t> كل مقومات القوة والقدر</a:t>
            </a:r>
            <a:r>
              <a:rPr lang="ar-EG" sz="3200" b="1" dirty="0" smtClean="0"/>
              <a:t>ات </a:t>
            </a:r>
            <a:r>
              <a:rPr lang="ar-IQ" sz="3200" b="1" dirty="0" smtClean="0"/>
              <a:t>والامكانيات </a:t>
            </a:r>
            <a:r>
              <a:rPr lang="ar-IQ" sz="3200" b="1" dirty="0" err="1" smtClean="0"/>
              <a:t>المتاحه</a:t>
            </a:r>
            <a:r>
              <a:rPr lang="ar-IQ" sz="3200" b="1" dirty="0" smtClean="0"/>
              <a:t> للدولة  لت</a:t>
            </a:r>
            <a:r>
              <a:rPr lang="ar-EG" sz="3200" b="1" dirty="0" smtClean="0"/>
              <a:t>أمين هامش من خرية العمل لصانع القرار تمكنه من ت</a:t>
            </a:r>
            <a:r>
              <a:rPr lang="ar-IQ" sz="3200" b="1" dirty="0" smtClean="0"/>
              <a:t>حقيق الاهداف العليا للدولة </a:t>
            </a:r>
            <a:r>
              <a:rPr lang="ar-IQ" b="1" dirty="0" smtClean="0"/>
              <a:t>.</a:t>
            </a:r>
            <a:endParaRPr lang="ar-IQ" b="1" dirty="0"/>
          </a:p>
        </p:txBody>
      </p:sp>
      <p:sp>
        <p:nvSpPr>
          <p:cNvPr id="2" name="Title 1"/>
          <p:cNvSpPr>
            <a:spLocks noGrp="1"/>
          </p:cNvSpPr>
          <p:nvPr>
            <p:ph type="title"/>
          </p:nvPr>
        </p:nvSpPr>
        <p:spPr/>
        <p:txBody>
          <a:bodyPr/>
          <a:lstStyle/>
          <a:p>
            <a:pPr algn="ctr"/>
            <a:r>
              <a:rPr lang="ar-IQ" dirty="0" smtClean="0">
                <a:solidFill>
                  <a:schemeClr val="tx1">
                    <a:lumMod val="95000"/>
                    <a:lumOff val="5000"/>
                  </a:schemeClr>
                </a:solidFill>
              </a:rPr>
              <a:t>الاستراتيجية بدلالة الاهداف السياسية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23027162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797381198"/>
              </p:ext>
            </p:extLst>
          </p:nvPr>
        </p:nvGraphicFramePr>
        <p:xfrm>
          <a:off x="457200" y="1124744"/>
          <a:ext cx="8075240" cy="5331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7139136" cy="732696"/>
          </a:xfrm>
        </p:spPr>
        <p:txBody>
          <a:bodyPr>
            <a:normAutofit/>
          </a:bodyPr>
          <a:lstStyle/>
          <a:p>
            <a:pPr algn="ctr"/>
            <a:r>
              <a:rPr lang="ar-IQ" dirty="0" smtClean="0">
                <a:solidFill>
                  <a:schemeClr val="tx1">
                    <a:lumMod val="95000"/>
                    <a:lumOff val="5000"/>
                  </a:schemeClr>
                </a:solidFill>
              </a:rPr>
              <a:t>الدلالات  الاخرى لمفهوم الاستراتيجية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26401541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rtl="1"/>
            <a:r>
              <a:rPr lang="ar-IQ" b="1" dirty="0" smtClean="0"/>
              <a:t>هل يخضع الاستراتيجي للسياسي ؟ </a:t>
            </a:r>
          </a:p>
          <a:p>
            <a:pPr algn="justLow" rtl="1"/>
            <a:r>
              <a:rPr lang="ar-IQ" b="1" dirty="0" smtClean="0"/>
              <a:t>نعم لان السياسي هو من يحدد الاهداف العليا للدولة ويحدد الوسائل والادوات لتحقيقها ، وفق النظام السياسي للدولة والقيم الاجتماعية والفلسفة الاقتصادية والسياسية ، والقدرات المكتاحة للدولة ويفاضل بين هذه الوسائل التي يطرحها الاستراتيجي امامه ،والنتائج المترتبة على كل منها . </a:t>
            </a:r>
          </a:p>
          <a:p>
            <a:pPr algn="justLow" rtl="1"/>
            <a:r>
              <a:rPr lang="ar-IQ" b="1" dirty="0"/>
              <a:t> </a:t>
            </a:r>
            <a:r>
              <a:rPr lang="ar-IQ" b="1" dirty="0" smtClean="0"/>
              <a:t> وعليه فأن الاستراتيجية تعني فن وعلم توظيف واستثمار كل القدرات  المتاحة للدولة لتحقيق اهدافها العليا في وقت السلم والحرب معا وضمان مصالحها داخل وخارج حدودها.</a:t>
            </a:r>
          </a:p>
          <a:p>
            <a:pPr algn="justLow" rtl="1"/>
            <a:endParaRPr lang="ar-IQ" b="1" dirty="0"/>
          </a:p>
        </p:txBody>
      </p:sp>
      <p:sp>
        <p:nvSpPr>
          <p:cNvPr id="2" name="Title 1"/>
          <p:cNvSpPr>
            <a:spLocks noGrp="1"/>
          </p:cNvSpPr>
          <p:nvPr>
            <p:ph type="title"/>
          </p:nvPr>
        </p:nvSpPr>
        <p:spPr/>
        <p:txBody>
          <a:bodyPr/>
          <a:lstStyle/>
          <a:p>
            <a:pPr algn="ctr"/>
            <a:r>
              <a:rPr lang="ar-IQ" dirty="0" smtClean="0">
                <a:solidFill>
                  <a:schemeClr val="tx1">
                    <a:lumMod val="95000"/>
                    <a:lumOff val="5000"/>
                  </a:schemeClr>
                </a:solidFill>
              </a:rPr>
              <a:t>التعريف النهائي للاستراتيجية</a:t>
            </a:r>
            <a:endParaRPr lang="ar-IQ" dirty="0">
              <a:solidFill>
                <a:schemeClr val="tx1">
                  <a:lumMod val="95000"/>
                  <a:lumOff val="5000"/>
                </a:schemeClr>
              </a:solidFill>
            </a:endParaRPr>
          </a:p>
        </p:txBody>
      </p:sp>
    </p:spTree>
    <p:extLst>
      <p:ext uri="{BB962C8B-B14F-4D97-AF65-F5344CB8AC3E}">
        <p14:creationId xmlns:p14="http://schemas.microsoft.com/office/powerpoint/2010/main" val="8020922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rtl="1"/>
            <a:r>
              <a:rPr lang="ar-EG" b="1" dirty="0" smtClean="0"/>
              <a:t>وقد تطور مفهوم الاستراتيجية بتطور مفهوم الدولة حيث أصبحت مؤسسه ذات مضمون اقتصادي واجتماعية وسياسية وعسكري ، وعليها ان تؤمن المتطلبات الاجتماعية والاقتصادية للمجموعة المتواجدة على ارضها، وحمايتهم من التهديدات الخارجية بغض النظر عن انتماءاتهم العقائدية  والعرقية والدينية ، وهذا لا يتوقف على قدراتها العسكرية فحسب بل على  قاعدتها الاقتصادية والصناعية والتماسك الاجتماعي وبناء منظومة تحالفات إقليمية ودولية </a:t>
            </a:r>
            <a:r>
              <a:rPr lang="ar-EG" b="1" dirty="0" err="1" smtClean="0"/>
              <a:t>متوازنه</a:t>
            </a:r>
            <a:r>
              <a:rPr lang="ar-EG" b="1" dirty="0" smtClean="0"/>
              <a:t> ، هذه التطورات أخرجت الاستراتيجية من مفهومها العسكري لتصيح ذات ابعاد شمولية تعنى بضمان تحقيق المصالح العليا للدولة ، ولا ينكن اختزالها بالبعد العسكري .</a:t>
            </a:r>
            <a:endParaRPr lang="ar-IQ" b="1" dirty="0"/>
          </a:p>
        </p:txBody>
      </p:sp>
      <p:sp>
        <p:nvSpPr>
          <p:cNvPr id="2" name="Title 1"/>
          <p:cNvSpPr>
            <a:spLocks noGrp="1"/>
          </p:cNvSpPr>
          <p:nvPr>
            <p:ph type="title"/>
          </p:nvPr>
        </p:nvSpPr>
        <p:spPr/>
        <p:txBody>
          <a:bodyPr/>
          <a:lstStyle/>
          <a:p>
            <a:pPr algn="ctr"/>
            <a:r>
              <a:rPr lang="ar-IQ" dirty="0" smtClean="0">
                <a:solidFill>
                  <a:schemeClr val="tx1">
                    <a:lumMod val="95000"/>
                    <a:lumOff val="5000"/>
                  </a:schemeClr>
                </a:solidFill>
              </a:rPr>
              <a:t>التعريف النهائي للاستراتيجية</a:t>
            </a:r>
            <a:endParaRPr lang="ar-IQ" dirty="0">
              <a:solidFill>
                <a:schemeClr val="tx1">
                  <a:lumMod val="95000"/>
                  <a:lumOff val="5000"/>
                </a:schemeClr>
              </a:solidFill>
            </a:endParaRPr>
          </a:p>
        </p:txBody>
      </p:sp>
    </p:spTree>
    <p:extLst>
      <p:ext uri="{BB962C8B-B14F-4D97-AF65-F5344CB8AC3E}">
        <p14:creationId xmlns:p14="http://schemas.microsoft.com/office/powerpoint/2010/main" val="33667261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45319320"/>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7067128" cy="948720"/>
          </a:xfrm>
        </p:spPr>
        <p:txBody>
          <a:bodyPr>
            <a:normAutofit fontScale="90000"/>
          </a:bodyPr>
          <a:lstStyle/>
          <a:p>
            <a:r>
              <a:rPr lang="ar-IQ" dirty="0" smtClean="0">
                <a:solidFill>
                  <a:schemeClr val="tx1">
                    <a:lumMod val="95000"/>
                    <a:lumOff val="5000"/>
                  </a:schemeClr>
                </a:solidFill>
              </a:rPr>
              <a:t>النتائج المترتبة على تعريف الاستراتيجية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3137157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17548518"/>
              </p:ext>
            </p:extLst>
          </p:nvPr>
        </p:nvGraphicFramePr>
        <p:xfrm>
          <a:off x="457200" y="1268760"/>
          <a:ext cx="7283152" cy="5187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6995120" cy="660688"/>
          </a:xfrm>
        </p:spPr>
        <p:txBody>
          <a:bodyPr>
            <a:normAutofit fontScale="90000"/>
          </a:bodyPr>
          <a:lstStyle/>
          <a:p>
            <a:pPr algn="ctr"/>
            <a:r>
              <a:rPr lang="ar-IQ" dirty="0" smtClean="0">
                <a:solidFill>
                  <a:schemeClr val="tx1">
                    <a:lumMod val="95000"/>
                    <a:lumOff val="5000"/>
                  </a:schemeClr>
                </a:solidFill>
              </a:rPr>
              <a:t>شروط الاستراتيجية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19941627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73661350"/>
              </p:ext>
            </p:extLst>
          </p:nvPr>
        </p:nvGraphicFramePr>
        <p:xfrm>
          <a:off x="457200" y="1268760"/>
          <a:ext cx="7283152" cy="5187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6995120" cy="660688"/>
          </a:xfrm>
        </p:spPr>
        <p:txBody>
          <a:bodyPr>
            <a:normAutofit fontScale="90000"/>
          </a:bodyPr>
          <a:lstStyle/>
          <a:p>
            <a:pPr algn="ctr"/>
            <a:r>
              <a:rPr lang="ar-IQ" dirty="0" smtClean="0">
                <a:solidFill>
                  <a:schemeClr val="tx1">
                    <a:lumMod val="95000"/>
                    <a:lumOff val="5000"/>
                  </a:schemeClr>
                </a:solidFill>
              </a:rPr>
              <a:t>شروط الاستراتيجية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21322232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9416"/>
            <a:ext cx="8075240" cy="4267856"/>
          </a:xfrm>
          <a:solidFill>
            <a:schemeClr val="bg1"/>
          </a:solidFill>
        </p:spPr>
        <p:txBody>
          <a:bodyPr>
            <a:normAutofit fontScale="70000" lnSpcReduction="20000"/>
          </a:bodyPr>
          <a:lstStyle/>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محاور المحاضرة :-</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أولا :- تعريف المصطلح</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ثانيا :- تناول جذوره الفكرية </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ثالثا :- تعريف الاستراتيجية بدلاله الجذور العسكرية والانتقادات الموجهة لهذا التعريف </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رابعا :- تطور مفهوم الاستراتيجية </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خامسا :- التعاريف المتعددة للاستراتيجية</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سادسا :-  تطور مفهوم الاستراتيجية والنتائج المترتبة على التعريف</a:t>
            </a:r>
          </a:p>
          <a:p>
            <a:pPr marL="0" indent="0" algn="ctr">
              <a:spcBef>
                <a:spcPct val="0"/>
              </a:spcBef>
              <a:buNone/>
            </a:pPr>
            <a:r>
              <a:rPr lang="ar-EG" sz="3800" b="1" cap="all" dirty="0" err="1" smtClean="0">
                <a:ln w="500">
                  <a:solidFill>
                    <a:schemeClr val="tx2">
                      <a:shade val="20000"/>
                      <a:satMod val="120000"/>
                    </a:schemeClr>
                  </a:solidFill>
                </a:ln>
                <a:solidFill>
                  <a:schemeClr val="tx2">
                    <a:lumMod val="75000"/>
                  </a:schemeClr>
                </a:solidFill>
                <a:latin typeface="+mj-lt"/>
                <a:ea typeface="+mj-ea"/>
                <a:cs typeface="+mj-cs"/>
              </a:rPr>
              <a:t>سايعا</a:t>
            </a: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 :-  اهم شروط تعريف الاستراتيجية( القومية ) الشاملة </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ثامنا :- الاستراتيجية العسكرية  التعريف واهم الفروقات عن الاستراتيجية القومية </a:t>
            </a:r>
          </a:p>
          <a:p>
            <a:pPr marL="0" indent="0" algn="ctr">
              <a:spcBef>
                <a:spcPct val="0"/>
              </a:spcBef>
              <a:buNone/>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تاسعا :- العقيدة العسكرية </a:t>
            </a:r>
          </a:p>
          <a:p>
            <a:pPr marL="742950" indent="-742950" algn="ctr" rtl="1">
              <a:spcBef>
                <a:spcPct val="0"/>
              </a:spcBef>
              <a:buAutoNum type="arabicPeriod"/>
            </a:pPr>
            <a:endParaRPr lang="ar-EG" sz="3800" b="1" cap="all" dirty="0" smtClean="0">
              <a:ln w="500">
                <a:solidFill>
                  <a:schemeClr val="tx2">
                    <a:shade val="20000"/>
                    <a:satMod val="120000"/>
                  </a:schemeClr>
                </a:solidFill>
              </a:ln>
              <a:solidFill>
                <a:schemeClr val="tx2">
                  <a:lumMod val="75000"/>
                </a:schemeClr>
              </a:solidFill>
              <a:latin typeface="+mj-lt"/>
              <a:ea typeface="+mj-ea"/>
              <a:cs typeface="+mj-cs"/>
            </a:endParaRPr>
          </a:p>
          <a:p>
            <a:pPr marL="742950" indent="-742950" algn="ctr" rtl="1">
              <a:spcBef>
                <a:spcPct val="0"/>
              </a:spcBef>
              <a:buAutoNum type="arabicPeriod"/>
            </a:pPr>
            <a:endParaRPr lang="ar-EG" sz="3800" b="1" cap="all" dirty="0" smtClean="0">
              <a:ln w="500">
                <a:solidFill>
                  <a:schemeClr val="tx2">
                    <a:shade val="20000"/>
                    <a:satMod val="120000"/>
                  </a:schemeClr>
                </a:solidFill>
              </a:ln>
              <a:solidFill>
                <a:schemeClr val="tx2">
                  <a:lumMod val="75000"/>
                </a:schemeClr>
              </a:solidFill>
              <a:latin typeface="+mj-lt"/>
              <a:ea typeface="+mj-ea"/>
              <a:cs typeface="+mj-cs"/>
            </a:endParaRPr>
          </a:p>
          <a:p>
            <a:pPr marL="742950" indent="-742950" algn="ctr" rtl="1">
              <a:spcBef>
                <a:spcPct val="0"/>
              </a:spcBef>
              <a:buAutoNum type="arabicPeriod"/>
            </a:pPr>
            <a:endParaRPr lang="ar-EG" sz="3800" b="1" cap="all" dirty="0" smtClean="0">
              <a:ln w="500">
                <a:solidFill>
                  <a:schemeClr val="tx2">
                    <a:shade val="20000"/>
                    <a:satMod val="120000"/>
                  </a:schemeClr>
                </a:solidFill>
              </a:ln>
              <a:solidFill>
                <a:schemeClr val="tx2">
                  <a:lumMod val="75000"/>
                </a:schemeClr>
              </a:solidFill>
              <a:latin typeface="+mj-lt"/>
              <a:ea typeface="+mj-ea"/>
              <a:cs typeface="+mj-cs"/>
            </a:endParaRPr>
          </a:p>
        </p:txBody>
      </p:sp>
      <p:sp>
        <p:nvSpPr>
          <p:cNvPr id="2" name="Title 1"/>
          <p:cNvSpPr>
            <a:spLocks noGrp="1"/>
          </p:cNvSpPr>
          <p:nvPr>
            <p:ph type="title"/>
          </p:nvPr>
        </p:nvSpPr>
        <p:spPr/>
        <p:txBody>
          <a:bodyPr>
            <a:normAutofit/>
          </a:bodyPr>
          <a:lstStyle/>
          <a:p>
            <a:pPr algn="ctr"/>
            <a:r>
              <a:rPr lang="ar-IQ" dirty="0">
                <a:solidFill>
                  <a:schemeClr val="tx2">
                    <a:lumMod val="75000"/>
                  </a:schemeClr>
                </a:solidFill>
              </a:rPr>
              <a:t>المدخل في دراسة الاستراتيجية </a:t>
            </a:r>
          </a:p>
        </p:txBody>
      </p:sp>
    </p:spTree>
    <p:extLst>
      <p:ext uri="{BB962C8B-B14F-4D97-AF65-F5344CB8AC3E}">
        <p14:creationId xmlns:p14="http://schemas.microsoft.com/office/powerpoint/2010/main" val="35738242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0598379"/>
              </p:ext>
            </p:extLst>
          </p:nvPr>
        </p:nvGraphicFramePr>
        <p:xfrm>
          <a:off x="457200" y="980728"/>
          <a:ext cx="8147248" cy="5475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6995120" cy="660688"/>
          </a:xfrm>
        </p:spPr>
        <p:txBody>
          <a:bodyPr>
            <a:normAutofit fontScale="90000"/>
          </a:bodyPr>
          <a:lstStyle/>
          <a:p>
            <a:pPr algn="ctr"/>
            <a:r>
              <a:rPr lang="ar-IQ" dirty="0" smtClean="0"/>
              <a:t>شروط الاستراتيجية </a:t>
            </a:r>
            <a:endParaRPr lang="ar-IQ" dirty="0"/>
          </a:p>
        </p:txBody>
      </p:sp>
    </p:spTree>
    <p:extLst>
      <p:ext uri="{BB962C8B-B14F-4D97-AF65-F5344CB8AC3E}">
        <p14:creationId xmlns:p14="http://schemas.microsoft.com/office/powerpoint/2010/main" val="15560872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55392644"/>
              </p:ext>
            </p:extLst>
          </p:nvPr>
        </p:nvGraphicFramePr>
        <p:xfrm>
          <a:off x="457200" y="1268760"/>
          <a:ext cx="7283152" cy="5187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6995120" cy="660688"/>
          </a:xfrm>
        </p:spPr>
        <p:txBody>
          <a:bodyPr>
            <a:normAutofit fontScale="90000"/>
          </a:bodyPr>
          <a:lstStyle/>
          <a:p>
            <a:pPr algn="ctr"/>
            <a:r>
              <a:rPr lang="ar-IQ" dirty="0" smtClean="0">
                <a:solidFill>
                  <a:schemeClr val="tx1">
                    <a:lumMod val="65000"/>
                    <a:lumOff val="35000"/>
                  </a:schemeClr>
                </a:solidFill>
              </a:rPr>
              <a:t>شروط الاستراتيجية </a:t>
            </a:r>
            <a:endParaRPr lang="ar-IQ" dirty="0">
              <a:solidFill>
                <a:schemeClr val="tx1">
                  <a:lumMod val="65000"/>
                  <a:lumOff val="35000"/>
                </a:schemeClr>
              </a:solidFill>
            </a:endParaRPr>
          </a:p>
        </p:txBody>
      </p:sp>
    </p:spTree>
    <p:extLst>
      <p:ext uri="{BB962C8B-B14F-4D97-AF65-F5344CB8AC3E}">
        <p14:creationId xmlns:p14="http://schemas.microsoft.com/office/powerpoint/2010/main" val="577561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1">
              <a:lumMod val="20000"/>
              <a:lumOff val="80000"/>
            </a:schemeClr>
          </a:solidFill>
        </p:spPr>
        <p:txBody>
          <a:bodyPr>
            <a:normAutofit/>
          </a:bodyPr>
          <a:lstStyle/>
          <a:p>
            <a:r>
              <a:rPr lang="ar-IQ" b="1" dirty="0" smtClean="0">
                <a:solidFill>
                  <a:schemeClr val="tx1">
                    <a:lumMod val="95000"/>
                    <a:lumOff val="5000"/>
                  </a:schemeClr>
                </a:solidFill>
              </a:rPr>
              <a:t>الاستراتيجية الشاملة والاستراتيجية العسكرية </a:t>
            </a:r>
            <a:endParaRPr lang="ar-IQ" b="1" dirty="0">
              <a:solidFill>
                <a:schemeClr val="tx1">
                  <a:lumMod val="95000"/>
                  <a:lumOff val="5000"/>
                </a:schemeClr>
              </a:solidFill>
            </a:endParaRPr>
          </a:p>
        </p:txBody>
      </p:sp>
      <p:sp>
        <p:nvSpPr>
          <p:cNvPr id="2" name="عنصر نائب للمحتوى 1"/>
          <p:cNvSpPr>
            <a:spLocks noGrp="1"/>
          </p:cNvSpPr>
          <p:nvPr>
            <p:ph idx="1"/>
          </p:nvPr>
        </p:nvSpPr>
        <p:spPr/>
        <p:txBody>
          <a:bodyPr>
            <a:normAutofit fontScale="92500"/>
          </a:bodyPr>
          <a:lstStyle/>
          <a:p>
            <a:pPr algn="justLow" rtl="1"/>
            <a:r>
              <a:rPr lang="ar-EG" b="1" dirty="0" smtClean="0"/>
              <a:t>تعرف الاستراتيجية الشاملة او القومية بوصفها علم وفن توظيف واستخدام الوسائل والقدرات المتاحة للدولة لضمان تحقيق الأهداف العليا ..</a:t>
            </a:r>
          </a:p>
          <a:p>
            <a:pPr marL="109728" indent="0" algn="justLow" rtl="1">
              <a:buNone/>
            </a:pPr>
            <a:r>
              <a:rPr lang="ar-EG" sz="3200" b="1" dirty="0" smtClean="0"/>
              <a:t>من المسؤول عن صياغتها ؟؟؟صانع القرار</a:t>
            </a:r>
          </a:p>
          <a:p>
            <a:pPr marL="109728" indent="0" algn="justLow" rtl="1">
              <a:buNone/>
            </a:pPr>
            <a:r>
              <a:rPr lang="ar-EG" sz="3200" b="1" dirty="0"/>
              <a:t> </a:t>
            </a:r>
            <a:r>
              <a:rPr lang="ar-EG" sz="3200" b="1" dirty="0" smtClean="0"/>
              <a:t>	وقد رتب التعريف جملة من الشروط تمثل بما يأتي :- </a:t>
            </a:r>
          </a:p>
          <a:p>
            <a:pPr marL="109728" indent="0" algn="justLow" rtl="1">
              <a:buNone/>
            </a:pPr>
            <a:r>
              <a:rPr lang="ar-EG" sz="3200" b="1" dirty="0" smtClean="0"/>
              <a:t>وضوح الأهداف وتكاملها </a:t>
            </a:r>
          </a:p>
          <a:p>
            <a:pPr marL="109728" indent="0" algn="justLow" rtl="1">
              <a:buNone/>
            </a:pPr>
            <a:r>
              <a:rPr lang="ar-EG" sz="3200" b="1" dirty="0" smtClean="0"/>
              <a:t>عقلانية الأهداف </a:t>
            </a:r>
          </a:p>
          <a:p>
            <a:pPr marL="109728" indent="0" algn="justLow" rtl="1">
              <a:buNone/>
            </a:pPr>
            <a:r>
              <a:rPr lang="ar-EG" sz="3200" b="1" dirty="0" smtClean="0"/>
              <a:t>العقلانية والتخصص </a:t>
            </a:r>
          </a:p>
          <a:p>
            <a:pPr marL="109728" indent="0" algn="justLow" rtl="1">
              <a:buNone/>
            </a:pPr>
            <a:r>
              <a:rPr lang="ar-EG" sz="3200" b="1" dirty="0" smtClean="0"/>
              <a:t>الاستمرارية </a:t>
            </a:r>
          </a:p>
          <a:p>
            <a:pPr marL="109728" indent="0" algn="justLow" rtl="1">
              <a:buNone/>
            </a:pPr>
            <a:r>
              <a:rPr lang="ar-EG" sz="3200" b="1" dirty="0" err="1" smtClean="0"/>
              <a:t>المرونه</a:t>
            </a:r>
            <a:r>
              <a:rPr lang="ar-EG" sz="3200" b="1" dirty="0" smtClean="0"/>
              <a:t> </a:t>
            </a:r>
          </a:p>
          <a:p>
            <a:pPr marL="109728" indent="0" algn="justLow" rtl="1">
              <a:buNone/>
            </a:pPr>
            <a:endParaRPr lang="en-US" dirty="0"/>
          </a:p>
        </p:txBody>
      </p:sp>
    </p:spTree>
    <p:extLst>
      <p:ext uri="{BB962C8B-B14F-4D97-AF65-F5344CB8AC3E}">
        <p14:creationId xmlns:p14="http://schemas.microsoft.com/office/powerpoint/2010/main" val="11802523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1">
              <a:lumMod val="20000"/>
              <a:lumOff val="80000"/>
            </a:schemeClr>
          </a:solidFill>
        </p:spPr>
        <p:txBody>
          <a:bodyPr>
            <a:normAutofit/>
          </a:bodyPr>
          <a:lstStyle/>
          <a:p>
            <a:r>
              <a:rPr lang="ar-IQ" b="1" dirty="0" smtClean="0">
                <a:solidFill>
                  <a:schemeClr val="tx1">
                    <a:lumMod val="95000"/>
                    <a:lumOff val="5000"/>
                  </a:schemeClr>
                </a:solidFill>
              </a:rPr>
              <a:t>الاستراتيجية الشاملة والاستراتيجية العسكرية </a:t>
            </a:r>
            <a:endParaRPr lang="ar-IQ" b="1" dirty="0">
              <a:solidFill>
                <a:schemeClr val="tx1">
                  <a:lumMod val="95000"/>
                  <a:lumOff val="5000"/>
                </a:schemeClr>
              </a:solidFill>
            </a:endParaRPr>
          </a:p>
        </p:txBody>
      </p:sp>
      <p:sp>
        <p:nvSpPr>
          <p:cNvPr id="2" name="عنصر نائب للمحتوى 1"/>
          <p:cNvSpPr>
            <a:spLocks noGrp="1"/>
          </p:cNvSpPr>
          <p:nvPr>
            <p:ph idx="1"/>
          </p:nvPr>
        </p:nvSpPr>
        <p:spPr/>
        <p:txBody>
          <a:bodyPr>
            <a:normAutofit lnSpcReduction="10000"/>
          </a:bodyPr>
          <a:lstStyle/>
          <a:p>
            <a:pPr algn="justLow" rtl="1"/>
            <a:r>
              <a:rPr lang="ar-EG" b="1" dirty="0" smtClean="0"/>
              <a:t>استدراك وتوضيح :- ورد مفهوم القومية في المحاضرة :- </a:t>
            </a:r>
          </a:p>
          <a:p>
            <a:pPr algn="justLow" rtl="1"/>
            <a:r>
              <a:rPr lang="ar-EG" sz="3200" b="1" dirty="0" smtClean="0"/>
              <a:t>القومية المقصودة هنا لا نعني بها قومية الافراد بل الدولة القومية التي قامت على أساس معاهدة </a:t>
            </a:r>
            <a:r>
              <a:rPr lang="ar-EG" sz="3200" b="1" dirty="0" err="1" smtClean="0"/>
              <a:t>ويستفاليا</a:t>
            </a:r>
            <a:r>
              <a:rPr lang="ar-EG" sz="3200" b="1" dirty="0" smtClean="0"/>
              <a:t>  عام 1648التي انهت الحروب الدينية (حرب الثلاثين عام )بين الكاثوليك والبروتستانت والحروب التي كانت دائرة في القارة الاوربية منها حرب الثمانين عام بين اسبانيا ودول المقاطعات السبعة المنخفضة ، وعلى أساسها ظهرت الدولة التي تعبر عن مصالح كل افرادها بغض النظر عن هوياتهم الفرعية سواء اكانت دينية ام عرقية ام قومية ، واصطلح على تسميتها بالدولة القومية .</a:t>
            </a:r>
          </a:p>
          <a:p>
            <a:pPr marL="109728" indent="0" algn="justLow" rtl="1">
              <a:buNone/>
            </a:pPr>
            <a:endParaRPr lang="en-US" dirty="0"/>
          </a:p>
        </p:txBody>
      </p:sp>
    </p:spTree>
    <p:extLst>
      <p:ext uri="{BB962C8B-B14F-4D97-AF65-F5344CB8AC3E}">
        <p14:creationId xmlns:p14="http://schemas.microsoft.com/office/powerpoint/2010/main" val="833244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1">
              <a:lumMod val="20000"/>
              <a:lumOff val="80000"/>
            </a:schemeClr>
          </a:solidFill>
        </p:spPr>
        <p:txBody>
          <a:bodyPr>
            <a:normAutofit/>
          </a:bodyPr>
          <a:lstStyle/>
          <a:p>
            <a:r>
              <a:rPr lang="ar-IQ" b="1" dirty="0" smtClean="0">
                <a:solidFill>
                  <a:schemeClr val="tx1">
                    <a:lumMod val="95000"/>
                    <a:lumOff val="5000"/>
                  </a:schemeClr>
                </a:solidFill>
              </a:rPr>
              <a:t>الاستراتيجية الشاملة والاستراتيجية العسكرية </a:t>
            </a:r>
            <a:endParaRPr lang="ar-IQ" b="1" dirty="0">
              <a:solidFill>
                <a:schemeClr val="tx1">
                  <a:lumMod val="95000"/>
                  <a:lumOff val="5000"/>
                </a:schemeClr>
              </a:solidFill>
            </a:endParaRPr>
          </a:p>
        </p:txBody>
      </p:sp>
      <p:sp>
        <p:nvSpPr>
          <p:cNvPr id="2" name="عنصر نائب للمحتوى 1"/>
          <p:cNvSpPr>
            <a:spLocks noGrp="1"/>
          </p:cNvSpPr>
          <p:nvPr>
            <p:ph idx="1"/>
          </p:nvPr>
        </p:nvSpPr>
        <p:spPr/>
        <p:txBody>
          <a:bodyPr>
            <a:normAutofit/>
          </a:bodyPr>
          <a:lstStyle/>
          <a:p>
            <a:pPr marL="109728" indent="0" algn="justLow" rtl="1">
              <a:buNone/>
            </a:pPr>
            <a:r>
              <a:rPr lang="ar-EG" dirty="0" smtClean="0"/>
              <a:t>	</a:t>
            </a:r>
            <a:r>
              <a:rPr lang="ar-EG" b="1" dirty="0" smtClean="0"/>
              <a:t>لذا يفترض ان يقوم صانع القرار في الدولة يقو بتعبئة كل إمكانات الدولة وقدراتها في أوقات السلم والحرب .</a:t>
            </a:r>
          </a:p>
          <a:p>
            <a:pPr marL="109728" indent="0" algn="justLow" rtl="1">
              <a:buNone/>
            </a:pPr>
            <a:r>
              <a:rPr lang="ar-EG" b="1" dirty="0"/>
              <a:t> </a:t>
            </a:r>
            <a:r>
              <a:rPr lang="ar-EG" b="1" dirty="0" smtClean="0"/>
              <a:t>	وذكرنا اهم نتيجة ارتبطت بهذا التعريف انها شاملة ولا يمكن اختزالها </a:t>
            </a:r>
            <a:r>
              <a:rPr lang="ar-EG" b="1" dirty="0" err="1" smtClean="0"/>
              <a:t>يالاطار</a:t>
            </a:r>
            <a:r>
              <a:rPr lang="ar-EG" b="1" dirty="0" smtClean="0"/>
              <a:t> العسكري فحسب وان كانت تنطوي عليه ، ولا يقتصر دورها على أوقات الحرب ، ويجب ان ترتبط بغيرها من الاستراتيجيات بمعنى انها تتفرع الى مجموعه من الاستراتيجيات الفرعية لتحقيق الأهداف ، ومن هذه الاستراتيجيات الاستراتيجية العسكرية . </a:t>
            </a:r>
            <a:endParaRPr lang="en-US" b="1" dirty="0"/>
          </a:p>
        </p:txBody>
      </p:sp>
    </p:spTree>
    <p:extLst>
      <p:ext uri="{BB962C8B-B14F-4D97-AF65-F5344CB8AC3E}">
        <p14:creationId xmlns:p14="http://schemas.microsoft.com/office/powerpoint/2010/main" val="21863792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ar-IQ" sz="3600" b="1" dirty="0" smtClean="0"/>
              <a:t>.</a:t>
            </a:r>
            <a:endParaRPr lang="ar-IQ" sz="3600" b="1" dirty="0"/>
          </a:p>
        </p:txBody>
      </p:sp>
      <p:sp>
        <p:nvSpPr>
          <p:cNvPr id="2" name="Title 1"/>
          <p:cNvSpPr>
            <a:spLocks noGrp="1"/>
          </p:cNvSpPr>
          <p:nvPr>
            <p:ph type="title"/>
          </p:nvPr>
        </p:nvSpPr>
        <p:spPr>
          <a:xfrm>
            <a:off x="457200" y="320040"/>
            <a:ext cx="7067128" cy="804704"/>
          </a:xfrm>
        </p:spPr>
        <p:txBody>
          <a:bodyPr/>
          <a:lstStyle/>
          <a:p>
            <a:pPr algn="ctr"/>
            <a:r>
              <a:rPr lang="ar-IQ" dirty="0" smtClean="0">
                <a:solidFill>
                  <a:schemeClr val="tx1">
                    <a:lumMod val="95000"/>
                    <a:lumOff val="5000"/>
                  </a:schemeClr>
                </a:solidFill>
              </a:rPr>
              <a:t>الاستراتيجية العسكرية </a:t>
            </a:r>
            <a:endParaRPr lang="ar-IQ" dirty="0">
              <a:solidFill>
                <a:schemeClr val="tx1">
                  <a:lumMod val="95000"/>
                  <a:lumOff val="5000"/>
                </a:schemeClr>
              </a:solidFill>
            </a:endParaRPr>
          </a:p>
        </p:txBody>
      </p:sp>
      <p:pic>
        <p:nvPicPr>
          <p:cNvPr id="4" name="صورة 3"/>
          <p:cNvPicPr>
            <a:picLocks noChangeAspect="1"/>
          </p:cNvPicPr>
          <p:nvPr/>
        </p:nvPicPr>
        <p:blipFill>
          <a:blip r:embed="rId2"/>
          <a:stretch>
            <a:fillRect/>
          </a:stretch>
        </p:blipFill>
        <p:spPr>
          <a:xfrm>
            <a:off x="683568" y="404664"/>
            <a:ext cx="7920879" cy="5940660"/>
          </a:xfrm>
          <a:prstGeom prst="rect">
            <a:avLst/>
          </a:prstGeom>
          <a:solidFill>
            <a:schemeClr val="accent1">
              <a:lumMod val="20000"/>
              <a:lumOff val="80000"/>
            </a:schemeClr>
          </a:solidFill>
        </p:spPr>
      </p:pic>
    </p:spTree>
    <p:extLst>
      <p:ext uri="{BB962C8B-B14F-4D97-AF65-F5344CB8AC3E}">
        <p14:creationId xmlns:p14="http://schemas.microsoft.com/office/powerpoint/2010/main" val="735847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ar-EG" sz="3600" b="1" dirty="0" smtClean="0"/>
              <a:t> وعليه </a:t>
            </a:r>
            <a:r>
              <a:rPr lang="ar-IQ" sz="3600" b="1" dirty="0" smtClean="0"/>
              <a:t>تعرف الاستراتيجة العسكرية بوصفها علم توظيف الوسائط العسكرية للحفاظ على الامن القومي للدولة من التهديدات والتحديات الخارجية</a:t>
            </a:r>
            <a:r>
              <a:rPr lang="ar-EG" sz="3600" b="1" dirty="0" smtClean="0"/>
              <a:t> وقت السلم والحرب . </a:t>
            </a:r>
            <a:endParaRPr lang="ar-IQ" sz="3600" b="1" dirty="0"/>
          </a:p>
        </p:txBody>
      </p:sp>
      <p:sp>
        <p:nvSpPr>
          <p:cNvPr id="2" name="Title 1"/>
          <p:cNvSpPr>
            <a:spLocks noGrp="1"/>
          </p:cNvSpPr>
          <p:nvPr>
            <p:ph type="title"/>
          </p:nvPr>
        </p:nvSpPr>
        <p:spPr>
          <a:xfrm>
            <a:off x="457200" y="320040"/>
            <a:ext cx="7067128" cy="804704"/>
          </a:xfrm>
        </p:spPr>
        <p:txBody>
          <a:bodyPr/>
          <a:lstStyle/>
          <a:p>
            <a:pPr algn="ctr"/>
            <a:r>
              <a:rPr lang="ar-IQ" dirty="0" smtClean="0">
                <a:solidFill>
                  <a:schemeClr val="tx1">
                    <a:lumMod val="95000"/>
                    <a:lumOff val="5000"/>
                  </a:schemeClr>
                </a:solidFill>
              </a:rPr>
              <a:t>الاستراتيجية العسكرية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1714810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Low" rtl="1"/>
            <a:r>
              <a:rPr lang="ar-EG" sz="3600" b="1" dirty="0" smtClean="0"/>
              <a:t>مهامها :- </a:t>
            </a:r>
          </a:p>
          <a:p>
            <a:pPr algn="justLow" rtl="1"/>
            <a:r>
              <a:rPr lang="ar-EG" sz="3600" b="1" dirty="0" smtClean="0"/>
              <a:t>ضمان الامن القومي للدولة في السلم والحرب  .</a:t>
            </a:r>
          </a:p>
          <a:p>
            <a:pPr algn="justLow" rtl="1"/>
            <a:r>
              <a:rPr lang="ar-EG" sz="3600" b="1" dirty="0" smtClean="0"/>
              <a:t>توجيه وتنسيق كل القدرات العسكرية  في أوقات الحرب .</a:t>
            </a:r>
          </a:p>
          <a:p>
            <a:pPr algn="justLow" rtl="1"/>
            <a:r>
              <a:rPr lang="ar-EG" sz="3600" b="1" dirty="0" smtClean="0"/>
              <a:t>تهيئة الدعم اللوجستي للوحدات المقاتلة .</a:t>
            </a:r>
          </a:p>
          <a:p>
            <a:pPr algn="justLow" rtl="1"/>
            <a:r>
              <a:rPr lang="ar-EG" sz="3600" b="1" dirty="0" smtClean="0"/>
              <a:t>تعمل وفقا لتوجيهات السياسة العليا للدول يعني بأشراف القائد العام  للقوات المسلحة حسب دستور كل دولة .</a:t>
            </a:r>
          </a:p>
          <a:p>
            <a:pPr algn="justLow" rtl="1"/>
            <a:endParaRPr lang="ar-EG" sz="3600" b="1" dirty="0" smtClean="0"/>
          </a:p>
        </p:txBody>
      </p:sp>
      <p:sp>
        <p:nvSpPr>
          <p:cNvPr id="2" name="Title 1"/>
          <p:cNvSpPr>
            <a:spLocks noGrp="1"/>
          </p:cNvSpPr>
          <p:nvPr>
            <p:ph type="title"/>
          </p:nvPr>
        </p:nvSpPr>
        <p:spPr>
          <a:xfrm>
            <a:off x="457200" y="320040"/>
            <a:ext cx="7067128" cy="804704"/>
          </a:xfrm>
        </p:spPr>
        <p:txBody>
          <a:bodyPr/>
          <a:lstStyle/>
          <a:p>
            <a:pPr algn="ctr"/>
            <a:r>
              <a:rPr lang="ar-IQ" dirty="0" smtClean="0">
                <a:solidFill>
                  <a:schemeClr val="tx1">
                    <a:lumMod val="95000"/>
                    <a:lumOff val="5000"/>
                  </a:schemeClr>
                </a:solidFill>
              </a:rPr>
              <a:t>الاستراتيجية العسكرية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25195433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ar-EG" sz="3600" b="1" dirty="0" smtClean="0"/>
              <a:t>وعليه هناك مجموعة من الفروق الوظيفية بين الاستراتيجية الشاملة او القومية والاستراتيجية العسكرية :-</a:t>
            </a:r>
          </a:p>
          <a:p>
            <a:pPr algn="justLow" rtl="1"/>
            <a:endParaRPr lang="ar-EG" sz="3600" b="1" dirty="0" smtClean="0"/>
          </a:p>
        </p:txBody>
      </p:sp>
      <p:sp>
        <p:nvSpPr>
          <p:cNvPr id="2" name="Title 1"/>
          <p:cNvSpPr>
            <a:spLocks noGrp="1"/>
          </p:cNvSpPr>
          <p:nvPr>
            <p:ph type="title"/>
          </p:nvPr>
        </p:nvSpPr>
        <p:spPr>
          <a:xfrm>
            <a:off x="457200" y="320040"/>
            <a:ext cx="7067128" cy="804704"/>
          </a:xfrm>
        </p:spPr>
        <p:txBody>
          <a:bodyPr/>
          <a:lstStyle/>
          <a:p>
            <a:pPr algn="ctr"/>
            <a:r>
              <a:rPr lang="ar-IQ" dirty="0" smtClean="0">
                <a:solidFill>
                  <a:schemeClr val="tx1">
                    <a:lumMod val="95000"/>
                    <a:lumOff val="5000"/>
                  </a:schemeClr>
                </a:solidFill>
              </a:rPr>
              <a:t>الاستراتيجية العسكرية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1662632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19256" cy="804704"/>
          </a:xfrm>
          <a:solidFill>
            <a:schemeClr val="accent1">
              <a:lumMod val="20000"/>
              <a:lumOff val="80000"/>
            </a:schemeClr>
          </a:solidFill>
        </p:spPr>
        <p:txBody>
          <a:bodyPr>
            <a:normAutofit fontScale="90000"/>
          </a:bodyPr>
          <a:lstStyle/>
          <a:p>
            <a:pPr algn="ctr"/>
            <a:r>
              <a:rPr lang="ar-IQ" sz="2800" b="1" dirty="0" smtClean="0">
                <a:solidFill>
                  <a:schemeClr val="tx1">
                    <a:lumMod val="95000"/>
                    <a:lumOff val="5000"/>
                  </a:schemeClr>
                </a:solidFill>
              </a:rPr>
              <a:t>العلاقة بين الاستراتيجية القومية (الشاملة أو العليا )  والاستراتيجية العسكرية </a:t>
            </a:r>
            <a:endParaRPr lang="ar-IQ" sz="2800" b="1" dirty="0">
              <a:solidFill>
                <a:schemeClr val="tx1">
                  <a:lumMod val="95000"/>
                  <a:lumOff val="5000"/>
                </a:schemeClr>
              </a:solidFill>
            </a:endParaRPr>
          </a:p>
        </p:txBody>
      </p:sp>
      <p:sp>
        <p:nvSpPr>
          <p:cNvPr id="3" name="Text Placeholder 2"/>
          <p:cNvSpPr>
            <a:spLocks noGrp="1"/>
          </p:cNvSpPr>
          <p:nvPr>
            <p:ph type="body" idx="1"/>
          </p:nvPr>
        </p:nvSpPr>
        <p:spPr>
          <a:solidFill>
            <a:schemeClr val="accent1">
              <a:lumMod val="20000"/>
              <a:lumOff val="80000"/>
            </a:schemeClr>
          </a:solidFill>
        </p:spPr>
        <p:txBody>
          <a:bodyPr/>
          <a:lstStyle/>
          <a:p>
            <a:pPr algn="ctr"/>
            <a:r>
              <a:rPr lang="ar-IQ" b="1" dirty="0" smtClean="0">
                <a:solidFill>
                  <a:schemeClr val="tx1"/>
                </a:solidFill>
              </a:rPr>
              <a:t>الاستراتيجية العسكرية </a:t>
            </a:r>
            <a:endParaRPr lang="ar-IQ" b="1" dirty="0">
              <a:solidFill>
                <a:schemeClr val="tx1"/>
              </a:solidFill>
            </a:endParaRPr>
          </a:p>
        </p:txBody>
      </p:sp>
      <p:sp>
        <p:nvSpPr>
          <p:cNvPr id="7" name="Text Placeholder 6"/>
          <p:cNvSpPr>
            <a:spLocks noGrp="1"/>
          </p:cNvSpPr>
          <p:nvPr>
            <p:ph type="body" sz="half" idx="3"/>
          </p:nvPr>
        </p:nvSpPr>
        <p:spPr>
          <a:xfrm>
            <a:off x="5076056" y="5805264"/>
            <a:ext cx="3777568" cy="457200"/>
          </a:xfrm>
          <a:solidFill>
            <a:schemeClr val="accent1">
              <a:lumMod val="20000"/>
              <a:lumOff val="80000"/>
            </a:schemeClr>
          </a:solidFill>
        </p:spPr>
        <p:txBody>
          <a:bodyPr>
            <a:normAutofit/>
          </a:bodyPr>
          <a:lstStyle/>
          <a:p>
            <a:pPr algn="r" rtl="1"/>
            <a:r>
              <a:rPr lang="ar-IQ" sz="2000" b="1" dirty="0" smtClean="0">
                <a:solidFill>
                  <a:schemeClr val="tx1"/>
                </a:solidFill>
              </a:rPr>
              <a:t>الاستراتيجية القومية </a:t>
            </a:r>
            <a:endParaRPr lang="ar-IQ" sz="2000" b="1" dirty="0">
              <a:solidFill>
                <a:schemeClr val="tx1"/>
              </a:solidFill>
            </a:endParaRPr>
          </a:p>
        </p:txBody>
      </p:sp>
      <p:sp>
        <p:nvSpPr>
          <p:cNvPr id="4" name="Content Placeholder 3"/>
          <p:cNvSpPr>
            <a:spLocks noGrp="1"/>
          </p:cNvSpPr>
          <p:nvPr>
            <p:ph sz="quarter" idx="2"/>
          </p:nvPr>
        </p:nvSpPr>
        <p:spPr/>
        <p:txBody>
          <a:bodyPr>
            <a:normAutofit fontScale="85000" lnSpcReduction="20000"/>
          </a:bodyPr>
          <a:lstStyle/>
          <a:p>
            <a:pPr algn="just" rtl="1"/>
            <a:r>
              <a:rPr lang="ar-IQ" b="1" dirty="0" smtClean="0"/>
              <a:t>من اختصاص القادة العسكريين .</a:t>
            </a:r>
            <a:r>
              <a:rPr lang="ar-EG" b="1" dirty="0" smtClean="0"/>
              <a:t>، حتى التخطيط العسكري من اختصاص القدة العسكريين </a:t>
            </a:r>
            <a:endParaRPr lang="ar-IQ" b="1" dirty="0" smtClean="0"/>
          </a:p>
          <a:p>
            <a:pPr algn="just" rtl="1"/>
            <a:r>
              <a:rPr lang="ar-IQ" b="1" dirty="0" smtClean="0"/>
              <a:t>توظيف الوسائط العسكرية حصرا  لضمان الامن القومي في وقت الحرب وعليه فهي محدودة في الاهداف والوسائل وليست شمولية .</a:t>
            </a:r>
          </a:p>
          <a:p>
            <a:pPr algn="just" rtl="1"/>
            <a:r>
              <a:rPr lang="ar-IQ" b="1" dirty="0" smtClean="0"/>
              <a:t>تنسق بين مختلف صنوف القوات المسلحة تدريبها تاهيلها تنسيقها </a:t>
            </a:r>
          </a:p>
          <a:p>
            <a:pPr algn="just" rtl="1"/>
            <a:r>
              <a:rPr lang="ar-IQ" b="1" dirty="0" smtClean="0"/>
              <a:t>مجالها ضيق تختص في توظيف الوسائل العسكرية فقط ،اما استخدام مباشر لادوات العنف او التهديد بها </a:t>
            </a:r>
          </a:p>
          <a:p>
            <a:pPr algn="just" rtl="1"/>
            <a:r>
              <a:rPr lang="ar-IQ" b="1" dirty="0" smtClean="0"/>
              <a:t>تساهم بشكل مباشر في ادارة الحرب والمعارك التي تخوضها الدولة </a:t>
            </a:r>
            <a:endParaRPr lang="ar-IQ" b="1" dirty="0"/>
          </a:p>
        </p:txBody>
      </p:sp>
      <p:sp>
        <p:nvSpPr>
          <p:cNvPr id="6" name="Content Placeholder 5"/>
          <p:cNvSpPr>
            <a:spLocks noGrp="1"/>
          </p:cNvSpPr>
          <p:nvPr>
            <p:ph sz="quarter" idx="4"/>
          </p:nvPr>
        </p:nvSpPr>
        <p:spPr>
          <a:xfrm>
            <a:off x="4860032" y="980728"/>
            <a:ext cx="3816424" cy="4773904"/>
          </a:xfrm>
        </p:spPr>
        <p:txBody>
          <a:bodyPr>
            <a:normAutofit fontScale="25000" lnSpcReduction="20000"/>
          </a:bodyPr>
          <a:lstStyle/>
          <a:p>
            <a:pPr algn="just"/>
            <a:endParaRPr lang="ar-IQ" sz="4500" b="1" dirty="0" smtClean="0"/>
          </a:p>
          <a:p>
            <a:pPr algn="just" rtl="1"/>
            <a:r>
              <a:rPr lang="ar-IQ" sz="9600" b="1" dirty="0" smtClean="0"/>
              <a:t>تقع في قمة هرم  الاستراتيجيات المختلفه </a:t>
            </a:r>
          </a:p>
          <a:p>
            <a:pPr algn="just" rtl="1"/>
            <a:r>
              <a:rPr lang="ar-IQ" sz="9600" b="1" dirty="0" smtClean="0"/>
              <a:t> </a:t>
            </a:r>
            <a:r>
              <a:rPr lang="ar-IQ" sz="9600" b="1" dirty="0" smtClean="0">
                <a:latin typeface="Arial" pitchFamily="34" charset="0"/>
                <a:cs typeface="Arial" pitchFamily="34" charset="0"/>
              </a:rPr>
              <a:t>من اختصاص صناع القرار السياسي لانها تعمل على تحقيق المصالح العليا للدولة .</a:t>
            </a:r>
          </a:p>
          <a:p>
            <a:pPr algn="just" rtl="1"/>
            <a:r>
              <a:rPr lang="ar-IQ" sz="9600" b="1" dirty="0" smtClean="0">
                <a:latin typeface="Arial" pitchFamily="34" charset="0"/>
                <a:cs typeface="Arial" pitchFamily="34" charset="0"/>
              </a:rPr>
              <a:t>شامله لانجاز وظائف وقت السلم والحرب معا.</a:t>
            </a:r>
          </a:p>
          <a:p>
            <a:pPr algn="just" rtl="1"/>
            <a:r>
              <a:rPr lang="ar-EG" sz="9600" b="1" dirty="0" smtClean="0">
                <a:latin typeface="Arial" pitchFamily="34" charset="0"/>
                <a:cs typeface="Arial" pitchFamily="34" charset="0"/>
              </a:rPr>
              <a:t>ترتكز على  </a:t>
            </a:r>
            <a:r>
              <a:rPr lang="ar-IQ" sz="9600" b="1" dirty="0" smtClean="0">
                <a:latin typeface="Arial" pitchFamily="34" charset="0"/>
                <a:cs typeface="Arial" pitchFamily="34" charset="0"/>
              </a:rPr>
              <a:t>محصله القوة القومية للدولة بابعادها الشاملة </a:t>
            </a:r>
          </a:p>
          <a:p>
            <a:pPr algn="just" rtl="1"/>
            <a:r>
              <a:rPr lang="ar-IQ" sz="9600" b="1" dirty="0" smtClean="0">
                <a:latin typeface="Arial" pitchFamily="34" charset="0"/>
                <a:cs typeface="Arial" pitchFamily="34" charset="0"/>
              </a:rPr>
              <a:t>التخطيط</a:t>
            </a:r>
            <a:r>
              <a:rPr lang="ar-EG" sz="9600" b="1" dirty="0" smtClean="0">
                <a:latin typeface="Arial" pitchFamily="34" charset="0"/>
                <a:cs typeface="Arial" pitchFamily="34" charset="0"/>
              </a:rPr>
              <a:t> الشامل </a:t>
            </a:r>
            <a:r>
              <a:rPr lang="ar-IQ" sz="9600" b="1" dirty="0" smtClean="0">
                <a:latin typeface="Arial" pitchFamily="34" charset="0"/>
                <a:cs typeface="Arial" pitchFamily="34" charset="0"/>
              </a:rPr>
              <a:t> من اختصاص السياسي ،رئيس دولة حكومة ... الخ  ،لذلك هي ترتبط بارادة صانع القرار وبفلسفة النظام السياسيه والاقتصادية والاجتماعيه .</a:t>
            </a:r>
          </a:p>
          <a:p>
            <a:pPr algn="just" rtl="1"/>
            <a:r>
              <a:rPr lang="ar-IQ" sz="9600" b="1" dirty="0" smtClean="0">
                <a:latin typeface="Arial" pitchFamily="34" charset="0"/>
                <a:cs typeface="Arial" pitchFamily="34" charset="0"/>
              </a:rPr>
              <a:t>توجه الاستراتيجيات الفرعية  المختلفة .</a:t>
            </a:r>
          </a:p>
          <a:p>
            <a:endParaRPr lang="ar-IQ" sz="9600" dirty="0" smtClean="0">
              <a:latin typeface="Arial" pitchFamily="34" charset="0"/>
              <a:cs typeface="Arial" pitchFamily="34" charset="0"/>
            </a:endParaRPr>
          </a:p>
          <a:p>
            <a:endParaRPr lang="ar-IQ" sz="9600" dirty="0">
              <a:latin typeface="Arial" pitchFamily="34" charset="0"/>
              <a:cs typeface="Arial" pitchFamily="34" charset="0"/>
            </a:endParaRPr>
          </a:p>
        </p:txBody>
      </p:sp>
    </p:spTree>
    <p:extLst>
      <p:ext uri="{BB962C8B-B14F-4D97-AF65-F5344CB8AC3E}">
        <p14:creationId xmlns:p14="http://schemas.microsoft.com/office/powerpoint/2010/main" val="18434292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9416"/>
            <a:ext cx="8075240" cy="4267856"/>
          </a:xfrm>
          <a:solidFill>
            <a:schemeClr val="bg1"/>
          </a:solidFill>
        </p:spPr>
        <p:txBody>
          <a:bodyPr>
            <a:normAutofit/>
          </a:bodyPr>
          <a:lstStyle/>
          <a:p>
            <a:pPr marL="0" indent="0" algn="ctr">
              <a:spcBef>
                <a:spcPct val="0"/>
              </a:spcBef>
              <a:buNone/>
            </a:pPr>
            <a:r>
              <a:rPr lang="ar-IQ" sz="3800" b="1" cap="all" dirty="0" smtClean="0">
                <a:ln w="500">
                  <a:solidFill>
                    <a:schemeClr val="tx2">
                      <a:shade val="20000"/>
                      <a:satMod val="120000"/>
                    </a:schemeClr>
                  </a:solidFill>
                </a:ln>
                <a:solidFill>
                  <a:schemeClr val="tx2">
                    <a:lumMod val="75000"/>
                  </a:schemeClr>
                </a:solidFill>
                <a:latin typeface="+mj-lt"/>
                <a:ea typeface="+mj-ea"/>
                <a:cs typeface="+mj-cs"/>
              </a:rPr>
              <a:t> </a:t>
            </a: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شاب مصطلح الاستراتيجية الكثير من الغموض والاضطراب الفكري لعدة أسباب تمثل أهمها بـ:- </a:t>
            </a:r>
          </a:p>
          <a:p>
            <a:pPr marL="742950" indent="-742950" algn="ctr" rtl="1">
              <a:spcBef>
                <a:spcPct val="0"/>
              </a:spcBef>
              <a:buAutoNum type="arabicPeriod"/>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تعدد الجذور الفكرية لمصطلح الاستراتيجية </a:t>
            </a:r>
          </a:p>
          <a:p>
            <a:pPr marL="742950" indent="-742950" algn="ctr" rtl="1">
              <a:spcBef>
                <a:spcPct val="0"/>
              </a:spcBef>
              <a:buAutoNum type="arabicPeriod"/>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تعدد استخدامات المصطلح في ميادين متعددة </a:t>
            </a:r>
          </a:p>
          <a:p>
            <a:pPr marL="742950" indent="-742950" algn="ctr" rtl="1">
              <a:spcBef>
                <a:spcPct val="0"/>
              </a:spcBef>
              <a:buAutoNum type="arabicPeriod"/>
            </a:pPr>
            <a:r>
              <a:rPr lang="ar-EG" sz="3800" b="1" cap="all" dirty="0" smtClean="0">
                <a:ln w="500">
                  <a:solidFill>
                    <a:schemeClr val="tx2">
                      <a:shade val="20000"/>
                      <a:satMod val="120000"/>
                    </a:schemeClr>
                  </a:solidFill>
                </a:ln>
                <a:solidFill>
                  <a:schemeClr val="tx2">
                    <a:lumMod val="75000"/>
                  </a:schemeClr>
                </a:solidFill>
                <a:latin typeface="+mj-lt"/>
                <a:ea typeface="+mj-ea"/>
                <a:cs typeface="+mj-cs"/>
              </a:rPr>
              <a:t>تعدد الرؤى الفكرية ووجهات نظر الباحثين والمفكرين حول ابعاد هذا المصطلح وحدوده </a:t>
            </a:r>
          </a:p>
          <a:p>
            <a:pPr marL="742950" indent="-742950" algn="ctr" rtl="1">
              <a:spcBef>
                <a:spcPct val="0"/>
              </a:spcBef>
              <a:buAutoNum type="arabicPeriod"/>
            </a:pPr>
            <a:endParaRPr lang="ar-EG" sz="3800" b="1" cap="all" dirty="0" smtClean="0">
              <a:ln w="500">
                <a:solidFill>
                  <a:schemeClr val="tx2">
                    <a:shade val="20000"/>
                    <a:satMod val="120000"/>
                  </a:schemeClr>
                </a:solidFill>
              </a:ln>
              <a:solidFill>
                <a:schemeClr val="tx2">
                  <a:lumMod val="75000"/>
                </a:schemeClr>
              </a:solidFill>
              <a:latin typeface="+mj-lt"/>
              <a:ea typeface="+mj-ea"/>
              <a:cs typeface="+mj-cs"/>
            </a:endParaRPr>
          </a:p>
          <a:p>
            <a:pPr marL="742950" indent="-742950" algn="ctr" rtl="1">
              <a:spcBef>
                <a:spcPct val="0"/>
              </a:spcBef>
              <a:buAutoNum type="arabicPeriod"/>
            </a:pPr>
            <a:endParaRPr lang="ar-EG" sz="3800" b="1" cap="all" dirty="0" smtClean="0">
              <a:ln w="500">
                <a:solidFill>
                  <a:schemeClr val="tx2">
                    <a:shade val="20000"/>
                    <a:satMod val="120000"/>
                  </a:schemeClr>
                </a:solidFill>
              </a:ln>
              <a:solidFill>
                <a:schemeClr val="tx2">
                  <a:lumMod val="75000"/>
                </a:schemeClr>
              </a:solidFill>
              <a:latin typeface="+mj-lt"/>
              <a:ea typeface="+mj-ea"/>
              <a:cs typeface="+mj-cs"/>
            </a:endParaRPr>
          </a:p>
        </p:txBody>
      </p:sp>
      <p:sp>
        <p:nvSpPr>
          <p:cNvPr id="2" name="Title 1"/>
          <p:cNvSpPr>
            <a:spLocks noGrp="1"/>
          </p:cNvSpPr>
          <p:nvPr>
            <p:ph type="title"/>
          </p:nvPr>
        </p:nvSpPr>
        <p:spPr/>
        <p:txBody>
          <a:bodyPr>
            <a:normAutofit/>
          </a:bodyPr>
          <a:lstStyle/>
          <a:p>
            <a:pPr algn="ctr"/>
            <a:r>
              <a:rPr lang="ar-IQ" dirty="0">
                <a:solidFill>
                  <a:schemeClr val="tx2">
                    <a:lumMod val="75000"/>
                  </a:schemeClr>
                </a:solidFill>
              </a:rPr>
              <a:t>المدخل في دراسة الاستراتيجية </a:t>
            </a:r>
          </a:p>
        </p:txBody>
      </p:sp>
    </p:spTree>
    <p:extLst>
      <p:ext uri="{BB962C8B-B14F-4D97-AF65-F5344CB8AC3E}">
        <p14:creationId xmlns:p14="http://schemas.microsoft.com/office/powerpoint/2010/main" val="102653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355160" cy="804704"/>
          </a:xfrm>
          <a:solidFill>
            <a:schemeClr val="accent1">
              <a:lumMod val="20000"/>
              <a:lumOff val="80000"/>
            </a:schemeClr>
          </a:solidFill>
        </p:spPr>
        <p:txBody>
          <a:bodyPr>
            <a:normAutofit fontScale="90000"/>
          </a:bodyPr>
          <a:lstStyle/>
          <a:p>
            <a:pPr algn="ctr"/>
            <a:r>
              <a:rPr lang="ar-IQ" sz="2800" b="1" dirty="0" smtClean="0">
                <a:solidFill>
                  <a:schemeClr val="tx1">
                    <a:lumMod val="95000"/>
                    <a:lumOff val="5000"/>
                  </a:schemeClr>
                </a:solidFill>
              </a:rPr>
              <a:t>العلاقة بين الاستراتيجية القومية (الشاملة أو العليا )  والاستراتيجية العسكرية </a:t>
            </a:r>
            <a:endParaRPr lang="ar-IQ" sz="2800" b="1" dirty="0">
              <a:solidFill>
                <a:schemeClr val="tx1">
                  <a:lumMod val="95000"/>
                  <a:lumOff val="5000"/>
                </a:schemeClr>
              </a:solidFill>
            </a:endParaRPr>
          </a:p>
        </p:txBody>
      </p:sp>
      <p:sp>
        <p:nvSpPr>
          <p:cNvPr id="3" name="Text Placeholder 2"/>
          <p:cNvSpPr>
            <a:spLocks noGrp="1"/>
          </p:cNvSpPr>
          <p:nvPr>
            <p:ph type="body" idx="1"/>
          </p:nvPr>
        </p:nvSpPr>
        <p:spPr/>
        <p:txBody>
          <a:bodyPr/>
          <a:lstStyle/>
          <a:p>
            <a:pPr algn="ctr" rtl="1"/>
            <a:r>
              <a:rPr lang="ar-IQ" b="1" dirty="0" smtClean="0"/>
              <a:t>الاستراتيجية العسكرية </a:t>
            </a:r>
            <a:endParaRPr lang="ar-IQ" b="1" dirty="0"/>
          </a:p>
        </p:txBody>
      </p:sp>
      <p:sp>
        <p:nvSpPr>
          <p:cNvPr id="7" name="Text Placeholder 6"/>
          <p:cNvSpPr>
            <a:spLocks noGrp="1"/>
          </p:cNvSpPr>
          <p:nvPr>
            <p:ph type="body" sz="half" idx="3"/>
          </p:nvPr>
        </p:nvSpPr>
        <p:spPr>
          <a:xfrm>
            <a:off x="4860032" y="5661248"/>
            <a:ext cx="3777568" cy="457200"/>
          </a:xfrm>
        </p:spPr>
        <p:txBody>
          <a:bodyPr>
            <a:normAutofit/>
          </a:bodyPr>
          <a:lstStyle/>
          <a:p>
            <a:pPr algn="r" rtl="1"/>
            <a:r>
              <a:rPr lang="ar-IQ" sz="2000" b="1" dirty="0" smtClean="0"/>
              <a:t>الاستراتيجية القومية </a:t>
            </a:r>
            <a:endParaRPr lang="ar-IQ" sz="2000" b="1" dirty="0"/>
          </a:p>
        </p:txBody>
      </p:sp>
      <p:sp>
        <p:nvSpPr>
          <p:cNvPr id="4" name="Content Placeholder 3"/>
          <p:cNvSpPr>
            <a:spLocks noGrp="1"/>
          </p:cNvSpPr>
          <p:nvPr>
            <p:ph sz="quarter" idx="2"/>
          </p:nvPr>
        </p:nvSpPr>
        <p:spPr/>
        <p:txBody>
          <a:bodyPr>
            <a:normAutofit/>
          </a:bodyPr>
          <a:lstStyle/>
          <a:p>
            <a:pPr algn="just" rtl="1"/>
            <a:r>
              <a:rPr lang="ar-IQ" b="1" dirty="0" smtClean="0"/>
              <a:t>هي فنون واساليب وخطط عسكرية لكسب الحرب التي تخوضها الدولة ضد اعدائها .</a:t>
            </a:r>
          </a:p>
          <a:p>
            <a:pPr algn="just" rtl="1"/>
            <a:r>
              <a:rPr lang="ar-IQ" b="1" dirty="0" smtClean="0"/>
              <a:t>هي فنية اختصاصية ،وليست سياسية وعليه فهي من اختصاص القادة العسكريين ،لكن تحت اشراف القيادة السياسية ، التي يفترض ان لا تتدخل تدخل</a:t>
            </a:r>
            <a:r>
              <a:rPr lang="ar-EG" b="1" dirty="0" smtClean="0"/>
              <a:t>ا</a:t>
            </a:r>
            <a:r>
              <a:rPr lang="ar-IQ" b="1" dirty="0" smtClean="0"/>
              <a:t> مباشر</a:t>
            </a:r>
            <a:r>
              <a:rPr lang="ar-EG" b="1" dirty="0" smtClean="0"/>
              <a:t>ا</a:t>
            </a:r>
            <a:r>
              <a:rPr lang="ar-IQ" b="1" dirty="0" smtClean="0"/>
              <a:t> في رسم الاستراتيجية العسكرية وانما تشرف عليها ل</a:t>
            </a:r>
            <a:r>
              <a:rPr lang="ar-EG" b="1" dirty="0" smtClean="0"/>
              <a:t>ضما</a:t>
            </a:r>
            <a:r>
              <a:rPr lang="ar-IQ" b="1" dirty="0" smtClean="0"/>
              <a:t>ان تحقيق الاهداف العليا </a:t>
            </a:r>
          </a:p>
        </p:txBody>
      </p:sp>
      <p:sp>
        <p:nvSpPr>
          <p:cNvPr id="6" name="Content Placeholder 5"/>
          <p:cNvSpPr>
            <a:spLocks noGrp="1"/>
          </p:cNvSpPr>
          <p:nvPr>
            <p:ph sz="quarter" idx="4"/>
          </p:nvPr>
        </p:nvSpPr>
        <p:spPr>
          <a:xfrm>
            <a:off x="5076056" y="1196752"/>
            <a:ext cx="3633552" cy="4413864"/>
          </a:xfrm>
        </p:spPr>
        <p:txBody>
          <a:bodyPr>
            <a:normAutofit fontScale="25000" lnSpcReduction="20000"/>
          </a:bodyPr>
          <a:lstStyle/>
          <a:p>
            <a:pPr marL="0" indent="0" algn="just">
              <a:buNone/>
            </a:pPr>
            <a:endParaRPr lang="ar-IQ" sz="7200" b="1" dirty="0" smtClean="0">
              <a:latin typeface="Arial" pitchFamily="34" charset="0"/>
              <a:cs typeface="Arial" pitchFamily="34" charset="0"/>
            </a:endParaRPr>
          </a:p>
          <a:p>
            <a:pPr algn="just" rtl="1"/>
            <a:r>
              <a:rPr lang="ar-IQ" sz="8000" b="1" dirty="0" smtClean="0">
                <a:latin typeface="Arial" pitchFamily="34" charset="0"/>
                <a:cs typeface="Arial" pitchFamily="34" charset="0"/>
              </a:rPr>
              <a:t>ذات طبيعة دينامية متحركه (مرنه) وترتبط بتطور المتغيرات المحيطه ..</a:t>
            </a:r>
          </a:p>
          <a:p>
            <a:pPr algn="just" rtl="1"/>
            <a:r>
              <a:rPr lang="ar-IQ" sz="8000" b="1" dirty="0" smtClean="0">
                <a:latin typeface="Arial" pitchFamily="34" charset="0"/>
                <a:cs typeface="Arial" pitchFamily="34" charset="0"/>
              </a:rPr>
              <a:t>تعمل وقت السلم والحرب لضمان الامن القومي للدولة من التحديات الخارجي والداخلية  .</a:t>
            </a:r>
          </a:p>
          <a:p>
            <a:pPr algn="just" rtl="1"/>
            <a:r>
              <a:rPr lang="ar-EG" sz="8000" b="1" dirty="0">
                <a:latin typeface="Arial" pitchFamily="34" charset="0"/>
                <a:cs typeface="Arial" pitchFamily="34" charset="0"/>
              </a:rPr>
              <a:t>ي</a:t>
            </a:r>
            <a:r>
              <a:rPr lang="ar-EG" sz="8000" b="1" dirty="0" smtClean="0">
                <a:latin typeface="Arial" pitchFamily="34" charset="0"/>
                <a:cs typeface="Arial" pitchFamily="34" charset="0"/>
              </a:rPr>
              <a:t>تمثل</a:t>
            </a:r>
            <a:r>
              <a:rPr lang="ar-IQ" sz="8000" b="1" dirty="0" smtClean="0">
                <a:latin typeface="Arial" pitchFamily="34" charset="0"/>
                <a:cs typeface="Arial" pitchFamily="34" charset="0"/>
              </a:rPr>
              <a:t> الغرض الاساسي لللاستراتيجية القومية بتكييف مختلف الوسائل ضمن حدود اتجاهات السياسة العامة للدولة والامكانات البشرية والمادية لتحقيق االاهداف القومية والوطنية .</a:t>
            </a:r>
          </a:p>
          <a:p>
            <a:pPr algn="just" rtl="1"/>
            <a:r>
              <a:rPr lang="ar-IQ" sz="8000" b="1" dirty="0" smtClean="0">
                <a:latin typeface="Arial" pitchFamily="34" charset="0"/>
                <a:cs typeface="Arial" pitchFamily="34" charset="0"/>
              </a:rPr>
              <a:t>تهتم الاستراتيجية القومية بتنسيق </a:t>
            </a:r>
            <a:r>
              <a:rPr lang="ar-EG" sz="8000" b="1" dirty="0" smtClean="0">
                <a:latin typeface="Arial" pitchFamily="34" charset="0"/>
                <a:cs typeface="Arial" pitchFamily="34" charset="0"/>
              </a:rPr>
              <a:t>اهداف ووسائل</a:t>
            </a:r>
            <a:r>
              <a:rPr lang="ar-IQ" sz="8000" b="1" dirty="0" smtClean="0">
                <a:latin typeface="Arial" pitchFamily="34" charset="0"/>
                <a:cs typeface="Arial" pitchFamily="34" charset="0"/>
              </a:rPr>
              <a:t> سياسة الدولة الخارجية والداخلية والعسكرية من اجل تحقيق المهمات القومية </a:t>
            </a:r>
          </a:p>
          <a:p>
            <a:pPr algn="just" rtl="1"/>
            <a:r>
              <a:rPr lang="ar-IQ" sz="8000" b="1" dirty="0" smtClean="0">
                <a:latin typeface="Arial" pitchFamily="34" charset="0"/>
                <a:cs typeface="Arial" pitchFamily="34" charset="0"/>
              </a:rPr>
              <a:t>تعبر عن السياسة العليا للدولة وتحدد مكانتها . </a:t>
            </a:r>
            <a:endParaRPr lang="ar-EG" sz="8000" b="1" dirty="0" smtClean="0">
              <a:latin typeface="Arial" pitchFamily="34" charset="0"/>
              <a:cs typeface="Arial" pitchFamily="34" charset="0"/>
            </a:endParaRPr>
          </a:p>
          <a:p>
            <a:pPr algn="just" rtl="1"/>
            <a:r>
              <a:rPr lang="ar-EG" sz="8000" b="1" dirty="0" smtClean="0">
                <a:latin typeface="Arial" pitchFamily="34" charset="0"/>
                <a:cs typeface="Arial" pitchFamily="34" charset="0"/>
              </a:rPr>
              <a:t>التخطيط القومي </a:t>
            </a:r>
            <a:r>
              <a:rPr lang="ar-EG" sz="8000" b="1" dirty="0" err="1" smtClean="0">
                <a:latin typeface="Arial" pitchFamily="34" charset="0"/>
                <a:cs typeface="Arial" pitchFamily="34" charset="0"/>
              </a:rPr>
              <a:t>محتلف</a:t>
            </a:r>
            <a:r>
              <a:rPr lang="ar-EG" sz="8000" b="1" dirty="0" smtClean="0">
                <a:latin typeface="Arial" pitchFamily="34" charset="0"/>
                <a:cs typeface="Arial" pitchFamily="34" charset="0"/>
              </a:rPr>
              <a:t> عن </a:t>
            </a:r>
            <a:r>
              <a:rPr lang="ar-EG" sz="8000" b="1" dirty="0" err="1" smtClean="0">
                <a:latin typeface="Arial" pitchFamily="34" charset="0"/>
                <a:cs typeface="Arial" pitchFamily="34" charset="0"/>
              </a:rPr>
              <a:t>التحطيط</a:t>
            </a:r>
            <a:r>
              <a:rPr lang="ar-EG" sz="8000" b="1" dirty="0" smtClean="0">
                <a:latin typeface="Arial" pitchFamily="34" charset="0"/>
                <a:cs typeface="Arial" pitchFamily="34" charset="0"/>
              </a:rPr>
              <a:t> العسكري </a:t>
            </a:r>
            <a:endParaRPr lang="ar-IQ" sz="8000" b="1" dirty="0" smtClean="0">
              <a:latin typeface="Arial" pitchFamily="34" charset="0"/>
              <a:cs typeface="Arial" pitchFamily="34" charset="0"/>
            </a:endParaRPr>
          </a:p>
          <a:p>
            <a:pPr algn="r" rtl="1"/>
            <a:endParaRPr lang="ar-IQ" sz="8000" dirty="0" smtClean="0">
              <a:latin typeface="Arial" pitchFamily="34" charset="0"/>
              <a:cs typeface="Arial" pitchFamily="34" charset="0"/>
            </a:endParaRPr>
          </a:p>
          <a:p>
            <a:pPr algn="r" rtl="1"/>
            <a:endParaRPr lang="ar-IQ" sz="8000" dirty="0">
              <a:latin typeface="Arial" pitchFamily="34" charset="0"/>
              <a:cs typeface="Arial" pitchFamily="34" charset="0"/>
            </a:endParaRPr>
          </a:p>
        </p:txBody>
      </p:sp>
    </p:spTree>
    <p:extLst>
      <p:ext uri="{BB962C8B-B14F-4D97-AF65-F5344CB8AC3E}">
        <p14:creationId xmlns:p14="http://schemas.microsoft.com/office/powerpoint/2010/main" val="32404222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solidFill>
                  <a:schemeClr val="tx1">
                    <a:lumMod val="95000"/>
                    <a:lumOff val="5000"/>
                  </a:schemeClr>
                </a:solidFill>
              </a:rPr>
              <a:t>الاستراتيجية العسكرية والسياسة العسكرية </a:t>
            </a:r>
            <a:endParaRPr lang="ar-IQ" dirty="0">
              <a:solidFill>
                <a:schemeClr val="tx1">
                  <a:lumMod val="95000"/>
                  <a:lumOff val="5000"/>
                </a:schemeClr>
              </a:solidFill>
            </a:endParaRPr>
          </a:p>
        </p:txBody>
      </p:sp>
      <p:sp>
        <p:nvSpPr>
          <p:cNvPr id="3" name="Text Placeholder 2"/>
          <p:cNvSpPr>
            <a:spLocks noGrp="1"/>
          </p:cNvSpPr>
          <p:nvPr>
            <p:ph type="body" idx="1"/>
          </p:nvPr>
        </p:nvSpPr>
        <p:spPr/>
        <p:txBody>
          <a:bodyPr/>
          <a:lstStyle/>
          <a:p>
            <a:pPr algn="r" rtl="1"/>
            <a:r>
              <a:rPr lang="ar-EG" b="1" dirty="0" smtClean="0"/>
              <a:t>السياسة</a:t>
            </a:r>
            <a:r>
              <a:rPr lang="ar-IQ" b="1" dirty="0" smtClean="0"/>
              <a:t> العسكرية </a:t>
            </a:r>
            <a:endParaRPr lang="ar-IQ" b="1" dirty="0"/>
          </a:p>
        </p:txBody>
      </p:sp>
      <p:sp>
        <p:nvSpPr>
          <p:cNvPr id="4" name="Text Placeholder 3"/>
          <p:cNvSpPr>
            <a:spLocks noGrp="1"/>
          </p:cNvSpPr>
          <p:nvPr>
            <p:ph type="body" sz="half" idx="3"/>
          </p:nvPr>
        </p:nvSpPr>
        <p:spPr/>
        <p:txBody>
          <a:bodyPr/>
          <a:lstStyle/>
          <a:p>
            <a:pPr algn="r" rtl="1"/>
            <a:r>
              <a:rPr lang="ar-IQ" b="1" dirty="0" smtClean="0"/>
              <a:t>الاستراتيجية القومية </a:t>
            </a:r>
            <a:endParaRPr lang="ar-IQ" b="1" dirty="0"/>
          </a:p>
        </p:txBody>
      </p:sp>
      <p:sp>
        <p:nvSpPr>
          <p:cNvPr id="5" name="Content Placeholder 4"/>
          <p:cNvSpPr>
            <a:spLocks noGrp="1"/>
          </p:cNvSpPr>
          <p:nvPr>
            <p:ph sz="quarter" idx="2"/>
          </p:nvPr>
        </p:nvSpPr>
        <p:spPr/>
        <p:txBody>
          <a:bodyPr>
            <a:normAutofit fontScale="92500" lnSpcReduction="10000"/>
          </a:bodyPr>
          <a:lstStyle/>
          <a:p>
            <a:pPr algn="justLow" rtl="1"/>
            <a:r>
              <a:rPr lang="ar-IQ" b="1" dirty="0" smtClean="0"/>
              <a:t>تفصيل سبل استخدام القوة العسكرية بمختلف وسائطها .</a:t>
            </a:r>
          </a:p>
          <a:p>
            <a:pPr algn="justLow" rtl="1"/>
            <a:r>
              <a:rPr lang="ar-IQ" b="1" dirty="0" smtClean="0"/>
              <a:t>تضع الخطط التي تجمع بين الاهداف والوسائل وتعمل على التنسيق فيما بينها لتحقيق غايات الاستراتيجية العسكرية .</a:t>
            </a:r>
          </a:p>
          <a:p>
            <a:pPr algn="justLow" rtl="1"/>
            <a:r>
              <a:rPr lang="ar-IQ" b="1" dirty="0" smtClean="0"/>
              <a:t>تحديد مجالات استخدام القوة العسكرية للدولة ، اي كيفية استخدام القوات المسلحه في اوقات الحروب </a:t>
            </a:r>
            <a:r>
              <a:rPr lang="ar-EG" b="1" dirty="0" smtClean="0"/>
              <a:t>.</a:t>
            </a:r>
            <a:endParaRPr lang="ar-IQ" b="1" dirty="0" smtClean="0"/>
          </a:p>
          <a:p>
            <a:pPr algn="justLow" rtl="1"/>
            <a:r>
              <a:rPr lang="ar-IQ" b="1" dirty="0" smtClean="0"/>
              <a:t>تأخذ شكلا هجوميا او دفاعيا او قد تكتفي بالتهديد باستخدام القوة العسكرية  علي سبيل الردع </a:t>
            </a:r>
            <a:endParaRPr lang="ar-IQ" b="1" dirty="0"/>
          </a:p>
        </p:txBody>
      </p:sp>
      <p:sp>
        <p:nvSpPr>
          <p:cNvPr id="6" name="Content Placeholder 5"/>
          <p:cNvSpPr>
            <a:spLocks noGrp="1"/>
          </p:cNvSpPr>
          <p:nvPr>
            <p:ph sz="quarter" idx="4"/>
          </p:nvPr>
        </p:nvSpPr>
        <p:spPr/>
        <p:txBody>
          <a:bodyPr/>
          <a:lstStyle/>
          <a:p>
            <a:pPr algn="justLow" rtl="1"/>
            <a:r>
              <a:rPr lang="ar-IQ" sz="3200" b="1" dirty="0" smtClean="0"/>
              <a:t>تحدد الاستراتيجية العسكرية الاهداف والوسائل العسكرية لخوض الحروب التي ستحقق الغايات السياسية بالضرورة </a:t>
            </a:r>
            <a:r>
              <a:rPr lang="ar-IQ" dirty="0" smtClean="0"/>
              <a:t>.</a:t>
            </a:r>
          </a:p>
          <a:p>
            <a:endParaRPr lang="ar-IQ" dirty="0"/>
          </a:p>
        </p:txBody>
      </p:sp>
    </p:spTree>
    <p:extLst>
      <p:ext uri="{BB962C8B-B14F-4D97-AF65-F5344CB8AC3E}">
        <p14:creationId xmlns:p14="http://schemas.microsoft.com/office/powerpoint/2010/main" val="29693253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7211144" cy="1008112"/>
          </a:xfrm>
          <a:solidFill>
            <a:schemeClr val="accent1">
              <a:lumMod val="20000"/>
              <a:lumOff val="80000"/>
            </a:schemeClr>
          </a:solidFill>
        </p:spPr>
        <p:txBody>
          <a:bodyPr>
            <a:normAutofit fontScale="90000"/>
          </a:bodyPr>
          <a:lstStyle/>
          <a:p>
            <a:pPr algn="ctr"/>
            <a:r>
              <a:rPr lang="ar-IQ" b="1" dirty="0" smtClean="0">
                <a:solidFill>
                  <a:schemeClr val="tx1">
                    <a:lumMod val="95000"/>
                    <a:lumOff val="5000"/>
                  </a:schemeClr>
                </a:solidFill>
              </a:rPr>
              <a:t>العلاقة بين العقيدة العسكرية والاستراتيجية العسكرية</a:t>
            </a:r>
            <a:endParaRPr lang="ar-IQ" b="1" dirty="0">
              <a:solidFill>
                <a:schemeClr val="tx1">
                  <a:lumMod val="95000"/>
                  <a:lumOff val="5000"/>
                </a:schemeClr>
              </a:solidFill>
            </a:endParaRPr>
          </a:p>
        </p:txBody>
      </p:sp>
      <p:sp>
        <p:nvSpPr>
          <p:cNvPr id="3" name="Text Placeholder 2"/>
          <p:cNvSpPr>
            <a:spLocks noGrp="1"/>
          </p:cNvSpPr>
          <p:nvPr>
            <p:ph type="body" idx="1"/>
          </p:nvPr>
        </p:nvSpPr>
        <p:spPr>
          <a:xfrm>
            <a:off x="457200" y="5867400"/>
            <a:ext cx="2962672" cy="457200"/>
          </a:xfrm>
        </p:spPr>
        <p:txBody>
          <a:bodyPr/>
          <a:lstStyle/>
          <a:p>
            <a:r>
              <a:rPr lang="ar-IQ" dirty="0" smtClean="0"/>
              <a:t>الاستراتيجية العسكرية </a:t>
            </a:r>
            <a:endParaRPr lang="ar-IQ" dirty="0"/>
          </a:p>
        </p:txBody>
      </p:sp>
      <p:sp>
        <p:nvSpPr>
          <p:cNvPr id="5" name="Text Placeholder 4"/>
          <p:cNvSpPr>
            <a:spLocks noGrp="1"/>
          </p:cNvSpPr>
          <p:nvPr>
            <p:ph type="body" sz="half" idx="3"/>
          </p:nvPr>
        </p:nvSpPr>
        <p:spPr>
          <a:xfrm>
            <a:off x="4932040" y="6093296"/>
            <a:ext cx="3396916" cy="290155"/>
          </a:xfrm>
        </p:spPr>
        <p:txBody>
          <a:bodyPr>
            <a:normAutofit fontScale="62500" lnSpcReduction="20000"/>
          </a:bodyPr>
          <a:lstStyle/>
          <a:p>
            <a:pPr algn="r" rtl="1"/>
            <a:r>
              <a:rPr lang="ar-IQ" b="1" dirty="0"/>
              <a:t> </a:t>
            </a:r>
            <a:r>
              <a:rPr lang="ar-IQ" b="1" dirty="0" smtClean="0"/>
              <a:t>العقيدة العسكرية </a:t>
            </a:r>
            <a:endParaRPr lang="ar-IQ" b="1" dirty="0"/>
          </a:p>
        </p:txBody>
      </p:sp>
      <p:sp>
        <p:nvSpPr>
          <p:cNvPr id="4" name="Content Placeholder 3"/>
          <p:cNvSpPr>
            <a:spLocks noGrp="1"/>
          </p:cNvSpPr>
          <p:nvPr>
            <p:ph sz="quarter" idx="2"/>
          </p:nvPr>
        </p:nvSpPr>
        <p:spPr>
          <a:xfrm>
            <a:off x="457200" y="1711840"/>
            <a:ext cx="2962672" cy="4114800"/>
          </a:xfrm>
        </p:spPr>
        <p:txBody>
          <a:bodyPr>
            <a:normAutofit fontScale="92500" lnSpcReduction="20000"/>
          </a:bodyPr>
          <a:lstStyle/>
          <a:p>
            <a:endParaRPr lang="ar-IQ" b="1" dirty="0" smtClean="0"/>
          </a:p>
          <a:p>
            <a:pPr algn="justLow" rtl="1"/>
            <a:r>
              <a:rPr lang="ar-IQ" b="1" dirty="0" smtClean="0"/>
              <a:t>محدودة في الاهداف والوسائل </a:t>
            </a:r>
          </a:p>
          <a:p>
            <a:pPr algn="justLow" rtl="1"/>
            <a:r>
              <a:rPr lang="ar-IQ" b="1" dirty="0" smtClean="0"/>
              <a:t>توظيف وادارة الوسائط العسكرية حصرا وقت الحرب لضمان الامن القومي للدولة .</a:t>
            </a:r>
            <a:endParaRPr lang="ar-IQ" b="1" dirty="0"/>
          </a:p>
          <a:p>
            <a:pPr algn="justLow" rtl="1"/>
            <a:r>
              <a:rPr lang="ar-IQ" b="1" dirty="0" smtClean="0"/>
              <a:t> ادارة الحرب عند التلاحم ميدانيا .</a:t>
            </a:r>
          </a:p>
          <a:p>
            <a:pPr algn="justLow" rtl="1"/>
            <a:r>
              <a:rPr lang="ar-IQ" b="1" dirty="0" smtClean="0"/>
              <a:t>مهمتها اعداد الخطط العسكرية وعليه هي ترتبط ارتباط وثيق بالقيادات العسكرية </a:t>
            </a:r>
          </a:p>
        </p:txBody>
      </p:sp>
      <p:sp>
        <p:nvSpPr>
          <p:cNvPr id="6" name="Content Placeholder 5"/>
          <p:cNvSpPr>
            <a:spLocks noGrp="1"/>
          </p:cNvSpPr>
          <p:nvPr>
            <p:ph sz="quarter" idx="4"/>
          </p:nvPr>
        </p:nvSpPr>
        <p:spPr>
          <a:xfrm>
            <a:off x="4283968" y="1340768"/>
            <a:ext cx="4392488" cy="4638501"/>
          </a:xfrm>
        </p:spPr>
        <p:txBody>
          <a:bodyPr>
            <a:noAutofit/>
          </a:bodyPr>
          <a:lstStyle/>
          <a:p>
            <a:pPr algn="just" rtl="1">
              <a:buFontTx/>
              <a:buChar char="-"/>
            </a:pPr>
            <a:r>
              <a:rPr lang="ar-IQ" sz="1800" b="1" dirty="0" smtClean="0"/>
              <a:t>تعرف بوصفها المنظومة </a:t>
            </a:r>
            <a:r>
              <a:rPr lang="ar-IQ" sz="1800" b="1" dirty="0"/>
              <a:t>الفكرية والقيمية التي </a:t>
            </a:r>
            <a:r>
              <a:rPr lang="ar-EG" sz="1800" b="1" dirty="0" smtClean="0"/>
              <a:t>تشرف على أداء </a:t>
            </a:r>
            <a:r>
              <a:rPr lang="ar-IQ" sz="1800" b="1" dirty="0" smtClean="0"/>
              <a:t>الاستراتيجية </a:t>
            </a:r>
            <a:r>
              <a:rPr lang="ar-IQ" sz="1800" b="1" dirty="0"/>
              <a:t>العسكرية </a:t>
            </a:r>
            <a:r>
              <a:rPr lang="ar-IQ" sz="1800" b="1" dirty="0" smtClean="0"/>
              <a:t>.</a:t>
            </a:r>
          </a:p>
          <a:p>
            <a:pPr algn="just" rtl="1">
              <a:buFontTx/>
              <a:buChar char="-"/>
            </a:pPr>
            <a:r>
              <a:rPr lang="ar-IQ" sz="1800" b="1" dirty="0" smtClean="0"/>
              <a:t>ووعليه فهي  تمثل مجموعة التعاليم النظرية والفلسفية المتعلقه بادارة الحرب والجوانب المرتبطة بها مستنبطة من الخبره العملية .</a:t>
            </a:r>
          </a:p>
          <a:p>
            <a:pPr algn="just" rtl="1">
              <a:buFontTx/>
              <a:buChar char="-"/>
            </a:pPr>
            <a:r>
              <a:rPr lang="ar-IQ" sz="1800" b="1" dirty="0" smtClean="0"/>
              <a:t>ترتبط ارتباط وثيق بالقيادة السياسية لانها تمثل وجهه نظرها في ادارة الحرب والصراع الدولي،وهي تمثل مجموعة الاوامر والتعاليم والمفاهيم التي تصدرها القيادة السياسية  .</a:t>
            </a:r>
            <a:endParaRPr lang="ar-IQ" sz="1800" b="1" dirty="0"/>
          </a:p>
          <a:p>
            <a:pPr algn="just" rtl="1">
              <a:buFontTx/>
              <a:buChar char="-"/>
            </a:pPr>
            <a:r>
              <a:rPr lang="ar-IQ" sz="1800" b="1" dirty="0" smtClean="0"/>
              <a:t>ترتبط بالعقيدة السياسية والفلسفة الاجتماعية والاقتصادية السائدة في الدولة . </a:t>
            </a:r>
            <a:endParaRPr lang="ar-IQ" sz="1800" b="1" dirty="0"/>
          </a:p>
          <a:p>
            <a:pPr algn="just" rtl="1">
              <a:buFontTx/>
              <a:buChar char="-"/>
            </a:pPr>
            <a:r>
              <a:rPr lang="ar-IQ" sz="1800" b="1" dirty="0" smtClean="0"/>
              <a:t>توجه نشاط الاستراتيجية العسكرية في ضوء العلوم العسكرية وعلوم الحرب وقت الحرب .</a:t>
            </a:r>
          </a:p>
          <a:p>
            <a:pPr algn="just" rtl="1">
              <a:buFontTx/>
              <a:buChar char="-"/>
            </a:pPr>
            <a:r>
              <a:rPr lang="ar-IQ" sz="1800" b="1" dirty="0" smtClean="0"/>
              <a:t>تبحث في تطوير القدرات المسلحه وما يفترض ان تكون عليه القوات المسلحة في مجال البناء العقائدي للقوات المسلحة ومستوى الجاهزية  من حيث التدؤيب والتسليح والقدرات الفعلية ..</a:t>
            </a:r>
          </a:p>
        </p:txBody>
      </p:sp>
    </p:spTree>
    <p:extLst>
      <p:ext uri="{BB962C8B-B14F-4D97-AF65-F5344CB8AC3E}">
        <p14:creationId xmlns:p14="http://schemas.microsoft.com/office/powerpoint/2010/main" val="6136584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rtl="1"/>
            <a:r>
              <a:rPr lang="ar-IQ" b="1" dirty="0" smtClean="0"/>
              <a:t>تمثل العمود الفقري للاستراتيجية الشاملة للدولة </a:t>
            </a:r>
          </a:p>
          <a:p>
            <a:pPr algn="justLow" rtl="1"/>
            <a:r>
              <a:rPr lang="ar-IQ" b="1" dirty="0" smtClean="0"/>
              <a:t>تهتم بمعالجة اهداف الدولة الرئيسة او المصالح العليا </a:t>
            </a:r>
          </a:p>
          <a:p>
            <a:pPr algn="justLow" rtl="1"/>
            <a:r>
              <a:rPr lang="ar-IQ" b="1" dirty="0" smtClean="0"/>
              <a:t>ترسم السياسيتين الداخلية والخارجية </a:t>
            </a:r>
          </a:p>
          <a:p>
            <a:pPr algn="justLow" rtl="1"/>
            <a:r>
              <a:rPr lang="ar-IQ" b="1" dirty="0" smtClean="0"/>
              <a:t>تحدد </a:t>
            </a:r>
            <a:r>
              <a:rPr lang="ar-EG" b="1" dirty="0" smtClean="0"/>
              <a:t>اهداف الاستراتيجية الشاملة للدولة بناء على اهداف السياسة العليا .</a:t>
            </a:r>
            <a:endParaRPr lang="ar-IQ" b="1" dirty="0" smtClean="0"/>
          </a:p>
          <a:p>
            <a:pPr algn="justLow" rtl="1"/>
            <a:r>
              <a:rPr lang="ar-IQ" b="1" dirty="0" smtClean="0"/>
              <a:t>توائم بين القدرات والامكانيات والادوات والمصالح العليا للدولة .</a:t>
            </a:r>
          </a:p>
          <a:p>
            <a:pPr algn="justLow" rtl="1"/>
            <a:r>
              <a:rPr lang="ar-IQ" b="1" dirty="0" smtClean="0"/>
              <a:t>ما هي المصالح العليا للدولة ؟ سيادتها ، استقراراها ، مصالحها ،  منظومة التحالفات ... رفاهيتها الاقتصادية  .. الخ </a:t>
            </a:r>
          </a:p>
          <a:p>
            <a:pPr marL="0" indent="0" algn="justLow" rtl="1">
              <a:buNone/>
            </a:pPr>
            <a:endParaRPr lang="ar-IQ" b="1" dirty="0" smtClean="0"/>
          </a:p>
          <a:p>
            <a:pPr marL="0" indent="0">
              <a:buNone/>
            </a:pPr>
            <a:endParaRPr lang="ar-IQ" b="1" dirty="0"/>
          </a:p>
        </p:txBody>
      </p:sp>
      <p:sp>
        <p:nvSpPr>
          <p:cNvPr id="2" name="Title 1"/>
          <p:cNvSpPr>
            <a:spLocks noGrp="1"/>
          </p:cNvSpPr>
          <p:nvPr>
            <p:ph type="title"/>
          </p:nvPr>
        </p:nvSpPr>
        <p:spPr>
          <a:solidFill>
            <a:schemeClr val="accent1">
              <a:lumMod val="20000"/>
              <a:lumOff val="80000"/>
            </a:schemeClr>
          </a:solidFill>
        </p:spPr>
        <p:txBody>
          <a:bodyPr>
            <a:normAutofit/>
          </a:bodyPr>
          <a:lstStyle/>
          <a:p>
            <a:pPr algn="ctr"/>
            <a:r>
              <a:rPr lang="ar-IQ" b="1" dirty="0" smtClean="0">
                <a:solidFill>
                  <a:schemeClr val="tx1">
                    <a:lumMod val="95000"/>
                    <a:lumOff val="5000"/>
                  </a:schemeClr>
                </a:solidFill>
              </a:rPr>
              <a:t>ما دور الاستراتيجية السياسية ؟؟.</a:t>
            </a:r>
            <a:endParaRPr lang="ar-IQ" b="1" dirty="0">
              <a:solidFill>
                <a:schemeClr val="tx1">
                  <a:lumMod val="95000"/>
                  <a:lumOff val="5000"/>
                </a:schemeClr>
              </a:solidFill>
            </a:endParaRPr>
          </a:p>
        </p:txBody>
      </p:sp>
    </p:spTree>
    <p:extLst>
      <p:ext uri="{BB962C8B-B14F-4D97-AF65-F5344CB8AC3E}">
        <p14:creationId xmlns:p14="http://schemas.microsoft.com/office/powerpoint/2010/main" val="5512776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3" y="188640"/>
            <a:ext cx="8219257" cy="936104"/>
          </a:xfrm>
          <a:solidFill>
            <a:schemeClr val="accent1">
              <a:lumMod val="20000"/>
              <a:lumOff val="80000"/>
            </a:schemeClr>
          </a:solidFill>
        </p:spPr>
        <p:txBody>
          <a:bodyPr>
            <a:noAutofit/>
          </a:bodyPr>
          <a:lstStyle/>
          <a:p>
            <a:pPr algn="ctr"/>
            <a:r>
              <a:rPr lang="ar-IQ" sz="2800" b="1" dirty="0" smtClean="0">
                <a:solidFill>
                  <a:schemeClr val="tx1">
                    <a:lumMod val="95000"/>
                    <a:lumOff val="5000"/>
                  </a:schemeClr>
                </a:solidFill>
              </a:rPr>
              <a:t>الاستراتيجية الشاملة والتكتيك </a:t>
            </a:r>
            <a:br>
              <a:rPr lang="ar-IQ" sz="2800" b="1" dirty="0" smtClean="0">
                <a:solidFill>
                  <a:schemeClr val="tx1">
                    <a:lumMod val="95000"/>
                    <a:lumOff val="5000"/>
                  </a:schemeClr>
                </a:solidFill>
              </a:rPr>
            </a:br>
            <a:endParaRPr lang="ar-IQ" sz="2800" b="1" dirty="0">
              <a:solidFill>
                <a:schemeClr val="tx1">
                  <a:lumMod val="95000"/>
                  <a:lumOff val="5000"/>
                </a:schemeClr>
              </a:solidFill>
            </a:endParaRPr>
          </a:p>
        </p:txBody>
      </p:sp>
      <p:sp>
        <p:nvSpPr>
          <p:cNvPr id="3" name="Text Placeholder 2"/>
          <p:cNvSpPr>
            <a:spLocks noGrp="1"/>
          </p:cNvSpPr>
          <p:nvPr>
            <p:ph type="body" idx="1"/>
          </p:nvPr>
        </p:nvSpPr>
        <p:spPr/>
        <p:txBody>
          <a:bodyPr/>
          <a:lstStyle/>
          <a:p>
            <a:pPr algn="ctr"/>
            <a:r>
              <a:rPr lang="ar-IQ" dirty="0" smtClean="0"/>
              <a:t>التكتيك </a:t>
            </a:r>
            <a:endParaRPr lang="ar-IQ" dirty="0"/>
          </a:p>
        </p:txBody>
      </p:sp>
      <p:sp>
        <p:nvSpPr>
          <p:cNvPr id="5" name="Text Placeholder 4"/>
          <p:cNvSpPr>
            <a:spLocks noGrp="1"/>
          </p:cNvSpPr>
          <p:nvPr>
            <p:ph type="body" sz="half" idx="3"/>
          </p:nvPr>
        </p:nvSpPr>
        <p:spPr/>
        <p:txBody>
          <a:bodyPr/>
          <a:lstStyle/>
          <a:p>
            <a:pPr algn="ctr"/>
            <a:r>
              <a:rPr lang="ar-IQ" dirty="0" smtClean="0"/>
              <a:t>الاستراتيجية الشاملة </a:t>
            </a:r>
            <a:endParaRPr lang="ar-IQ" dirty="0"/>
          </a:p>
        </p:txBody>
      </p:sp>
      <p:sp>
        <p:nvSpPr>
          <p:cNvPr id="4" name="Content Placeholder 3"/>
          <p:cNvSpPr>
            <a:spLocks noGrp="1"/>
          </p:cNvSpPr>
          <p:nvPr>
            <p:ph sz="quarter" idx="2"/>
          </p:nvPr>
        </p:nvSpPr>
        <p:spPr/>
        <p:txBody>
          <a:bodyPr>
            <a:normAutofit fontScale="92500" lnSpcReduction="20000"/>
          </a:bodyPr>
          <a:lstStyle/>
          <a:p>
            <a:pPr algn="justLow" rtl="1"/>
            <a:r>
              <a:rPr lang="ar-IQ" b="1" dirty="0" smtClean="0"/>
              <a:t>خطة تفصيلية مرحيلة  ومتنوعة تتكامل مع الاستراتيجية الشاملة بمعنى انها جزء صغير من كل .</a:t>
            </a:r>
          </a:p>
          <a:p>
            <a:pPr algn="justLow" rtl="1"/>
            <a:r>
              <a:rPr lang="ar-IQ" b="1" dirty="0" smtClean="0"/>
              <a:t>مهمتها الرئيسة تحقيق الاهداف الثانوية .</a:t>
            </a:r>
          </a:p>
          <a:p>
            <a:pPr algn="justLow" rtl="1"/>
            <a:r>
              <a:rPr lang="ar-IQ" b="1" dirty="0" smtClean="0"/>
              <a:t>من حيث الخطه :- مرحلية وجزئية </a:t>
            </a:r>
          </a:p>
          <a:p>
            <a:pPr algn="justLow" rtl="1"/>
            <a:r>
              <a:rPr lang="ar-IQ" b="1" dirty="0" smtClean="0"/>
              <a:t>من حيث الاهداف :- ميكون الهدف التكتيكي او التعبوي محدود ومتنوع سواء على المستوى الدبلوماسي او على المستوى الاقتصادي اوعلى مستوى  اداره المعارك ميدانيا</a:t>
            </a:r>
          </a:p>
          <a:p>
            <a:pPr algn="justLow" rtl="1"/>
            <a:r>
              <a:rPr lang="ar-IQ" b="1" dirty="0" smtClean="0"/>
              <a:t>على مستوى الحركه متعدده الحركات طالما انها مرنة </a:t>
            </a:r>
          </a:p>
        </p:txBody>
      </p:sp>
      <p:sp>
        <p:nvSpPr>
          <p:cNvPr id="6" name="Content Placeholder 5"/>
          <p:cNvSpPr>
            <a:spLocks noGrp="1"/>
          </p:cNvSpPr>
          <p:nvPr>
            <p:ph sz="quarter" idx="4"/>
          </p:nvPr>
        </p:nvSpPr>
        <p:spPr>
          <a:xfrm>
            <a:off x="4860032" y="764704"/>
            <a:ext cx="3816424" cy="4885512"/>
          </a:xfrm>
        </p:spPr>
        <p:txBody>
          <a:bodyPr>
            <a:noAutofit/>
          </a:bodyPr>
          <a:lstStyle/>
          <a:p>
            <a:pPr algn="just" rtl="1"/>
            <a:endParaRPr lang="ar-IQ" sz="1800" b="1" dirty="0" smtClean="0"/>
          </a:p>
          <a:p>
            <a:pPr algn="just" rtl="1"/>
            <a:r>
              <a:rPr lang="ar-IQ" sz="1800" b="1" dirty="0" smtClean="0"/>
              <a:t>هي خطه شاملة تهدف الى تحقيق هدف كبير وغالبا ما تكون طويله الامد </a:t>
            </a:r>
          </a:p>
          <a:p>
            <a:pPr algn="just" rtl="1"/>
            <a:r>
              <a:rPr lang="ar-IQ" sz="1800" b="1" dirty="0" smtClean="0"/>
              <a:t>توظيف وتعبئة الامكانات الوطنية للدولة ((سياسية واقتصادية وعسكرية )).</a:t>
            </a:r>
          </a:p>
          <a:p>
            <a:pPr algn="just" rtl="1"/>
            <a:r>
              <a:rPr lang="ar-IQ" sz="1800" b="1" dirty="0" smtClean="0"/>
              <a:t>الغاية الرئيسه لها تحقيق الاهداف  العليا  وضمان المصالح الحيوية للدولة ،وترتبط بالسياسة العليا للدولة ،ومرونتها نسبيه </a:t>
            </a:r>
          </a:p>
          <a:p>
            <a:pPr algn="just" rtl="1"/>
            <a:r>
              <a:rPr lang="ar-IQ" sz="1800" b="1" dirty="0" smtClean="0"/>
              <a:t>الاستراتيجية خطة تفصيلية متكامله او مخطط شمولي يحتوي على خطط تفصبيلية تكتيكيه جزئية </a:t>
            </a:r>
          </a:p>
          <a:p>
            <a:pPr algn="just" rtl="1"/>
            <a:r>
              <a:rPr lang="ar-IQ" sz="1800" b="1" dirty="0" smtClean="0"/>
              <a:t>على مستوى الخطه :-شمولية من حيث الاهداف </a:t>
            </a:r>
            <a:r>
              <a:rPr lang="ar-IQ" sz="1800" b="1" dirty="0"/>
              <a:t> </a:t>
            </a:r>
            <a:r>
              <a:rPr lang="ar-IQ" sz="1800" b="1" dirty="0" smtClean="0"/>
              <a:t>والوسائل .</a:t>
            </a:r>
          </a:p>
          <a:p>
            <a:pPr algn="just" rtl="1"/>
            <a:r>
              <a:rPr lang="ar-IQ" sz="1800" b="1" dirty="0" smtClean="0"/>
              <a:t>من حيث الاهداف :- ثابتة لاتقبل التجزئة او المساومة ،ولا يمكن التفريط بالهدف الاستراتيجي وتظهر المرونه في الوسائل  .</a:t>
            </a:r>
          </a:p>
          <a:p>
            <a:pPr algn="just" rtl="1"/>
            <a:r>
              <a:rPr lang="ar-IQ" sz="1800" b="1" dirty="0" smtClean="0"/>
              <a:t>من حيث الحركة:-  ثابتة  وضعيفة الحركة .</a:t>
            </a:r>
          </a:p>
          <a:p>
            <a:pPr marL="0" indent="0" algn="just" rtl="1">
              <a:buNone/>
            </a:pPr>
            <a:endParaRPr lang="ar-IQ" sz="1800" b="1" dirty="0"/>
          </a:p>
        </p:txBody>
      </p:sp>
    </p:spTree>
    <p:extLst>
      <p:ext uri="{BB962C8B-B14F-4D97-AF65-F5344CB8AC3E}">
        <p14:creationId xmlns:p14="http://schemas.microsoft.com/office/powerpoint/2010/main" val="1040288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9438932"/>
              </p:ext>
            </p:extLst>
          </p:nvPr>
        </p:nvGraphicFramePr>
        <p:xfrm>
          <a:off x="467544" y="1556792"/>
          <a:ext cx="7056784" cy="4752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pPr algn="ctr"/>
            <a:r>
              <a:rPr lang="ar-IQ" dirty="0" smtClean="0">
                <a:solidFill>
                  <a:schemeClr val="bg2">
                    <a:lumMod val="25000"/>
                  </a:schemeClr>
                </a:solidFill>
              </a:rPr>
              <a:t>اسباب  الجدل حول المفهوم </a:t>
            </a:r>
            <a:endParaRPr lang="ar-IQ" dirty="0">
              <a:solidFill>
                <a:schemeClr val="bg2">
                  <a:lumMod val="25000"/>
                </a:schemeClr>
              </a:solidFill>
            </a:endParaRPr>
          </a:p>
        </p:txBody>
      </p:sp>
    </p:spTree>
    <p:extLst>
      <p:ext uri="{BB962C8B-B14F-4D97-AF65-F5344CB8AC3E}">
        <p14:creationId xmlns:p14="http://schemas.microsoft.com/office/powerpoint/2010/main" val="2720337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53754420"/>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pPr algn="ctr"/>
            <a:r>
              <a:rPr lang="ar-IQ" dirty="0" smtClean="0">
                <a:solidFill>
                  <a:schemeClr val="tx1">
                    <a:lumMod val="95000"/>
                    <a:lumOff val="5000"/>
                  </a:schemeClr>
                </a:solidFill>
              </a:rPr>
              <a:t>الجذور التاريخية لمصطلح الاستراتيجية </a:t>
            </a:r>
            <a:endParaRPr lang="ar-IQ" dirty="0">
              <a:solidFill>
                <a:schemeClr val="tx1">
                  <a:lumMod val="95000"/>
                  <a:lumOff val="5000"/>
                </a:schemeClr>
              </a:solidFill>
            </a:endParaRPr>
          </a:p>
        </p:txBody>
      </p:sp>
    </p:spTree>
    <p:extLst>
      <p:ext uri="{BB962C8B-B14F-4D97-AF65-F5344CB8AC3E}">
        <p14:creationId xmlns:p14="http://schemas.microsoft.com/office/powerpoint/2010/main" val="4506471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Low" rtl="1"/>
            <a:r>
              <a:rPr lang="ar-IQ" sz="4000" b="1" dirty="0" smtClean="0"/>
              <a:t>من هذه الجذور الفكرية اخذ  المصطلع بعدا عسكريا فقط ، اذا انه استخدم لادارة الجيوش والمعارك اثناء الحرب ، لاسيما وانه ظهر في حضارات اتسمت بالتركيز على بناء الجيوش،ووصلت الى مراحل متقدمة في تأهيلها وتنظيمها وتدريبها .</a:t>
            </a:r>
          </a:p>
          <a:p>
            <a:pPr algn="r" rtl="1"/>
            <a:r>
              <a:rPr lang="ar-IQ" sz="4000" b="1" dirty="0" smtClean="0"/>
              <a:t>هل ورد المصطلح في حضارات أخرى ؟؟. نعم ورد في حضارات اخرى </a:t>
            </a:r>
          </a:p>
        </p:txBody>
      </p:sp>
      <p:sp>
        <p:nvSpPr>
          <p:cNvPr id="2" name="Title 1"/>
          <p:cNvSpPr>
            <a:spLocks noGrp="1"/>
          </p:cNvSpPr>
          <p:nvPr>
            <p:ph type="title"/>
          </p:nvPr>
        </p:nvSpPr>
        <p:spPr/>
        <p:txBody>
          <a:bodyPr/>
          <a:lstStyle/>
          <a:p>
            <a:pPr algn="ctr"/>
            <a:r>
              <a:rPr lang="ar-IQ" dirty="0" smtClean="0">
                <a:solidFill>
                  <a:schemeClr val="tx1">
                    <a:lumMod val="95000"/>
                    <a:lumOff val="5000"/>
                  </a:schemeClr>
                </a:solidFill>
              </a:rPr>
              <a:t>الاصل العسكري للمفهوم </a:t>
            </a:r>
            <a:endParaRPr lang="ar-IQ" dirty="0">
              <a:solidFill>
                <a:schemeClr val="tx1">
                  <a:lumMod val="95000"/>
                  <a:lumOff val="5000"/>
                </a:schemeClr>
              </a:solidFill>
            </a:endParaRPr>
          </a:p>
        </p:txBody>
      </p:sp>
    </p:spTree>
    <p:extLst>
      <p:ext uri="{BB962C8B-B14F-4D97-AF65-F5344CB8AC3E}">
        <p14:creationId xmlns:p14="http://schemas.microsoft.com/office/powerpoint/2010/main" val="24109416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30960248"/>
              </p:ext>
            </p:extLst>
          </p:nvPr>
        </p:nvGraphicFramePr>
        <p:xfrm>
          <a:off x="457200" y="1484784"/>
          <a:ext cx="7355160" cy="4971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pPr algn="ctr"/>
            <a:r>
              <a:rPr lang="ar-IQ" dirty="0" smtClean="0">
                <a:solidFill>
                  <a:schemeClr val="tx1">
                    <a:lumMod val="95000"/>
                    <a:lumOff val="5000"/>
                  </a:schemeClr>
                </a:solidFill>
              </a:rPr>
              <a:t>اصل مصطلح الاستراتيجية في الحضارات الاخرى  </a:t>
            </a:r>
            <a:endParaRPr lang="ar-IQ" dirty="0">
              <a:solidFill>
                <a:schemeClr val="tx1">
                  <a:lumMod val="95000"/>
                  <a:lumOff val="5000"/>
                </a:schemeClr>
              </a:solidFill>
            </a:endParaRPr>
          </a:p>
        </p:txBody>
      </p:sp>
    </p:spTree>
    <p:extLst>
      <p:ext uri="{BB962C8B-B14F-4D97-AF65-F5344CB8AC3E}">
        <p14:creationId xmlns:p14="http://schemas.microsoft.com/office/powerpoint/2010/main" val="39982933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Low" rtl="1"/>
            <a:r>
              <a:rPr lang="ar-IQ" b="1" dirty="0" smtClean="0"/>
              <a:t>ابتدات الدراسة العلمية للمصطلح عام 1940  على يد المفكر الانكيزي هنري لويد عندما وضع كتابا عن حرب السنوات السبع التي جرت بين بريطانيا وبروسيا وهانوفر من جهه وفرنسا والنمسا وروسيا القيصريه والسويد وسكسونيا بسبب تصاعد المنافسه الاستعمارية بين بريطانيا وفرنسا عام حول الاراضي الامريكية ،والاراضي الاوربية وحتي المستعمرات البريطانية والفرنسيه في افريقيا واسيا 1763/1756، انتهت بابرام معاهدة باريس عام 1763.</a:t>
            </a:r>
          </a:p>
          <a:p>
            <a:pPr algn="justLow" rtl="1"/>
            <a:r>
              <a:rPr lang="ar-IQ" b="1" dirty="0" smtClean="0"/>
              <a:t>حيث وضع لويد مؤلفه في منتصف القرن الثامن عشر ووضع عددا من النظريات العسكرية ، ليضع اللبنة الاولى للعلم العسكري ،واصبح علم يدرس بحد ذاته في الاكاديميات العسكرية ،وكان الاساس لنشوء علم الحرب . </a:t>
            </a:r>
            <a:endParaRPr lang="ar-IQ" b="1" dirty="0"/>
          </a:p>
        </p:txBody>
      </p:sp>
      <p:sp>
        <p:nvSpPr>
          <p:cNvPr id="2" name="Title 1"/>
          <p:cNvSpPr>
            <a:spLocks noGrp="1"/>
          </p:cNvSpPr>
          <p:nvPr>
            <p:ph type="title"/>
          </p:nvPr>
        </p:nvSpPr>
        <p:spPr/>
        <p:txBody>
          <a:bodyPr/>
          <a:lstStyle/>
          <a:p>
            <a:pPr algn="ctr"/>
            <a:r>
              <a:rPr lang="ar-IQ" dirty="0" smtClean="0">
                <a:solidFill>
                  <a:schemeClr val="tx1">
                    <a:lumMod val="95000"/>
                    <a:lumOff val="5000"/>
                  </a:schemeClr>
                </a:solidFill>
              </a:rPr>
              <a:t>الدراسة العلمية للمصطلح </a:t>
            </a:r>
            <a:endParaRPr lang="ar-IQ" dirty="0">
              <a:solidFill>
                <a:schemeClr val="tx1">
                  <a:lumMod val="95000"/>
                  <a:lumOff val="5000"/>
                </a:schemeClr>
              </a:solidFill>
            </a:endParaRPr>
          </a:p>
        </p:txBody>
      </p:sp>
    </p:spTree>
    <p:extLst>
      <p:ext uri="{BB962C8B-B14F-4D97-AF65-F5344CB8AC3E}">
        <p14:creationId xmlns:p14="http://schemas.microsoft.com/office/powerpoint/2010/main" val="36015736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00428852"/>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pPr algn="ctr"/>
            <a:r>
              <a:rPr lang="ar-EG" dirty="0" smtClean="0">
                <a:solidFill>
                  <a:schemeClr val="tx1">
                    <a:lumMod val="95000"/>
                    <a:lumOff val="5000"/>
                  </a:schemeClr>
                </a:solidFill>
              </a:rPr>
              <a:t>ثم تعددت </a:t>
            </a:r>
            <a:r>
              <a:rPr lang="ar-IQ" dirty="0" smtClean="0">
                <a:solidFill>
                  <a:schemeClr val="tx1">
                    <a:lumMod val="95000"/>
                    <a:lumOff val="5000"/>
                  </a:schemeClr>
                </a:solidFill>
              </a:rPr>
              <a:t> استخدامات المصطلح </a:t>
            </a:r>
            <a:endParaRPr lang="ar-IQ" dirty="0">
              <a:solidFill>
                <a:schemeClr val="tx1">
                  <a:lumMod val="95000"/>
                  <a:lumOff val="5000"/>
                </a:schemeClr>
              </a:solidFill>
            </a:endParaRPr>
          </a:p>
        </p:txBody>
      </p:sp>
    </p:spTree>
    <p:extLst>
      <p:ext uri="{BB962C8B-B14F-4D97-AF65-F5344CB8AC3E}">
        <p14:creationId xmlns:p14="http://schemas.microsoft.com/office/powerpoint/2010/main" val="3355097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994</TotalTime>
  <Words>2229</Words>
  <Application>Microsoft Office PowerPoint</Application>
  <PresentationFormat>عرض على الشاشة (4:3)</PresentationFormat>
  <Paragraphs>221</Paragraphs>
  <Slides>34</Slides>
  <Notes>2</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34</vt:i4>
      </vt:variant>
    </vt:vector>
  </HeadingPairs>
  <TitlesOfParts>
    <vt:vector size="42" baseType="lpstr">
      <vt:lpstr>Arial</vt:lpstr>
      <vt:lpstr>Bodoni MT Black</vt:lpstr>
      <vt:lpstr>Calibri</vt:lpstr>
      <vt:lpstr>Lucida Sans Unicode</vt:lpstr>
      <vt:lpstr>Verdana</vt:lpstr>
      <vt:lpstr>Wingdings 2</vt:lpstr>
      <vt:lpstr>Wingdings 3</vt:lpstr>
      <vt:lpstr>Concourse</vt:lpstr>
      <vt:lpstr>المدخل في دراسة الاستراتيجية </vt:lpstr>
      <vt:lpstr>المدخل في دراسة الاستراتيجية </vt:lpstr>
      <vt:lpstr>المدخل في دراسة الاستراتيجية </vt:lpstr>
      <vt:lpstr>اسباب  الجدل حول المفهوم </vt:lpstr>
      <vt:lpstr>الجذور التاريخية لمصطلح الاستراتيجية </vt:lpstr>
      <vt:lpstr>الاصل العسكري للمفهوم </vt:lpstr>
      <vt:lpstr>اصل مصطلح الاستراتيجية في الحضارات الاخرى  </vt:lpstr>
      <vt:lpstr>الدراسة العلمية للمصطلح </vt:lpstr>
      <vt:lpstr>ثم تعددت  استخدامات المصطلح </vt:lpstr>
      <vt:lpstr>الاستراتيجية مفهوما </vt:lpstr>
      <vt:lpstr>الاستراتيجية بدلالة العمل العسكري في الميدان </vt:lpstr>
      <vt:lpstr> وجهت العديد من الانتقادات لهذه التعاريف </vt:lpstr>
      <vt:lpstr>الاستراتيجية بدلالة الاهداف السياسية </vt:lpstr>
      <vt:lpstr>الدلالات  الاخرى لمفهوم الاستراتيجية  </vt:lpstr>
      <vt:lpstr>التعريف النهائي للاستراتيجية</vt:lpstr>
      <vt:lpstr>التعريف النهائي للاستراتيجية</vt:lpstr>
      <vt:lpstr>النتائج المترتبة على تعريف الاستراتيجية </vt:lpstr>
      <vt:lpstr>شروط الاستراتيجية </vt:lpstr>
      <vt:lpstr>شروط الاستراتيجية </vt:lpstr>
      <vt:lpstr>شروط الاستراتيجية </vt:lpstr>
      <vt:lpstr>شروط الاستراتيجية </vt:lpstr>
      <vt:lpstr>الاستراتيجية الشاملة والاستراتيجية العسكرية </vt:lpstr>
      <vt:lpstr>الاستراتيجية الشاملة والاستراتيجية العسكرية </vt:lpstr>
      <vt:lpstr>الاستراتيجية الشاملة والاستراتيجية العسكرية </vt:lpstr>
      <vt:lpstr>الاستراتيجية العسكرية </vt:lpstr>
      <vt:lpstr>الاستراتيجية العسكرية </vt:lpstr>
      <vt:lpstr>الاستراتيجية العسكرية </vt:lpstr>
      <vt:lpstr>الاستراتيجية العسكرية </vt:lpstr>
      <vt:lpstr>العلاقة بين الاستراتيجية القومية (الشاملة أو العليا )  والاستراتيجية العسكرية </vt:lpstr>
      <vt:lpstr>العلاقة بين الاستراتيجية القومية (الشاملة أو العليا )  والاستراتيجية العسكرية </vt:lpstr>
      <vt:lpstr>الاستراتيجية العسكرية والسياسة العسكرية </vt:lpstr>
      <vt:lpstr>العلاقة بين العقيدة العسكرية والاستراتيجية العسكرية</vt:lpstr>
      <vt:lpstr>ما دور الاستراتيجية السياسية ؟؟.</vt:lpstr>
      <vt:lpstr>الاستراتيجية الشاملة والتكتيك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الاستراتيجية الشاملة والاستراتيجية العسكرية</dc:title>
  <dc:creator>Sindbad_Net</dc:creator>
  <cp:lastModifiedBy>user</cp:lastModifiedBy>
  <cp:revision>108</cp:revision>
  <dcterms:created xsi:type="dcterms:W3CDTF">2008-09-11T21:02:54Z</dcterms:created>
  <dcterms:modified xsi:type="dcterms:W3CDTF">2023-12-26T17:55:27Z</dcterms:modified>
</cp:coreProperties>
</file>