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83" r:id="rId5"/>
    <p:sldId id="259" r:id="rId6"/>
    <p:sldId id="274" r:id="rId7"/>
    <p:sldId id="275" r:id="rId8"/>
    <p:sldId id="284" r:id="rId9"/>
    <p:sldId id="276" r:id="rId10"/>
    <p:sldId id="277" r:id="rId11"/>
    <p:sldId id="278" r:id="rId12"/>
    <p:sldId id="279" r:id="rId13"/>
    <p:sldId id="280" r:id="rId14"/>
    <p:sldId id="281" r:id="rId15"/>
    <p:sldId id="260" r:id="rId16"/>
    <p:sldId id="261" r:id="rId17"/>
    <p:sldId id="262" r:id="rId18"/>
    <p:sldId id="263" r:id="rId19"/>
    <p:sldId id="266" r:id="rId20"/>
    <p:sldId id="265" r:id="rId21"/>
    <p:sldId id="271" r:id="rId22"/>
    <p:sldId id="286" r:id="rId23"/>
    <p:sldId id="290" r:id="rId24"/>
    <p:sldId id="285" r:id="rId25"/>
    <p:sldId id="287" r:id="rId26"/>
    <p:sldId id="269" r:id="rId2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FEFC5-C930-4125-A491-BB6812FB9CB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ar-SA"/>
        </a:p>
      </dgm:t>
    </dgm:pt>
    <dgm:pt modelId="{089B9678-4BBD-4AB5-AA6B-512E8534FB46}">
      <dgm:prSet phldrT="[نص]" custT="1"/>
      <dgm:spPr/>
      <dgm:t>
        <a:bodyPr/>
        <a:lstStyle/>
        <a:p>
          <a:pPr rtl="1"/>
          <a:r>
            <a:rPr lang="ar-SA" sz="2800" dirty="0">
              <a:solidFill>
                <a:schemeClr val="bg1"/>
              </a:solidFill>
            </a:rPr>
            <a:t>احتياجات فردية</a:t>
          </a:r>
        </a:p>
      </dgm:t>
    </dgm:pt>
    <dgm:pt modelId="{F4F0E268-20D0-44EA-9A5C-B2421453DA8F}" type="parTrans" cxnId="{4E79CAAA-8F3C-438A-A761-AA8F2A5F0414}">
      <dgm:prSet/>
      <dgm:spPr/>
      <dgm:t>
        <a:bodyPr/>
        <a:lstStyle/>
        <a:p>
          <a:pPr rtl="1"/>
          <a:endParaRPr lang="ar-SA"/>
        </a:p>
      </dgm:t>
    </dgm:pt>
    <dgm:pt modelId="{0F434237-B02A-4C4F-85FE-91BB21A6B82E}" type="sibTrans" cxnId="{4E79CAAA-8F3C-438A-A761-AA8F2A5F0414}">
      <dgm:prSet/>
      <dgm:spPr/>
      <dgm:t>
        <a:bodyPr/>
        <a:lstStyle/>
        <a:p>
          <a:pPr rtl="1"/>
          <a:endParaRPr lang="ar-SA"/>
        </a:p>
      </dgm:t>
    </dgm:pt>
    <dgm:pt modelId="{889A567A-BA72-4D12-8DAC-532328C5FA3E}">
      <dgm:prSet phldrT="[نص]" custT="1"/>
      <dgm:spPr/>
      <dgm:t>
        <a:bodyPr/>
        <a:lstStyle/>
        <a:p>
          <a:pPr rtl="1"/>
          <a:r>
            <a:rPr lang="ar-SA" sz="2800" dirty="0">
              <a:solidFill>
                <a:schemeClr val="bg1"/>
              </a:solidFill>
            </a:rPr>
            <a:t>احتياجات  اجتماعية                                                         </a:t>
          </a:r>
        </a:p>
      </dgm:t>
    </dgm:pt>
    <dgm:pt modelId="{CA308F99-2F5F-4A32-A5D7-E5F5EFAD9EA4}" type="parTrans" cxnId="{E473AB19-4486-4A85-B57C-FC22008FC4BB}">
      <dgm:prSet/>
      <dgm:spPr/>
      <dgm:t>
        <a:bodyPr/>
        <a:lstStyle/>
        <a:p>
          <a:pPr rtl="1"/>
          <a:endParaRPr lang="ar-SA"/>
        </a:p>
      </dgm:t>
    </dgm:pt>
    <dgm:pt modelId="{1603653D-34C5-4759-A958-F6029691B967}" type="sibTrans" cxnId="{E473AB19-4486-4A85-B57C-FC22008FC4BB}">
      <dgm:prSet/>
      <dgm:spPr/>
      <dgm:t>
        <a:bodyPr/>
        <a:lstStyle/>
        <a:p>
          <a:pPr rtl="1"/>
          <a:endParaRPr lang="ar-SA"/>
        </a:p>
      </dgm:t>
    </dgm:pt>
    <dgm:pt modelId="{7FB6B0FB-601D-4175-B8DC-9289013B8125}">
      <dgm:prSet phldrT="[نص]" custT="1"/>
      <dgm:spPr/>
      <dgm:t>
        <a:bodyPr/>
        <a:lstStyle/>
        <a:p>
          <a:pPr rtl="1"/>
          <a:r>
            <a:rPr lang="ar-SA" sz="2800" dirty="0">
              <a:solidFill>
                <a:schemeClr val="bg1"/>
              </a:solidFill>
            </a:rPr>
            <a:t>احتياجات مهنية</a:t>
          </a:r>
        </a:p>
      </dgm:t>
    </dgm:pt>
    <dgm:pt modelId="{880C3D04-7E9A-4797-8B48-56E58B7E7080}" type="parTrans" cxnId="{03C6A0C6-C30E-47BB-A418-3C9CAD511D0A}">
      <dgm:prSet/>
      <dgm:spPr/>
      <dgm:t>
        <a:bodyPr/>
        <a:lstStyle/>
        <a:p>
          <a:pPr rtl="1"/>
          <a:endParaRPr lang="ar-SA"/>
        </a:p>
      </dgm:t>
    </dgm:pt>
    <dgm:pt modelId="{C1E607AA-0354-4DDC-BA9B-EDCCC682BA58}" type="sibTrans" cxnId="{03C6A0C6-C30E-47BB-A418-3C9CAD511D0A}">
      <dgm:prSet/>
      <dgm:spPr/>
      <dgm:t>
        <a:bodyPr/>
        <a:lstStyle/>
        <a:p>
          <a:pPr rtl="1"/>
          <a:endParaRPr lang="ar-SA"/>
        </a:p>
      </dgm:t>
    </dgm:pt>
    <dgm:pt modelId="{9BB78E15-6469-41A5-A30F-C3ADD7A0F08A}" type="pres">
      <dgm:prSet presAssocID="{FA9FEFC5-C930-4125-A491-BB6812FB9CBD}" presName="Name0" presStyleCnt="0">
        <dgm:presLayoutVars>
          <dgm:chMax val="7"/>
          <dgm:chPref val="7"/>
          <dgm:dir/>
          <dgm:animLvl val="lvl"/>
        </dgm:presLayoutVars>
      </dgm:prSet>
      <dgm:spPr/>
    </dgm:pt>
    <dgm:pt modelId="{50B699CD-062C-4532-8286-2D7E333A0582}" type="pres">
      <dgm:prSet presAssocID="{089B9678-4BBD-4AB5-AA6B-512E8534FB46}" presName="Accent1" presStyleCnt="0"/>
      <dgm:spPr/>
    </dgm:pt>
    <dgm:pt modelId="{2169E56C-A6B1-48A3-B0E5-E1F8238DF185}" type="pres">
      <dgm:prSet presAssocID="{089B9678-4BBD-4AB5-AA6B-512E8534FB46}" presName="Accent" presStyleLbl="node1" presStyleIdx="0" presStyleCnt="3"/>
      <dgm:spPr/>
    </dgm:pt>
    <dgm:pt modelId="{66EA0857-F1D8-45DF-A094-A3FAB43E098A}" type="pres">
      <dgm:prSet presAssocID="{089B9678-4BBD-4AB5-AA6B-512E8534FB46}" presName="Parent1" presStyleLbl="revTx" presStyleIdx="0" presStyleCnt="3">
        <dgm:presLayoutVars>
          <dgm:chMax val="1"/>
          <dgm:chPref val="1"/>
          <dgm:bulletEnabled val="1"/>
        </dgm:presLayoutVars>
      </dgm:prSet>
      <dgm:spPr/>
    </dgm:pt>
    <dgm:pt modelId="{7F9D78C7-7EC4-44B6-B7B0-4651474AC0CB}" type="pres">
      <dgm:prSet presAssocID="{889A567A-BA72-4D12-8DAC-532328C5FA3E}" presName="Accent2" presStyleCnt="0"/>
      <dgm:spPr/>
    </dgm:pt>
    <dgm:pt modelId="{F66B657F-28E4-45D6-8A50-F52D17D8C555}" type="pres">
      <dgm:prSet presAssocID="{889A567A-BA72-4D12-8DAC-532328C5FA3E}" presName="Accent" presStyleLbl="node1" presStyleIdx="1" presStyleCnt="3"/>
      <dgm:spPr/>
    </dgm:pt>
    <dgm:pt modelId="{7B423D7A-8327-4315-B7E3-769D39ABB595}" type="pres">
      <dgm:prSet presAssocID="{889A567A-BA72-4D12-8DAC-532328C5FA3E}" presName="Parent2" presStyleLbl="revTx" presStyleIdx="1" presStyleCnt="3">
        <dgm:presLayoutVars>
          <dgm:chMax val="1"/>
          <dgm:chPref val="1"/>
          <dgm:bulletEnabled val="1"/>
        </dgm:presLayoutVars>
      </dgm:prSet>
      <dgm:spPr/>
    </dgm:pt>
    <dgm:pt modelId="{3D5F20B9-6A25-47E0-B4C7-18819F7B044C}" type="pres">
      <dgm:prSet presAssocID="{7FB6B0FB-601D-4175-B8DC-9289013B8125}" presName="Accent3" presStyleCnt="0"/>
      <dgm:spPr/>
    </dgm:pt>
    <dgm:pt modelId="{A4990A23-E615-4000-9A5C-8BFF2B572365}" type="pres">
      <dgm:prSet presAssocID="{7FB6B0FB-601D-4175-B8DC-9289013B8125}" presName="Accent" presStyleLbl="node1" presStyleIdx="2" presStyleCnt="3"/>
      <dgm:spPr/>
    </dgm:pt>
    <dgm:pt modelId="{0BBE9390-C8E7-4A52-861A-B57521FE9766}" type="pres">
      <dgm:prSet presAssocID="{7FB6B0FB-601D-4175-B8DC-9289013B8125}" presName="Parent3" presStyleLbl="revTx" presStyleIdx="2" presStyleCnt="3">
        <dgm:presLayoutVars>
          <dgm:chMax val="1"/>
          <dgm:chPref val="1"/>
          <dgm:bulletEnabled val="1"/>
        </dgm:presLayoutVars>
      </dgm:prSet>
      <dgm:spPr/>
    </dgm:pt>
  </dgm:ptLst>
  <dgm:cxnLst>
    <dgm:cxn modelId="{E473AB19-4486-4A85-B57C-FC22008FC4BB}" srcId="{FA9FEFC5-C930-4125-A491-BB6812FB9CBD}" destId="{889A567A-BA72-4D12-8DAC-532328C5FA3E}" srcOrd="1" destOrd="0" parTransId="{CA308F99-2F5F-4A32-A5D7-E5F5EFAD9EA4}" sibTransId="{1603653D-34C5-4759-A958-F6029691B967}"/>
    <dgm:cxn modelId="{2C10462A-00B7-4B10-8BA8-10F2D061AC55}" type="presOf" srcId="{7FB6B0FB-601D-4175-B8DC-9289013B8125}" destId="{0BBE9390-C8E7-4A52-861A-B57521FE9766}" srcOrd="0" destOrd="0" presId="urn:microsoft.com/office/officeart/2009/layout/CircleArrowProcess"/>
    <dgm:cxn modelId="{97B9C98C-E68A-4298-89CF-F923328E82B8}" type="presOf" srcId="{889A567A-BA72-4D12-8DAC-532328C5FA3E}" destId="{7B423D7A-8327-4315-B7E3-769D39ABB595}" srcOrd="0" destOrd="0" presId="urn:microsoft.com/office/officeart/2009/layout/CircleArrowProcess"/>
    <dgm:cxn modelId="{4E79CAAA-8F3C-438A-A761-AA8F2A5F0414}" srcId="{FA9FEFC5-C930-4125-A491-BB6812FB9CBD}" destId="{089B9678-4BBD-4AB5-AA6B-512E8534FB46}" srcOrd="0" destOrd="0" parTransId="{F4F0E268-20D0-44EA-9A5C-B2421453DA8F}" sibTransId="{0F434237-B02A-4C4F-85FE-91BB21A6B82E}"/>
    <dgm:cxn modelId="{03C6A0C6-C30E-47BB-A418-3C9CAD511D0A}" srcId="{FA9FEFC5-C930-4125-A491-BB6812FB9CBD}" destId="{7FB6B0FB-601D-4175-B8DC-9289013B8125}" srcOrd="2" destOrd="0" parTransId="{880C3D04-7E9A-4797-8B48-56E58B7E7080}" sibTransId="{C1E607AA-0354-4DDC-BA9B-EDCCC682BA58}"/>
    <dgm:cxn modelId="{FAABACDF-2AD5-4B23-8676-74F3223F6C48}" type="presOf" srcId="{FA9FEFC5-C930-4125-A491-BB6812FB9CBD}" destId="{9BB78E15-6469-41A5-A30F-C3ADD7A0F08A}" srcOrd="0" destOrd="0" presId="urn:microsoft.com/office/officeart/2009/layout/CircleArrowProcess"/>
    <dgm:cxn modelId="{01D3FDEC-71F8-46FA-9585-03446B7255C3}" type="presOf" srcId="{089B9678-4BBD-4AB5-AA6B-512E8534FB46}" destId="{66EA0857-F1D8-45DF-A094-A3FAB43E098A}" srcOrd="0" destOrd="0" presId="urn:microsoft.com/office/officeart/2009/layout/CircleArrowProcess"/>
    <dgm:cxn modelId="{15A1BC40-938F-465D-80B4-B427ABF0E97F}" type="presParOf" srcId="{9BB78E15-6469-41A5-A30F-C3ADD7A0F08A}" destId="{50B699CD-062C-4532-8286-2D7E333A0582}" srcOrd="0" destOrd="0" presId="urn:microsoft.com/office/officeart/2009/layout/CircleArrowProcess"/>
    <dgm:cxn modelId="{FECCF3B2-8043-4BAE-8EA5-6C460738DB0A}" type="presParOf" srcId="{50B699CD-062C-4532-8286-2D7E333A0582}" destId="{2169E56C-A6B1-48A3-B0E5-E1F8238DF185}" srcOrd="0" destOrd="0" presId="urn:microsoft.com/office/officeart/2009/layout/CircleArrowProcess"/>
    <dgm:cxn modelId="{AC176286-0F69-4068-8546-25E71A58EB58}" type="presParOf" srcId="{9BB78E15-6469-41A5-A30F-C3ADD7A0F08A}" destId="{66EA0857-F1D8-45DF-A094-A3FAB43E098A}" srcOrd="1" destOrd="0" presId="urn:microsoft.com/office/officeart/2009/layout/CircleArrowProcess"/>
    <dgm:cxn modelId="{A2B0A2AF-2D04-4004-AEA2-F20D4AC938D3}" type="presParOf" srcId="{9BB78E15-6469-41A5-A30F-C3ADD7A0F08A}" destId="{7F9D78C7-7EC4-44B6-B7B0-4651474AC0CB}" srcOrd="2" destOrd="0" presId="urn:microsoft.com/office/officeart/2009/layout/CircleArrowProcess"/>
    <dgm:cxn modelId="{EAA8E16C-397A-4180-9D07-6CDBF075E375}" type="presParOf" srcId="{7F9D78C7-7EC4-44B6-B7B0-4651474AC0CB}" destId="{F66B657F-28E4-45D6-8A50-F52D17D8C555}" srcOrd="0" destOrd="0" presId="urn:microsoft.com/office/officeart/2009/layout/CircleArrowProcess"/>
    <dgm:cxn modelId="{943FFB7F-B16E-403B-935E-ADDD6E8ED6C5}" type="presParOf" srcId="{9BB78E15-6469-41A5-A30F-C3ADD7A0F08A}" destId="{7B423D7A-8327-4315-B7E3-769D39ABB595}" srcOrd="3" destOrd="0" presId="urn:microsoft.com/office/officeart/2009/layout/CircleArrowProcess"/>
    <dgm:cxn modelId="{343D9848-72D6-4BFC-9A26-759DDFAB4036}" type="presParOf" srcId="{9BB78E15-6469-41A5-A30F-C3ADD7A0F08A}" destId="{3D5F20B9-6A25-47E0-B4C7-18819F7B044C}" srcOrd="4" destOrd="0" presId="urn:microsoft.com/office/officeart/2009/layout/CircleArrowProcess"/>
    <dgm:cxn modelId="{04D95BCB-29AA-4654-8AD9-96DA71B2B54C}" type="presParOf" srcId="{3D5F20B9-6A25-47E0-B4C7-18819F7B044C}" destId="{A4990A23-E615-4000-9A5C-8BFF2B572365}" srcOrd="0" destOrd="0" presId="urn:microsoft.com/office/officeart/2009/layout/CircleArrowProcess"/>
    <dgm:cxn modelId="{76BA1FBB-D831-4227-8C9F-8FD0CBF417AD}" type="presParOf" srcId="{9BB78E15-6469-41A5-A30F-C3ADD7A0F08A}" destId="{0BBE9390-C8E7-4A52-861A-B57521FE976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CF28E9-F17B-4681-A3EE-4519485F1522}" type="doc">
      <dgm:prSet loTypeId="urn:microsoft.com/office/officeart/2005/8/layout/venn1" loCatId="relationship" qsTypeId="urn:microsoft.com/office/officeart/2005/8/quickstyle/simple1" qsCatId="simple" csTypeId="urn:microsoft.com/office/officeart/2005/8/colors/accent1_2" csCatId="accent1" phldr="1"/>
      <dgm:spPr/>
    </dgm:pt>
    <dgm:pt modelId="{175E9C4D-F81C-427B-AFC5-0C7E6894408C}">
      <dgm:prSet phldrT="[نص]" custT="1"/>
      <dgm:spPr/>
      <dgm:t>
        <a:bodyPr/>
        <a:lstStyle/>
        <a:p>
          <a:pPr rtl="1"/>
          <a:r>
            <a:rPr lang="ar-SA" sz="2800" dirty="0">
              <a:solidFill>
                <a:srgbClr val="002060"/>
              </a:solidFill>
            </a:rPr>
            <a:t>عيب في الجهاز أو عدم ملائمته للجزء المصاب</a:t>
          </a:r>
        </a:p>
      </dgm:t>
    </dgm:pt>
    <dgm:pt modelId="{C6605FE2-47C8-477F-BC85-A324BE474D39}" type="parTrans" cxnId="{083D4E17-C05A-49F5-B55A-012BE2D7E341}">
      <dgm:prSet/>
      <dgm:spPr/>
      <dgm:t>
        <a:bodyPr/>
        <a:lstStyle/>
        <a:p>
          <a:pPr rtl="1"/>
          <a:endParaRPr lang="ar-SA"/>
        </a:p>
      </dgm:t>
    </dgm:pt>
    <dgm:pt modelId="{DDE2EF0A-F57B-4303-890B-1A15BA496BFB}" type="sibTrans" cxnId="{083D4E17-C05A-49F5-B55A-012BE2D7E341}">
      <dgm:prSet/>
      <dgm:spPr/>
      <dgm:t>
        <a:bodyPr/>
        <a:lstStyle/>
        <a:p>
          <a:pPr rtl="1"/>
          <a:endParaRPr lang="ar-SA"/>
        </a:p>
      </dgm:t>
    </dgm:pt>
    <dgm:pt modelId="{8930BD94-9226-43B9-967A-F2F5E70D53A3}">
      <dgm:prSet phldrT="[نص]" custT="1"/>
      <dgm:spPr/>
      <dgm:t>
        <a:bodyPr/>
        <a:lstStyle/>
        <a:p>
          <a:pPr rtl="1"/>
          <a:r>
            <a:rPr lang="ar-SA" sz="2800" dirty="0">
              <a:solidFill>
                <a:srgbClr val="002060"/>
              </a:solidFill>
            </a:rPr>
            <a:t>فقدان السيطرة على الجهاز التعويضي</a:t>
          </a:r>
        </a:p>
      </dgm:t>
    </dgm:pt>
    <dgm:pt modelId="{F3AD199C-68E1-4ACB-A10E-F2EF6FD2DC50}" type="parTrans" cxnId="{C8B72997-2D00-4207-A8F8-E7B0DDD126D3}">
      <dgm:prSet/>
      <dgm:spPr/>
      <dgm:t>
        <a:bodyPr/>
        <a:lstStyle/>
        <a:p>
          <a:pPr rtl="1"/>
          <a:endParaRPr lang="ar-SA"/>
        </a:p>
      </dgm:t>
    </dgm:pt>
    <dgm:pt modelId="{EDB9E858-EBBD-43B1-A59B-7C85D3ED828A}" type="sibTrans" cxnId="{C8B72997-2D00-4207-A8F8-E7B0DDD126D3}">
      <dgm:prSet/>
      <dgm:spPr/>
      <dgm:t>
        <a:bodyPr/>
        <a:lstStyle/>
        <a:p>
          <a:pPr rtl="1"/>
          <a:endParaRPr lang="ar-SA"/>
        </a:p>
      </dgm:t>
    </dgm:pt>
    <dgm:pt modelId="{59151B7E-7B20-46D0-A135-ED39C57CB369}">
      <dgm:prSet phldrT="[نص]" custT="1"/>
      <dgm:spPr/>
      <dgm:t>
        <a:bodyPr/>
        <a:lstStyle/>
        <a:p>
          <a:pPr rtl="1"/>
          <a:r>
            <a:rPr lang="ar-SA" sz="2800" dirty="0">
              <a:solidFill>
                <a:srgbClr val="002060"/>
              </a:solidFill>
            </a:rPr>
            <a:t>عدم التوافق العضلي العصبي على الطرف او الجهاز التعويضي</a:t>
          </a:r>
        </a:p>
      </dgm:t>
    </dgm:pt>
    <dgm:pt modelId="{C4749ED0-A3E9-4B0D-A304-796C4C0FD2F3}" type="parTrans" cxnId="{B973F27C-5F73-4D4A-9F6F-8B58B6E7032B}">
      <dgm:prSet/>
      <dgm:spPr/>
      <dgm:t>
        <a:bodyPr/>
        <a:lstStyle/>
        <a:p>
          <a:pPr rtl="1"/>
          <a:endParaRPr lang="ar-SA"/>
        </a:p>
      </dgm:t>
    </dgm:pt>
    <dgm:pt modelId="{E22D1563-1CEA-4FBD-B4A9-11D85B077B21}" type="sibTrans" cxnId="{B973F27C-5F73-4D4A-9F6F-8B58B6E7032B}">
      <dgm:prSet/>
      <dgm:spPr/>
      <dgm:t>
        <a:bodyPr/>
        <a:lstStyle/>
        <a:p>
          <a:pPr rtl="1"/>
          <a:endParaRPr lang="ar-SA"/>
        </a:p>
      </dgm:t>
    </dgm:pt>
    <dgm:pt modelId="{EC328A3C-CCFF-46C9-8FBC-8F12CDED34AC}" type="pres">
      <dgm:prSet presAssocID="{50CF28E9-F17B-4681-A3EE-4519485F1522}" presName="compositeShape" presStyleCnt="0">
        <dgm:presLayoutVars>
          <dgm:chMax val="7"/>
          <dgm:dir/>
          <dgm:resizeHandles val="exact"/>
        </dgm:presLayoutVars>
      </dgm:prSet>
      <dgm:spPr/>
    </dgm:pt>
    <dgm:pt modelId="{99D07649-A2D6-402C-973A-D7BFA36E975D}" type="pres">
      <dgm:prSet presAssocID="{175E9C4D-F81C-427B-AFC5-0C7E6894408C}" presName="circ1" presStyleLbl="vennNode1" presStyleIdx="0" presStyleCnt="3"/>
      <dgm:spPr/>
    </dgm:pt>
    <dgm:pt modelId="{B3AE1A55-4F20-4C07-A2C9-38DED3ADC4BF}" type="pres">
      <dgm:prSet presAssocID="{175E9C4D-F81C-427B-AFC5-0C7E6894408C}" presName="circ1Tx" presStyleLbl="revTx" presStyleIdx="0" presStyleCnt="0">
        <dgm:presLayoutVars>
          <dgm:chMax val="0"/>
          <dgm:chPref val="0"/>
          <dgm:bulletEnabled val="1"/>
        </dgm:presLayoutVars>
      </dgm:prSet>
      <dgm:spPr/>
    </dgm:pt>
    <dgm:pt modelId="{23447D1A-A14A-4530-91B6-3BFB48E8C8CE}" type="pres">
      <dgm:prSet presAssocID="{8930BD94-9226-43B9-967A-F2F5E70D53A3}" presName="circ2" presStyleLbl="vennNode1" presStyleIdx="1" presStyleCnt="3"/>
      <dgm:spPr/>
    </dgm:pt>
    <dgm:pt modelId="{88EA5990-4281-41AC-B9A0-D6042BB9A6F3}" type="pres">
      <dgm:prSet presAssocID="{8930BD94-9226-43B9-967A-F2F5E70D53A3}" presName="circ2Tx" presStyleLbl="revTx" presStyleIdx="0" presStyleCnt="0">
        <dgm:presLayoutVars>
          <dgm:chMax val="0"/>
          <dgm:chPref val="0"/>
          <dgm:bulletEnabled val="1"/>
        </dgm:presLayoutVars>
      </dgm:prSet>
      <dgm:spPr/>
    </dgm:pt>
    <dgm:pt modelId="{5166A889-A5C5-4084-A059-BB12AD9149E0}" type="pres">
      <dgm:prSet presAssocID="{59151B7E-7B20-46D0-A135-ED39C57CB369}" presName="circ3" presStyleLbl="vennNode1" presStyleIdx="2" presStyleCnt="3"/>
      <dgm:spPr/>
    </dgm:pt>
    <dgm:pt modelId="{0339DB7D-CCA5-4BD5-BB61-0661DB8C14AD}" type="pres">
      <dgm:prSet presAssocID="{59151B7E-7B20-46D0-A135-ED39C57CB369}" presName="circ3Tx" presStyleLbl="revTx" presStyleIdx="0" presStyleCnt="0">
        <dgm:presLayoutVars>
          <dgm:chMax val="0"/>
          <dgm:chPref val="0"/>
          <dgm:bulletEnabled val="1"/>
        </dgm:presLayoutVars>
      </dgm:prSet>
      <dgm:spPr/>
    </dgm:pt>
  </dgm:ptLst>
  <dgm:cxnLst>
    <dgm:cxn modelId="{E321D205-0229-4C45-A74F-22D13F4C29AC}" type="presOf" srcId="{175E9C4D-F81C-427B-AFC5-0C7E6894408C}" destId="{B3AE1A55-4F20-4C07-A2C9-38DED3ADC4BF}" srcOrd="1" destOrd="0" presId="urn:microsoft.com/office/officeart/2005/8/layout/venn1"/>
    <dgm:cxn modelId="{1858430B-B707-4359-97D9-D3BD696BB412}" type="presOf" srcId="{175E9C4D-F81C-427B-AFC5-0C7E6894408C}" destId="{99D07649-A2D6-402C-973A-D7BFA36E975D}" srcOrd="0" destOrd="0" presId="urn:microsoft.com/office/officeart/2005/8/layout/venn1"/>
    <dgm:cxn modelId="{205CE012-EA99-429E-8A3D-51DC39F82570}" type="presOf" srcId="{59151B7E-7B20-46D0-A135-ED39C57CB369}" destId="{5166A889-A5C5-4084-A059-BB12AD9149E0}" srcOrd="0" destOrd="0" presId="urn:microsoft.com/office/officeart/2005/8/layout/venn1"/>
    <dgm:cxn modelId="{083D4E17-C05A-49F5-B55A-012BE2D7E341}" srcId="{50CF28E9-F17B-4681-A3EE-4519485F1522}" destId="{175E9C4D-F81C-427B-AFC5-0C7E6894408C}" srcOrd="0" destOrd="0" parTransId="{C6605FE2-47C8-477F-BC85-A324BE474D39}" sibTransId="{DDE2EF0A-F57B-4303-890B-1A15BA496BFB}"/>
    <dgm:cxn modelId="{B973F27C-5F73-4D4A-9F6F-8B58B6E7032B}" srcId="{50CF28E9-F17B-4681-A3EE-4519485F1522}" destId="{59151B7E-7B20-46D0-A135-ED39C57CB369}" srcOrd="2" destOrd="0" parTransId="{C4749ED0-A3E9-4B0D-A304-796C4C0FD2F3}" sibTransId="{E22D1563-1CEA-4FBD-B4A9-11D85B077B21}"/>
    <dgm:cxn modelId="{C8B72997-2D00-4207-A8F8-E7B0DDD126D3}" srcId="{50CF28E9-F17B-4681-A3EE-4519485F1522}" destId="{8930BD94-9226-43B9-967A-F2F5E70D53A3}" srcOrd="1" destOrd="0" parTransId="{F3AD199C-68E1-4ACB-A10E-F2EF6FD2DC50}" sibTransId="{EDB9E858-EBBD-43B1-A59B-7C85D3ED828A}"/>
    <dgm:cxn modelId="{78C9A3AE-DEDF-47C7-9373-1C015E69DDC0}" type="presOf" srcId="{50CF28E9-F17B-4681-A3EE-4519485F1522}" destId="{EC328A3C-CCFF-46C9-8FBC-8F12CDED34AC}" srcOrd="0" destOrd="0" presId="urn:microsoft.com/office/officeart/2005/8/layout/venn1"/>
    <dgm:cxn modelId="{BEB955D9-B109-45E2-9356-F5EC4CD250F7}" type="presOf" srcId="{8930BD94-9226-43B9-967A-F2F5E70D53A3}" destId="{23447D1A-A14A-4530-91B6-3BFB48E8C8CE}" srcOrd="0" destOrd="0" presId="urn:microsoft.com/office/officeart/2005/8/layout/venn1"/>
    <dgm:cxn modelId="{BEAE4EEB-C5F8-411E-A3BE-B99784C177D5}" type="presOf" srcId="{59151B7E-7B20-46D0-A135-ED39C57CB369}" destId="{0339DB7D-CCA5-4BD5-BB61-0661DB8C14AD}" srcOrd="1" destOrd="0" presId="urn:microsoft.com/office/officeart/2005/8/layout/venn1"/>
    <dgm:cxn modelId="{D7A6D4FD-BED6-4CF1-820A-C5FADFF7676C}" type="presOf" srcId="{8930BD94-9226-43B9-967A-F2F5E70D53A3}" destId="{88EA5990-4281-41AC-B9A0-D6042BB9A6F3}" srcOrd="1" destOrd="0" presId="urn:microsoft.com/office/officeart/2005/8/layout/venn1"/>
    <dgm:cxn modelId="{1931D251-DDCB-4EA1-A898-CCF993C8D8ED}" type="presParOf" srcId="{EC328A3C-CCFF-46C9-8FBC-8F12CDED34AC}" destId="{99D07649-A2D6-402C-973A-D7BFA36E975D}" srcOrd="0" destOrd="0" presId="urn:microsoft.com/office/officeart/2005/8/layout/venn1"/>
    <dgm:cxn modelId="{81D5ACB9-C2F6-4328-98A7-878DA3F87FE1}" type="presParOf" srcId="{EC328A3C-CCFF-46C9-8FBC-8F12CDED34AC}" destId="{B3AE1A55-4F20-4C07-A2C9-38DED3ADC4BF}" srcOrd="1" destOrd="0" presId="urn:microsoft.com/office/officeart/2005/8/layout/venn1"/>
    <dgm:cxn modelId="{9A98C888-8B22-432B-8670-89B44AC5A981}" type="presParOf" srcId="{EC328A3C-CCFF-46C9-8FBC-8F12CDED34AC}" destId="{23447D1A-A14A-4530-91B6-3BFB48E8C8CE}" srcOrd="2" destOrd="0" presId="urn:microsoft.com/office/officeart/2005/8/layout/venn1"/>
    <dgm:cxn modelId="{6498705F-46E7-4D1B-87AE-49D52C849CA2}" type="presParOf" srcId="{EC328A3C-CCFF-46C9-8FBC-8F12CDED34AC}" destId="{88EA5990-4281-41AC-B9A0-D6042BB9A6F3}" srcOrd="3" destOrd="0" presId="urn:microsoft.com/office/officeart/2005/8/layout/venn1"/>
    <dgm:cxn modelId="{4EF8F7CB-49DC-446D-BF3F-E3487380ADA4}" type="presParOf" srcId="{EC328A3C-CCFF-46C9-8FBC-8F12CDED34AC}" destId="{5166A889-A5C5-4084-A059-BB12AD9149E0}" srcOrd="4" destOrd="0" presId="urn:microsoft.com/office/officeart/2005/8/layout/venn1"/>
    <dgm:cxn modelId="{15D77722-A8E4-4F63-B918-C93A9391C7A3}" type="presParOf" srcId="{EC328A3C-CCFF-46C9-8FBC-8F12CDED34AC}" destId="{0339DB7D-CCA5-4BD5-BB61-0661DB8C14A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1C319-A2ED-41B5-BE64-88D8CAC77C6D}" type="doc">
      <dgm:prSet loTypeId="urn:microsoft.com/office/officeart/2008/layout/AlternatingHexagons" loCatId="list" qsTypeId="urn:microsoft.com/office/officeart/2005/8/quickstyle/simple1" qsCatId="simple" csTypeId="urn:microsoft.com/office/officeart/2005/8/colors/accent5_4" csCatId="accent5" phldr="1"/>
      <dgm:spPr/>
      <dgm:t>
        <a:bodyPr/>
        <a:lstStyle/>
        <a:p>
          <a:pPr rtl="1"/>
          <a:endParaRPr lang="ar-SA"/>
        </a:p>
      </dgm:t>
    </dgm:pt>
    <dgm:pt modelId="{1F9A30FC-3EC2-4410-A898-5629D1D057D2}">
      <dgm:prSet phldrT="[نص]" custT="1"/>
      <dgm:spPr/>
      <dgm:t>
        <a:bodyPr/>
        <a:lstStyle/>
        <a:p>
          <a:pPr rtl="1"/>
          <a:r>
            <a:rPr lang="ar-SA" sz="3600" dirty="0">
              <a:solidFill>
                <a:srgbClr val="FFFF00"/>
              </a:solidFill>
            </a:rPr>
            <a:t>بدنية</a:t>
          </a:r>
        </a:p>
      </dgm:t>
    </dgm:pt>
    <dgm:pt modelId="{7B0630DE-D28A-4E52-ACB9-E08D3669938D}" type="parTrans" cxnId="{4A89B9DF-ECC4-49EB-BE19-48F43F35FBAC}">
      <dgm:prSet/>
      <dgm:spPr/>
      <dgm:t>
        <a:bodyPr/>
        <a:lstStyle/>
        <a:p>
          <a:pPr rtl="1"/>
          <a:endParaRPr lang="ar-SA"/>
        </a:p>
      </dgm:t>
    </dgm:pt>
    <dgm:pt modelId="{9081BBF9-9F6E-4455-B9C2-6478FE6B3371}" type="sibTrans" cxnId="{4A89B9DF-ECC4-49EB-BE19-48F43F35FBAC}">
      <dgm:prSet/>
      <dgm:spPr/>
      <dgm:t>
        <a:bodyPr/>
        <a:lstStyle/>
        <a:p>
          <a:pPr rtl="1"/>
          <a:r>
            <a:rPr lang="ar-SA" dirty="0"/>
            <a:t>ترفيهية</a:t>
          </a:r>
        </a:p>
      </dgm:t>
    </dgm:pt>
    <dgm:pt modelId="{7D02A6F0-3611-4116-9965-B3EBF9616119}">
      <dgm:prSet phldrT="[نص]" custT="1"/>
      <dgm:spPr/>
      <dgm:t>
        <a:bodyPr/>
        <a:lstStyle/>
        <a:p>
          <a:pPr rtl="1"/>
          <a:r>
            <a:rPr lang="ar-SA" sz="2800" dirty="0">
              <a:solidFill>
                <a:srgbClr val="002060"/>
              </a:solidFill>
            </a:rPr>
            <a:t>احتياجات فردية</a:t>
          </a:r>
        </a:p>
      </dgm:t>
    </dgm:pt>
    <dgm:pt modelId="{8F2499DE-E3A4-4523-A6AF-D9C50ABB5B53}" type="parTrans" cxnId="{F1210702-F98C-401E-AFA7-8205C2FDECED}">
      <dgm:prSet/>
      <dgm:spPr/>
      <dgm:t>
        <a:bodyPr/>
        <a:lstStyle/>
        <a:p>
          <a:pPr rtl="1"/>
          <a:endParaRPr lang="ar-SA"/>
        </a:p>
      </dgm:t>
    </dgm:pt>
    <dgm:pt modelId="{635B6FD1-1C8E-417D-B819-3C8A920F1790}" type="sibTrans" cxnId="{F1210702-F98C-401E-AFA7-8205C2FDECED}">
      <dgm:prSet custT="1"/>
      <dgm:spPr/>
      <dgm:t>
        <a:bodyPr/>
        <a:lstStyle/>
        <a:p>
          <a:pPr rtl="1"/>
          <a:r>
            <a:rPr lang="ar-SA" sz="2800" dirty="0">
              <a:solidFill>
                <a:srgbClr val="C00000"/>
              </a:solidFill>
            </a:rPr>
            <a:t>ارشادية</a:t>
          </a:r>
        </a:p>
      </dgm:t>
    </dgm:pt>
    <dgm:pt modelId="{B0167DB6-AA85-4486-90E7-2DDD914EE1EF}">
      <dgm:prSet phldrT="[نص]"/>
      <dgm:spPr/>
      <dgm:t>
        <a:bodyPr/>
        <a:lstStyle/>
        <a:p>
          <a:pPr rtl="1"/>
          <a:r>
            <a:rPr lang="ar-SA" dirty="0">
              <a:solidFill>
                <a:schemeClr val="accent1">
                  <a:lumMod val="60000"/>
                  <a:lumOff val="40000"/>
                </a:schemeClr>
              </a:solidFill>
            </a:rPr>
            <a:t>تعليمية</a:t>
          </a:r>
        </a:p>
      </dgm:t>
    </dgm:pt>
    <dgm:pt modelId="{A84AAF23-37C3-4C2B-8962-AAD00B5AD721}" type="parTrans" cxnId="{7984A498-121A-4E67-B62F-299943D3A4DA}">
      <dgm:prSet/>
      <dgm:spPr/>
      <dgm:t>
        <a:bodyPr/>
        <a:lstStyle/>
        <a:p>
          <a:pPr rtl="1"/>
          <a:endParaRPr lang="ar-SA"/>
        </a:p>
      </dgm:t>
    </dgm:pt>
    <dgm:pt modelId="{8E7E9377-605B-4C9A-BD4F-CD282E7658C8}" type="sibTrans" cxnId="{7984A498-121A-4E67-B62F-299943D3A4DA}">
      <dgm:prSet/>
      <dgm:spPr/>
      <dgm:t>
        <a:bodyPr/>
        <a:lstStyle/>
        <a:p>
          <a:pPr rtl="1"/>
          <a:r>
            <a:rPr lang="ar-SA" dirty="0">
              <a:solidFill>
                <a:schemeClr val="bg1">
                  <a:lumMod val="85000"/>
                  <a:lumOff val="15000"/>
                </a:schemeClr>
              </a:solidFill>
            </a:rPr>
            <a:t>تدريبية</a:t>
          </a:r>
        </a:p>
      </dgm:t>
    </dgm:pt>
    <dgm:pt modelId="{F2027836-0057-42D8-BA73-C6E7EC045F47}" type="pres">
      <dgm:prSet presAssocID="{2891C319-A2ED-41B5-BE64-88D8CAC77C6D}" presName="Name0" presStyleCnt="0">
        <dgm:presLayoutVars>
          <dgm:chMax/>
          <dgm:chPref/>
          <dgm:dir/>
          <dgm:animLvl val="lvl"/>
        </dgm:presLayoutVars>
      </dgm:prSet>
      <dgm:spPr/>
    </dgm:pt>
    <dgm:pt modelId="{B54171B4-5875-4C0F-A0BC-2275B4E7B2A8}" type="pres">
      <dgm:prSet presAssocID="{1F9A30FC-3EC2-4410-A898-5629D1D057D2}" presName="composite" presStyleCnt="0"/>
      <dgm:spPr/>
    </dgm:pt>
    <dgm:pt modelId="{12FE5E0F-1155-43C3-9F59-0A22A2875EDF}" type="pres">
      <dgm:prSet presAssocID="{1F9A30FC-3EC2-4410-A898-5629D1D057D2}" presName="Parent1" presStyleLbl="node1" presStyleIdx="0" presStyleCnt="6" custLinFactNeighborX="5467" custLinFactNeighborY="-3397">
        <dgm:presLayoutVars>
          <dgm:chMax val="1"/>
          <dgm:chPref val="1"/>
          <dgm:bulletEnabled val="1"/>
        </dgm:presLayoutVars>
      </dgm:prSet>
      <dgm:spPr/>
    </dgm:pt>
    <dgm:pt modelId="{DDF1B38A-57DC-4056-A88C-98B95549F6CF}" type="pres">
      <dgm:prSet presAssocID="{1F9A30FC-3EC2-4410-A898-5629D1D057D2}" presName="Childtext1" presStyleLbl="revTx" presStyleIdx="0" presStyleCnt="3">
        <dgm:presLayoutVars>
          <dgm:chMax val="0"/>
          <dgm:chPref val="0"/>
          <dgm:bulletEnabled val="1"/>
        </dgm:presLayoutVars>
      </dgm:prSet>
      <dgm:spPr/>
    </dgm:pt>
    <dgm:pt modelId="{5C83A06F-F03F-44C4-B0D7-A4F789B62DB5}" type="pres">
      <dgm:prSet presAssocID="{1F9A30FC-3EC2-4410-A898-5629D1D057D2}" presName="BalanceSpacing" presStyleCnt="0"/>
      <dgm:spPr/>
    </dgm:pt>
    <dgm:pt modelId="{5591E0DE-38C4-404D-A95A-5598AE63A0D0}" type="pres">
      <dgm:prSet presAssocID="{1F9A30FC-3EC2-4410-A898-5629D1D057D2}" presName="BalanceSpacing1" presStyleCnt="0"/>
      <dgm:spPr/>
    </dgm:pt>
    <dgm:pt modelId="{566332CC-3B7F-4355-83FB-BF980BC9262E}" type="pres">
      <dgm:prSet presAssocID="{9081BBF9-9F6E-4455-B9C2-6478FE6B3371}" presName="Accent1Text" presStyleLbl="node1" presStyleIdx="1" presStyleCnt="6" custLinFactNeighborX="-8591" custLinFactNeighborY="-2718"/>
      <dgm:spPr/>
    </dgm:pt>
    <dgm:pt modelId="{3251BA87-FEFF-42BA-9BBD-6C7AE5ADEB1A}" type="pres">
      <dgm:prSet presAssocID="{9081BBF9-9F6E-4455-B9C2-6478FE6B3371}" presName="spaceBetweenRectangles" presStyleCnt="0"/>
      <dgm:spPr/>
    </dgm:pt>
    <dgm:pt modelId="{26E27111-6D43-42A1-B07F-6D0A9435D556}" type="pres">
      <dgm:prSet presAssocID="{7D02A6F0-3611-4116-9965-B3EBF9616119}" presName="composite" presStyleCnt="0"/>
      <dgm:spPr/>
    </dgm:pt>
    <dgm:pt modelId="{75364688-1036-439B-BD79-B5CA00D6B1F9}" type="pres">
      <dgm:prSet presAssocID="{7D02A6F0-3611-4116-9965-B3EBF9616119}" presName="Parent1" presStyleLbl="node1" presStyleIdx="2" presStyleCnt="6" custScaleX="143732">
        <dgm:presLayoutVars>
          <dgm:chMax val="1"/>
          <dgm:chPref val="1"/>
          <dgm:bulletEnabled val="1"/>
        </dgm:presLayoutVars>
      </dgm:prSet>
      <dgm:spPr/>
    </dgm:pt>
    <dgm:pt modelId="{42F3D7FE-786A-4BEE-837F-F73D504A28E4}" type="pres">
      <dgm:prSet presAssocID="{7D02A6F0-3611-4116-9965-B3EBF9616119}" presName="Childtext1" presStyleLbl="revTx" presStyleIdx="1" presStyleCnt="3">
        <dgm:presLayoutVars>
          <dgm:chMax val="0"/>
          <dgm:chPref val="0"/>
          <dgm:bulletEnabled val="1"/>
        </dgm:presLayoutVars>
      </dgm:prSet>
      <dgm:spPr/>
    </dgm:pt>
    <dgm:pt modelId="{81C06097-F9F1-420B-A601-544BCA8533E9}" type="pres">
      <dgm:prSet presAssocID="{7D02A6F0-3611-4116-9965-B3EBF9616119}" presName="BalanceSpacing" presStyleCnt="0"/>
      <dgm:spPr/>
    </dgm:pt>
    <dgm:pt modelId="{607B13EE-3CDD-413D-A3D6-2D08E461FFCD}" type="pres">
      <dgm:prSet presAssocID="{7D02A6F0-3611-4116-9965-B3EBF9616119}" presName="BalanceSpacing1" presStyleCnt="0"/>
      <dgm:spPr/>
    </dgm:pt>
    <dgm:pt modelId="{A90311EA-FEE1-430F-A1E2-6CCA4C7DA49B}" type="pres">
      <dgm:prSet presAssocID="{635B6FD1-1C8E-417D-B819-3C8A920F1790}" presName="Accent1Text" presStyleLbl="node1" presStyleIdx="3" presStyleCnt="6" custLinFactNeighborX="26554" custLinFactNeighborY="3397"/>
      <dgm:spPr/>
    </dgm:pt>
    <dgm:pt modelId="{A75838CE-32B4-4828-A66E-2B9A050280E5}" type="pres">
      <dgm:prSet presAssocID="{635B6FD1-1C8E-417D-B819-3C8A920F1790}" presName="spaceBetweenRectangles" presStyleCnt="0"/>
      <dgm:spPr/>
    </dgm:pt>
    <dgm:pt modelId="{CB6CAFB5-D704-4879-ABE0-9E96906BF608}" type="pres">
      <dgm:prSet presAssocID="{B0167DB6-AA85-4486-90E7-2DDD914EE1EF}" presName="composite" presStyleCnt="0"/>
      <dgm:spPr/>
    </dgm:pt>
    <dgm:pt modelId="{98CC390B-AA5E-4E88-B906-28DA84F62D5F}" type="pres">
      <dgm:prSet presAssocID="{B0167DB6-AA85-4486-90E7-2DDD914EE1EF}" presName="Parent1" presStyleLbl="node1" presStyleIdx="4" presStyleCnt="6" custLinFactNeighborX="4686" custLinFactNeighborY="8833">
        <dgm:presLayoutVars>
          <dgm:chMax val="1"/>
          <dgm:chPref val="1"/>
          <dgm:bulletEnabled val="1"/>
        </dgm:presLayoutVars>
      </dgm:prSet>
      <dgm:spPr/>
    </dgm:pt>
    <dgm:pt modelId="{57DF6087-B217-4F2D-985E-1B67CA3B93FD}" type="pres">
      <dgm:prSet presAssocID="{B0167DB6-AA85-4486-90E7-2DDD914EE1EF}" presName="Childtext1" presStyleLbl="revTx" presStyleIdx="2" presStyleCnt="3">
        <dgm:presLayoutVars>
          <dgm:chMax val="0"/>
          <dgm:chPref val="0"/>
          <dgm:bulletEnabled val="1"/>
        </dgm:presLayoutVars>
      </dgm:prSet>
      <dgm:spPr/>
    </dgm:pt>
    <dgm:pt modelId="{B80455EC-7178-40BF-BDA3-71CF6FD42618}" type="pres">
      <dgm:prSet presAssocID="{B0167DB6-AA85-4486-90E7-2DDD914EE1EF}" presName="BalanceSpacing" presStyleCnt="0"/>
      <dgm:spPr/>
    </dgm:pt>
    <dgm:pt modelId="{3E3D2853-3366-4EEE-A01E-ECAB44A514DA}" type="pres">
      <dgm:prSet presAssocID="{B0167DB6-AA85-4486-90E7-2DDD914EE1EF}" presName="BalanceSpacing1" presStyleCnt="0"/>
      <dgm:spPr/>
    </dgm:pt>
    <dgm:pt modelId="{7AB607E4-0CC5-4332-967D-D9B44FB28365}" type="pres">
      <dgm:prSet presAssocID="{8E7E9377-605B-4C9A-BD4F-CD282E7658C8}" presName="Accent1Text" presStyleLbl="node1" presStyleIdx="5" presStyleCnt="6" custLinFactNeighborX="-9372" custLinFactNeighborY="2718"/>
      <dgm:spPr/>
    </dgm:pt>
  </dgm:ptLst>
  <dgm:cxnLst>
    <dgm:cxn modelId="{F1210702-F98C-401E-AFA7-8205C2FDECED}" srcId="{2891C319-A2ED-41B5-BE64-88D8CAC77C6D}" destId="{7D02A6F0-3611-4116-9965-B3EBF9616119}" srcOrd="1" destOrd="0" parTransId="{8F2499DE-E3A4-4523-A6AF-D9C50ABB5B53}" sibTransId="{635B6FD1-1C8E-417D-B819-3C8A920F1790}"/>
    <dgm:cxn modelId="{C481A524-CC14-4ADF-BBA3-DC1170091DA4}" type="presOf" srcId="{635B6FD1-1C8E-417D-B819-3C8A920F1790}" destId="{A90311EA-FEE1-430F-A1E2-6CCA4C7DA49B}" srcOrd="0" destOrd="0" presId="urn:microsoft.com/office/officeart/2008/layout/AlternatingHexagons"/>
    <dgm:cxn modelId="{960ADD27-F60F-44AC-8E42-0598B3E05314}" type="presOf" srcId="{9081BBF9-9F6E-4455-B9C2-6478FE6B3371}" destId="{566332CC-3B7F-4355-83FB-BF980BC9262E}" srcOrd="0" destOrd="0" presId="urn:microsoft.com/office/officeart/2008/layout/AlternatingHexagons"/>
    <dgm:cxn modelId="{433F3274-DFAA-4B7E-9690-A5DED6C0386B}" type="presOf" srcId="{1F9A30FC-3EC2-4410-A898-5629D1D057D2}" destId="{12FE5E0F-1155-43C3-9F59-0A22A2875EDF}" srcOrd="0" destOrd="0" presId="urn:microsoft.com/office/officeart/2008/layout/AlternatingHexagons"/>
    <dgm:cxn modelId="{38817C7B-6F0D-46C1-94CD-22EED0E64306}" type="presOf" srcId="{B0167DB6-AA85-4486-90E7-2DDD914EE1EF}" destId="{98CC390B-AA5E-4E88-B906-28DA84F62D5F}" srcOrd="0" destOrd="0" presId="urn:microsoft.com/office/officeart/2008/layout/AlternatingHexagons"/>
    <dgm:cxn modelId="{7984A498-121A-4E67-B62F-299943D3A4DA}" srcId="{2891C319-A2ED-41B5-BE64-88D8CAC77C6D}" destId="{B0167DB6-AA85-4486-90E7-2DDD914EE1EF}" srcOrd="2" destOrd="0" parTransId="{A84AAF23-37C3-4C2B-8962-AAD00B5AD721}" sibTransId="{8E7E9377-605B-4C9A-BD4F-CD282E7658C8}"/>
    <dgm:cxn modelId="{E93AB7CA-C2A8-4FDC-9058-359215A25AD1}" type="presOf" srcId="{2891C319-A2ED-41B5-BE64-88D8CAC77C6D}" destId="{F2027836-0057-42D8-BA73-C6E7EC045F47}" srcOrd="0" destOrd="0" presId="urn:microsoft.com/office/officeart/2008/layout/AlternatingHexagons"/>
    <dgm:cxn modelId="{E15C11CE-083B-47EB-81AC-97B710358A5D}" type="presOf" srcId="{8E7E9377-605B-4C9A-BD4F-CD282E7658C8}" destId="{7AB607E4-0CC5-4332-967D-D9B44FB28365}" srcOrd="0" destOrd="0" presId="urn:microsoft.com/office/officeart/2008/layout/AlternatingHexagons"/>
    <dgm:cxn modelId="{EC1AADCF-B947-40EA-9337-942B98FBB948}" type="presOf" srcId="{7D02A6F0-3611-4116-9965-B3EBF9616119}" destId="{75364688-1036-439B-BD79-B5CA00D6B1F9}" srcOrd="0" destOrd="0" presId="urn:microsoft.com/office/officeart/2008/layout/AlternatingHexagons"/>
    <dgm:cxn modelId="{4A89B9DF-ECC4-49EB-BE19-48F43F35FBAC}" srcId="{2891C319-A2ED-41B5-BE64-88D8CAC77C6D}" destId="{1F9A30FC-3EC2-4410-A898-5629D1D057D2}" srcOrd="0" destOrd="0" parTransId="{7B0630DE-D28A-4E52-ACB9-E08D3669938D}" sibTransId="{9081BBF9-9F6E-4455-B9C2-6478FE6B3371}"/>
    <dgm:cxn modelId="{80BFCECA-F7F6-4095-BA20-FE7D5514681A}" type="presParOf" srcId="{F2027836-0057-42D8-BA73-C6E7EC045F47}" destId="{B54171B4-5875-4C0F-A0BC-2275B4E7B2A8}" srcOrd="0" destOrd="0" presId="urn:microsoft.com/office/officeart/2008/layout/AlternatingHexagons"/>
    <dgm:cxn modelId="{71E7D7F6-CCC2-45DB-B7FE-72D1A4B631C9}" type="presParOf" srcId="{B54171B4-5875-4C0F-A0BC-2275B4E7B2A8}" destId="{12FE5E0F-1155-43C3-9F59-0A22A2875EDF}" srcOrd="0" destOrd="0" presId="urn:microsoft.com/office/officeart/2008/layout/AlternatingHexagons"/>
    <dgm:cxn modelId="{81E0EACE-CC34-4DA2-8A17-249C0324DB29}" type="presParOf" srcId="{B54171B4-5875-4C0F-A0BC-2275B4E7B2A8}" destId="{DDF1B38A-57DC-4056-A88C-98B95549F6CF}" srcOrd="1" destOrd="0" presId="urn:microsoft.com/office/officeart/2008/layout/AlternatingHexagons"/>
    <dgm:cxn modelId="{7656991B-EA04-4D2B-A3AE-2A80464D6308}" type="presParOf" srcId="{B54171B4-5875-4C0F-A0BC-2275B4E7B2A8}" destId="{5C83A06F-F03F-44C4-B0D7-A4F789B62DB5}" srcOrd="2" destOrd="0" presId="urn:microsoft.com/office/officeart/2008/layout/AlternatingHexagons"/>
    <dgm:cxn modelId="{C4DAEA7A-C7B4-4A28-ACC5-DF12535D7CAA}" type="presParOf" srcId="{B54171B4-5875-4C0F-A0BC-2275B4E7B2A8}" destId="{5591E0DE-38C4-404D-A95A-5598AE63A0D0}" srcOrd="3" destOrd="0" presId="urn:microsoft.com/office/officeart/2008/layout/AlternatingHexagons"/>
    <dgm:cxn modelId="{4F0E2E01-9DAA-45AA-B0A0-722858004935}" type="presParOf" srcId="{B54171B4-5875-4C0F-A0BC-2275B4E7B2A8}" destId="{566332CC-3B7F-4355-83FB-BF980BC9262E}" srcOrd="4" destOrd="0" presId="urn:microsoft.com/office/officeart/2008/layout/AlternatingHexagons"/>
    <dgm:cxn modelId="{39071B0A-7240-43F7-9F8F-9CB29C6D7208}" type="presParOf" srcId="{F2027836-0057-42D8-BA73-C6E7EC045F47}" destId="{3251BA87-FEFF-42BA-9BBD-6C7AE5ADEB1A}" srcOrd="1" destOrd="0" presId="urn:microsoft.com/office/officeart/2008/layout/AlternatingHexagons"/>
    <dgm:cxn modelId="{F3029BF1-22A1-4737-9AA9-FFC524B023E2}" type="presParOf" srcId="{F2027836-0057-42D8-BA73-C6E7EC045F47}" destId="{26E27111-6D43-42A1-B07F-6D0A9435D556}" srcOrd="2" destOrd="0" presId="urn:microsoft.com/office/officeart/2008/layout/AlternatingHexagons"/>
    <dgm:cxn modelId="{31D05C76-1308-43BA-A465-0FE4CA3E2A6E}" type="presParOf" srcId="{26E27111-6D43-42A1-B07F-6D0A9435D556}" destId="{75364688-1036-439B-BD79-B5CA00D6B1F9}" srcOrd="0" destOrd="0" presId="urn:microsoft.com/office/officeart/2008/layout/AlternatingHexagons"/>
    <dgm:cxn modelId="{D20BA6A8-3AFF-4770-8771-2F5912AE67F1}" type="presParOf" srcId="{26E27111-6D43-42A1-B07F-6D0A9435D556}" destId="{42F3D7FE-786A-4BEE-837F-F73D504A28E4}" srcOrd="1" destOrd="0" presId="urn:microsoft.com/office/officeart/2008/layout/AlternatingHexagons"/>
    <dgm:cxn modelId="{9A7A9431-F322-4785-9A41-0CCC24E16FC5}" type="presParOf" srcId="{26E27111-6D43-42A1-B07F-6D0A9435D556}" destId="{81C06097-F9F1-420B-A601-544BCA8533E9}" srcOrd="2" destOrd="0" presId="urn:microsoft.com/office/officeart/2008/layout/AlternatingHexagons"/>
    <dgm:cxn modelId="{0262159D-4910-470C-87AD-94AA3F78856F}" type="presParOf" srcId="{26E27111-6D43-42A1-B07F-6D0A9435D556}" destId="{607B13EE-3CDD-413D-A3D6-2D08E461FFCD}" srcOrd="3" destOrd="0" presId="urn:microsoft.com/office/officeart/2008/layout/AlternatingHexagons"/>
    <dgm:cxn modelId="{DB4D438E-3D1B-4D4E-BB69-E15E683F1CCF}" type="presParOf" srcId="{26E27111-6D43-42A1-B07F-6D0A9435D556}" destId="{A90311EA-FEE1-430F-A1E2-6CCA4C7DA49B}" srcOrd="4" destOrd="0" presId="urn:microsoft.com/office/officeart/2008/layout/AlternatingHexagons"/>
    <dgm:cxn modelId="{901EC3D3-B659-4C20-9763-8D4D80F6A3C2}" type="presParOf" srcId="{F2027836-0057-42D8-BA73-C6E7EC045F47}" destId="{A75838CE-32B4-4828-A66E-2B9A050280E5}" srcOrd="3" destOrd="0" presId="urn:microsoft.com/office/officeart/2008/layout/AlternatingHexagons"/>
    <dgm:cxn modelId="{309C8628-726D-4061-A76E-0F64DFBBDBB9}" type="presParOf" srcId="{F2027836-0057-42D8-BA73-C6E7EC045F47}" destId="{CB6CAFB5-D704-4879-ABE0-9E96906BF608}" srcOrd="4" destOrd="0" presId="urn:microsoft.com/office/officeart/2008/layout/AlternatingHexagons"/>
    <dgm:cxn modelId="{9950AD37-FF67-47F2-9BEA-406BD92E82EA}" type="presParOf" srcId="{CB6CAFB5-D704-4879-ABE0-9E96906BF608}" destId="{98CC390B-AA5E-4E88-B906-28DA84F62D5F}" srcOrd="0" destOrd="0" presId="urn:microsoft.com/office/officeart/2008/layout/AlternatingHexagons"/>
    <dgm:cxn modelId="{80F408BB-4B7A-4249-95B9-9667921F7C14}" type="presParOf" srcId="{CB6CAFB5-D704-4879-ABE0-9E96906BF608}" destId="{57DF6087-B217-4F2D-985E-1B67CA3B93FD}" srcOrd="1" destOrd="0" presId="urn:microsoft.com/office/officeart/2008/layout/AlternatingHexagons"/>
    <dgm:cxn modelId="{24851FB5-0E41-4DE9-8074-2C6084E3E2C6}" type="presParOf" srcId="{CB6CAFB5-D704-4879-ABE0-9E96906BF608}" destId="{B80455EC-7178-40BF-BDA3-71CF6FD42618}" srcOrd="2" destOrd="0" presId="urn:microsoft.com/office/officeart/2008/layout/AlternatingHexagons"/>
    <dgm:cxn modelId="{C1164CF1-B526-41FF-9F1B-F1FDF54FF66B}" type="presParOf" srcId="{CB6CAFB5-D704-4879-ABE0-9E96906BF608}" destId="{3E3D2853-3366-4EEE-A01E-ECAB44A514DA}" srcOrd="3" destOrd="0" presId="urn:microsoft.com/office/officeart/2008/layout/AlternatingHexagons"/>
    <dgm:cxn modelId="{61EC55EF-93E0-4D4A-A8C5-F61ADF83E606}" type="presParOf" srcId="{CB6CAFB5-D704-4879-ABE0-9E96906BF608}" destId="{7AB607E4-0CC5-4332-967D-D9B44FB2836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1AFD5-1DA2-4E90-8705-CD824C885E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BE2A1476-898A-4CF5-9D9D-5E75FA358B62}">
      <dgm:prSet phldrT="[نص]"/>
      <dgm:spPr/>
      <dgm:t>
        <a:bodyPr/>
        <a:lstStyle/>
        <a:p>
          <a:pPr rtl="1"/>
          <a:r>
            <a:rPr lang="ar-SA" dirty="0"/>
            <a:t>اسرية </a:t>
          </a:r>
        </a:p>
      </dgm:t>
    </dgm:pt>
    <dgm:pt modelId="{2171534D-C777-47D9-9F93-80E95E7E8C66}" type="parTrans" cxnId="{BBFA5291-FE7D-49B4-8E34-BE735A389027}">
      <dgm:prSet/>
      <dgm:spPr/>
      <dgm:t>
        <a:bodyPr/>
        <a:lstStyle/>
        <a:p>
          <a:pPr rtl="1"/>
          <a:endParaRPr lang="ar-SA"/>
        </a:p>
      </dgm:t>
    </dgm:pt>
    <dgm:pt modelId="{4E167E31-9D60-4058-8D8B-4D371284DCB2}" type="sibTrans" cxnId="{BBFA5291-FE7D-49B4-8E34-BE735A389027}">
      <dgm:prSet/>
      <dgm:spPr/>
      <dgm:t>
        <a:bodyPr/>
        <a:lstStyle/>
        <a:p>
          <a:pPr rtl="1"/>
          <a:endParaRPr lang="ar-SA"/>
        </a:p>
      </dgm:t>
    </dgm:pt>
    <dgm:pt modelId="{B1043850-292C-4A28-86BF-F7B8E4E201EC}">
      <dgm:prSet phldrT="[نص]"/>
      <dgm:spPr/>
      <dgm:t>
        <a:bodyPr/>
        <a:lstStyle/>
        <a:p>
          <a:pPr rtl="1"/>
          <a:r>
            <a:rPr lang="ar-SA" dirty="0"/>
            <a:t>علاقية</a:t>
          </a:r>
        </a:p>
      </dgm:t>
    </dgm:pt>
    <dgm:pt modelId="{D4A9C35A-EA08-445F-9546-0DA16CECF31F}" type="parTrans" cxnId="{BF8181DE-B979-4000-8DAD-548F0DB5CBF5}">
      <dgm:prSet/>
      <dgm:spPr/>
      <dgm:t>
        <a:bodyPr/>
        <a:lstStyle/>
        <a:p>
          <a:pPr rtl="1"/>
          <a:endParaRPr lang="ar-SA"/>
        </a:p>
      </dgm:t>
    </dgm:pt>
    <dgm:pt modelId="{8AC70FC9-48B3-4242-9E75-507CFE02A3BA}" type="sibTrans" cxnId="{BF8181DE-B979-4000-8DAD-548F0DB5CBF5}">
      <dgm:prSet/>
      <dgm:spPr/>
      <dgm:t>
        <a:bodyPr/>
        <a:lstStyle/>
        <a:p>
          <a:pPr rtl="1"/>
          <a:endParaRPr lang="ar-SA"/>
        </a:p>
      </dgm:t>
    </dgm:pt>
    <dgm:pt modelId="{525D7DBA-981C-4D00-B37B-59621F37339E}">
      <dgm:prSet phldrT="[نص]"/>
      <dgm:spPr/>
      <dgm:t>
        <a:bodyPr/>
        <a:lstStyle/>
        <a:p>
          <a:pPr rtl="1"/>
          <a:r>
            <a:rPr lang="ar-SA" dirty="0"/>
            <a:t>ثقافية</a:t>
          </a:r>
        </a:p>
      </dgm:t>
    </dgm:pt>
    <dgm:pt modelId="{0F857A8E-0337-4B52-A9A2-EE92C858B759}" type="parTrans" cxnId="{DFB73580-C2F8-48EA-91BD-6552135F8172}">
      <dgm:prSet/>
      <dgm:spPr/>
      <dgm:t>
        <a:bodyPr/>
        <a:lstStyle/>
        <a:p>
          <a:pPr rtl="1"/>
          <a:endParaRPr lang="ar-SA"/>
        </a:p>
      </dgm:t>
    </dgm:pt>
    <dgm:pt modelId="{1E325055-1C6B-4B1A-BEF5-3FDD4766F168}" type="sibTrans" cxnId="{DFB73580-C2F8-48EA-91BD-6552135F8172}">
      <dgm:prSet/>
      <dgm:spPr/>
      <dgm:t>
        <a:bodyPr/>
        <a:lstStyle/>
        <a:p>
          <a:pPr rtl="1"/>
          <a:endParaRPr lang="ar-SA"/>
        </a:p>
      </dgm:t>
    </dgm:pt>
    <dgm:pt modelId="{B6511C79-5AB5-4D3A-84B9-DC09A6E40746}">
      <dgm:prSet phldrT="[نص]"/>
      <dgm:spPr/>
      <dgm:t>
        <a:bodyPr/>
        <a:lstStyle/>
        <a:p>
          <a:pPr rtl="1"/>
          <a:r>
            <a:rPr lang="ar-SA" dirty="0"/>
            <a:t>تدعيمية</a:t>
          </a:r>
        </a:p>
      </dgm:t>
    </dgm:pt>
    <dgm:pt modelId="{470A74E4-FAF1-435C-A4DE-AFFE84C870F2}" type="parTrans" cxnId="{8ECFC4B6-3251-4EF2-AC26-1F67C7389753}">
      <dgm:prSet/>
      <dgm:spPr/>
      <dgm:t>
        <a:bodyPr/>
        <a:lstStyle/>
        <a:p>
          <a:pPr rtl="1"/>
          <a:endParaRPr lang="ar-SA"/>
        </a:p>
      </dgm:t>
    </dgm:pt>
    <dgm:pt modelId="{8DA93AD5-A555-4421-B6DA-046E600F87CC}" type="sibTrans" cxnId="{8ECFC4B6-3251-4EF2-AC26-1F67C7389753}">
      <dgm:prSet/>
      <dgm:spPr/>
      <dgm:t>
        <a:bodyPr/>
        <a:lstStyle/>
        <a:p>
          <a:pPr rtl="1"/>
          <a:endParaRPr lang="ar-SA"/>
        </a:p>
      </dgm:t>
    </dgm:pt>
    <dgm:pt modelId="{DAE0D1D9-0792-4EC6-A524-D671C09C5187}">
      <dgm:prSet phldrT="[نص]"/>
      <dgm:spPr/>
      <dgm:t>
        <a:bodyPr/>
        <a:lstStyle/>
        <a:p>
          <a:pPr rtl="1"/>
          <a:r>
            <a:rPr lang="ar-SA" dirty="0">
              <a:solidFill>
                <a:schemeClr val="accent6">
                  <a:lumMod val="40000"/>
                  <a:lumOff val="60000"/>
                </a:schemeClr>
              </a:solidFill>
            </a:rPr>
            <a:t>احتياجات اجتماعية</a:t>
          </a:r>
        </a:p>
      </dgm:t>
    </dgm:pt>
    <dgm:pt modelId="{C91C7267-5353-48F2-83FA-408ADDE61F75}" type="parTrans" cxnId="{6FCA233C-651D-4529-B64E-E2D7A3DF51D4}">
      <dgm:prSet/>
      <dgm:spPr/>
      <dgm:t>
        <a:bodyPr/>
        <a:lstStyle/>
        <a:p>
          <a:pPr rtl="1"/>
          <a:endParaRPr lang="ar-SA"/>
        </a:p>
      </dgm:t>
    </dgm:pt>
    <dgm:pt modelId="{3AA4DE09-B49F-43E4-A7DF-9C19D61D3C49}" type="sibTrans" cxnId="{6FCA233C-651D-4529-B64E-E2D7A3DF51D4}">
      <dgm:prSet/>
      <dgm:spPr/>
      <dgm:t>
        <a:bodyPr/>
        <a:lstStyle/>
        <a:p>
          <a:pPr rtl="1"/>
          <a:endParaRPr lang="ar-SA"/>
        </a:p>
      </dgm:t>
    </dgm:pt>
    <dgm:pt modelId="{82FA2E9C-FC8B-4C8A-8988-355116E122BD}" type="pres">
      <dgm:prSet presAssocID="{59E1AFD5-1DA2-4E90-8705-CD824C885EF8}" presName="diagram" presStyleCnt="0">
        <dgm:presLayoutVars>
          <dgm:dir/>
          <dgm:resizeHandles val="exact"/>
        </dgm:presLayoutVars>
      </dgm:prSet>
      <dgm:spPr/>
    </dgm:pt>
    <dgm:pt modelId="{878338D0-4F25-45FF-A0BF-4C42BBA08C17}" type="pres">
      <dgm:prSet presAssocID="{BE2A1476-898A-4CF5-9D9D-5E75FA358B62}" presName="node" presStyleLbl="node1" presStyleIdx="0" presStyleCnt="5">
        <dgm:presLayoutVars>
          <dgm:bulletEnabled val="1"/>
        </dgm:presLayoutVars>
      </dgm:prSet>
      <dgm:spPr/>
    </dgm:pt>
    <dgm:pt modelId="{85BD1C2D-0973-4160-BE6C-AEEB0396691E}" type="pres">
      <dgm:prSet presAssocID="{4E167E31-9D60-4058-8D8B-4D371284DCB2}" presName="sibTrans" presStyleCnt="0"/>
      <dgm:spPr/>
    </dgm:pt>
    <dgm:pt modelId="{CFE50402-7370-4F7A-93E8-BA2CECFA7208}" type="pres">
      <dgm:prSet presAssocID="{B1043850-292C-4A28-86BF-F7B8E4E201EC}" presName="node" presStyleLbl="node1" presStyleIdx="1" presStyleCnt="5">
        <dgm:presLayoutVars>
          <dgm:bulletEnabled val="1"/>
        </dgm:presLayoutVars>
      </dgm:prSet>
      <dgm:spPr/>
    </dgm:pt>
    <dgm:pt modelId="{4A2CA7C4-CF06-4C9B-A46C-32FED4DB2F74}" type="pres">
      <dgm:prSet presAssocID="{8AC70FC9-48B3-4242-9E75-507CFE02A3BA}" presName="sibTrans" presStyleCnt="0"/>
      <dgm:spPr/>
    </dgm:pt>
    <dgm:pt modelId="{C995E36B-FDA9-42FB-8E4D-967741A14625}" type="pres">
      <dgm:prSet presAssocID="{525D7DBA-981C-4D00-B37B-59621F37339E}" presName="node" presStyleLbl="node1" presStyleIdx="2" presStyleCnt="5">
        <dgm:presLayoutVars>
          <dgm:bulletEnabled val="1"/>
        </dgm:presLayoutVars>
      </dgm:prSet>
      <dgm:spPr/>
    </dgm:pt>
    <dgm:pt modelId="{E97873A4-C65B-4F86-A599-C6136D287E43}" type="pres">
      <dgm:prSet presAssocID="{1E325055-1C6B-4B1A-BEF5-3FDD4766F168}" presName="sibTrans" presStyleCnt="0"/>
      <dgm:spPr/>
    </dgm:pt>
    <dgm:pt modelId="{06C17BD3-FBE8-4BD5-85CB-D1D93BCD64AD}" type="pres">
      <dgm:prSet presAssocID="{B6511C79-5AB5-4D3A-84B9-DC09A6E40746}" presName="node" presStyleLbl="node1" presStyleIdx="3" presStyleCnt="5">
        <dgm:presLayoutVars>
          <dgm:bulletEnabled val="1"/>
        </dgm:presLayoutVars>
      </dgm:prSet>
      <dgm:spPr/>
    </dgm:pt>
    <dgm:pt modelId="{C6F9EEAB-7B44-46E3-8AFF-55173948BB1B}" type="pres">
      <dgm:prSet presAssocID="{8DA93AD5-A555-4421-B6DA-046E600F87CC}" presName="sibTrans" presStyleCnt="0"/>
      <dgm:spPr/>
    </dgm:pt>
    <dgm:pt modelId="{212E103B-9CF7-41DE-B057-4B55A19FF45E}" type="pres">
      <dgm:prSet presAssocID="{DAE0D1D9-0792-4EC6-A524-D671C09C5187}" presName="node" presStyleLbl="node1" presStyleIdx="4" presStyleCnt="5">
        <dgm:presLayoutVars>
          <dgm:bulletEnabled val="1"/>
        </dgm:presLayoutVars>
      </dgm:prSet>
      <dgm:spPr/>
    </dgm:pt>
  </dgm:ptLst>
  <dgm:cxnLst>
    <dgm:cxn modelId="{6FCA233C-651D-4529-B64E-E2D7A3DF51D4}" srcId="{59E1AFD5-1DA2-4E90-8705-CD824C885EF8}" destId="{DAE0D1D9-0792-4EC6-A524-D671C09C5187}" srcOrd="4" destOrd="0" parTransId="{C91C7267-5353-48F2-83FA-408ADDE61F75}" sibTransId="{3AA4DE09-B49F-43E4-A7DF-9C19D61D3C49}"/>
    <dgm:cxn modelId="{E1664378-19A2-4D39-99CE-4E0CE6CE81A8}" type="presOf" srcId="{59E1AFD5-1DA2-4E90-8705-CD824C885EF8}" destId="{82FA2E9C-FC8B-4C8A-8988-355116E122BD}" srcOrd="0" destOrd="0" presId="urn:microsoft.com/office/officeart/2005/8/layout/default"/>
    <dgm:cxn modelId="{DFB73580-C2F8-48EA-91BD-6552135F8172}" srcId="{59E1AFD5-1DA2-4E90-8705-CD824C885EF8}" destId="{525D7DBA-981C-4D00-B37B-59621F37339E}" srcOrd="2" destOrd="0" parTransId="{0F857A8E-0337-4B52-A9A2-EE92C858B759}" sibTransId="{1E325055-1C6B-4B1A-BEF5-3FDD4766F168}"/>
    <dgm:cxn modelId="{39E7F487-6795-4310-A2D5-98F647727B4E}" type="presOf" srcId="{B6511C79-5AB5-4D3A-84B9-DC09A6E40746}" destId="{06C17BD3-FBE8-4BD5-85CB-D1D93BCD64AD}" srcOrd="0" destOrd="0" presId="urn:microsoft.com/office/officeart/2005/8/layout/default"/>
    <dgm:cxn modelId="{BBFA5291-FE7D-49B4-8E34-BE735A389027}" srcId="{59E1AFD5-1DA2-4E90-8705-CD824C885EF8}" destId="{BE2A1476-898A-4CF5-9D9D-5E75FA358B62}" srcOrd="0" destOrd="0" parTransId="{2171534D-C777-47D9-9F93-80E95E7E8C66}" sibTransId="{4E167E31-9D60-4058-8D8B-4D371284DCB2}"/>
    <dgm:cxn modelId="{B52269A0-6C2C-41AF-8990-441A4F36BBB3}" type="presOf" srcId="{BE2A1476-898A-4CF5-9D9D-5E75FA358B62}" destId="{878338D0-4F25-45FF-A0BF-4C42BBA08C17}" srcOrd="0" destOrd="0" presId="urn:microsoft.com/office/officeart/2005/8/layout/default"/>
    <dgm:cxn modelId="{86DF32B5-9552-4FFF-A0AA-C7E146BB09C0}" type="presOf" srcId="{B1043850-292C-4A28-86BF-F7B8E4E201EC}" destId="{CFE50402-7370-4F7A-93E8-BA2CECFA7208}" srcOrd="0" destOrd="0" presId="urn:microsoft.com/office/officeart/2005/8/layout/default"/>
    <dgm:cxn modelId="{8ECFC4B6-3251-4EF2-AC26-1F67C7389753}" srcId="{59E1AFD5-1DA2-4E90-8705-CD824C885EF8}" destId="{B6511C79-5AB5-4D3A-84B9-DC09A6E40746}" srcOrd="3" destOrd="0" parTransId="{470A74E4-FAF1-435C-A4DE-AFFE84C870F2}" sibTransId="{8DA93AD5-A555-4421-B6DA-046E600F87CC}"/>
    <dgm:cxn modelId="{2B436FDE-C42D-47AA-B3FD-104CE94F5EAC}" type="presOf" srcId="{DAE0D1D9-0792-4EC6-A524-D671C09C5187}" destId="{212E103B-9CF7-41DE-B057-4B55A19FF45E}" srcOrd="0" destOrd="0" presId="urn:microsoft.com/office/officeart/2005/8/layout/default"/>
    <dgm:cxn modelId="{BF8181DE-B979-4000-8DAD-548F0DB5CBF5}" srcId="{59E1AFD5-1DA2-4E90-8705-CD824C885EF8}" destId="{B1043850-292C-4A28-86BF-F7B8E4E201EC}" srcOrd="1" destOrd="0" parTransId="{D4A9C35A-EA08-445F-9546-0DA16CECF31F}" sibTransId="{8AC70FC9-48B3-4242-9E75-507CFE02A3BA}"/>
    <dgm:cxn modelId="{6B2918F9-BB61-4937-9A58-CA3EEEED906E}" type="presOf" srcId="{525D7DBA-981C-4D00-B37B-59621F37339E}" destId="{C995E36B-FDA9-42FB-8E4D-967741A14625}" srcOrd="0" destOrd="0" presId="urn:microsoft.com/office/officeart/2005/8/layout/default"/>
    <dgm:cxn modelId="{52125E9A-A107-4A48-9305-B30793C744BF}" type="presParOf" srcId="{82FA2E9C-FC8B-4C8A-8988-355116E122BD}" destId="{878338D0-4F25-45FF-A0BF-4C42BBA08C17}" srcOrd="0" destOrd="0" presId="urn:microsoft.com/office/officeart/2005/8/layout/default"/>
    <dgm:cxn modelId="{B456AE2A-4A7F-4D02-8845-2D3C14446322}" type="presParOf" srcId="{82FA2E9C-FC8B-4C8A-8988-355116E122BD}" destId="{85BD1C2D-0973-4160-BE6C-AEEB0396691E}" srcOrd="1" destOrd="0" presId="urn:microsoft.com/office/officeart/2005/8/layout/default"/>
    <dgm:cxn modelId="{83C4A6B2-A654-45C8-B9F8-8D5417522995}" type="presParOf" srcId="{82FA2E9C-FC8B-4C8A-8988-355116E122BD}" destId="{CFE50402-7370-4F7A-93E8-BA2CECFA7208}" srcOrd="2" destOrd="0" presId="urn:microsoft.com/office/officeart/2005/8/layout/default"/>
    <dgm:cxn modelId="{DDF43EB2-BF9A-4A64-AF55-F65ACF13832F}" type="presParOf" srcId="{82FA2E9C-FC8B-4C8A-8988-355116E122BD}" destId="{4A2CA7C4-CF06-4C9B-A46C-32FED4DB2F74}" srcOrd="3" destOrd="0" presId="urn:microsoft.com/office/officeart/2005/8/layout/default"/>
    <dgm:cxn modelId="{81F83F9F-CA78-441A-8E0C-34E87E8A89D6}" type="presParOf" srcId="{82FA2E9C-FC8B-4C8A-8988-355116E122BD}" destId="{C995E36B-FDA9-42FB-8E4D-967741A14625}" srcOrd="4" destOrd="0" presId="urn:microsoft.com/office/officeart/2005/8/layout/default"/>
    <dgm:cxn modelId="{F9FF770A-F112-4C60-8003-C6DC597BA017}" type="presParOf" srcId="{82FA2E9C-FC8B-4C8A-8988-355116E122BD}" destId="{E97873A4-C65B-4F86-A599-C6136D287E43}" srcOrd="5" destOrd="0" presId="urn:microsoft.com/office/officeart/2005/8/layout/default"/>
    <dgm:cxn modelId="{DDB8F06F-2075-449C-9F45-B584AD2A3B29}" type="presParOf" srcId="{82FA2E9C-FC8B-4C8A-8988-355116E122BD}" destId="{06C17BD3-FBE8-4BD5-85CB-D1D93BCD64AD}" srcOrd="6" destOrd="0" presId="urn:microsoft.com/office/officeart/2005/8/layout/default"/>
    <dgm:cxn modelId="{E5115BD7-C429-4442-B6FA-81BE3157DE5A}" type="presParOf" srcId="{82FA2E9C-FC8B-4C8A-8988-355116E122BD}" destId="{C6F9EEAB-7B44-46E3-8AFF-55173948BB1B}" srcOrd="7" destOrd="0" presId="urn:microsoft.com/office/officeart/2005/8/layout/default"/>
    <dgm:cxn modelId="{5F9C2193-2276-42EA-A95F-F6ACDB3B0BA6}" type="presParOf" srcId="{82FA2E9C-FC8B-4C8A-8988-355116E122BD}" destId="{212E103B-9CF7-41DE-B057-4B55A19FF4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9F93E-E4F6-418D-821D-EA174A7280F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pPr rtl="1"/>
          <a:endParaRPr lang="ar-SA"/>
        </a:p>
      </dgm:t>
    </dgm:pt>
    <dgm:pt modelId="{07D0ACFC-091B-4316-BFE4-DE7AA6660B35}">
      <dgm:prSet phldrT="[نص]" custT="1"/>
      <dgm:spPr/>
      <dgm:t>
        <a:bodyPr/>
        <a:lstStyle/>
        <a:p>
          <a:pPr rtl="1"/>
          <a:r>
            <a:rPr lang="ar-SA" sz="4400" dirty="0">
              <a:solidFill>
                <a:srgbClr val="002060"/>
              </a:solidFill>
            </a:rPr>
            <a:t>تدريبية</a:t>
          </a:r>
        </a:p>
      </dgm:t>
    </dgm:pt>
    <dgm:pt modelId="{FD55EEF9-6B87-4777-9491-FC3E6FE27BD6}" type="parTrans" cxnId="{1437EA6F-B501-4883-B33B-18E05C02E1E8}">
      <dgm:prSet/>
      <dgm:spPr/>
      <dgm:t>
        <a:bodyPr/>
        <a:lstStyle/>
        <a:p>
          <a:pPr rtl="1"/>
          <a:endParaRPr lang="ar-SA"/>
        </a:p>
      </dgm:t>
    </dgm:pt>
    <dgm:pt modelId="{6E826718-60BA-40D1-ADF9-B002F119C1BC}" type="sibTrans" cxnId="{1437EA6F-B501-4883-B33B-18E05C02E1E8}">
      <dgm:prSet/>
      <dgm:spPr/>
      <dgm:t>
        <a:bodyPr/>
        <a:lstStyle/>
        <a:p>
          <a:pPr rtl="1"/>
          <a:endParaRPr lang="ar-SA"/>
        </a:p>
      </dgm:t>
    </dgm:pt>
    <dgm:pt modelId="{69B6C75A-71CF-47FC-AF25-26AEC7BBF6AF}">
      <dgm:prSet phldrT="[نص]"/>
      <dgm:spPr/>
      <dgm:t>
        <a:bodyPr/>
        <a:lstStyle/>
        <a:p>
          <a:pPr rtl="1"/>
          <a:r>
            <a:rPr lang="ar-SA" dirty="0">
              <a:solidFill>
                <a:srgbClr val="002060"/>
              </a:solidFill>
            </a:rPr>
            <a:t>اندماجية</a:t>
          </a:r>
        </a:p>
      </dgm:t>
    </dgm:pt>
    <dgm:pt modelId="{2FA69EB3-18B0-4332-8284-3C6EC8598CCE}" type="parTrans" cxnId="{2BF29E50-B39C-40BB-A612-4EBB56C1908F}">
      <dgm:prSet/>
      <dgm:spPr/>
      <dgm:t>
        <a:bodyPr/>
        <a:lstStyle/>
        <a:p>
          <a:pPr rtl="1"/>
          <a:endParaRPr lang="ar-SA"/>
        </a:p>
      </dgm:t>
    </dgm:pt>
    <dgm:pt modelId="{B9730E81-3337-4795-A87F-CFB6E6709A56}" type="sibTrans" cxnId="{2BF29E50-B39C-40BB-A612-4EBB56C1908F}">
      <dgm:prSet/>
      <dgm:spPr/>
      <dgm:t>
        <a:bodyPr/>
        <a:lstStyle/>
        <a:p>
          <a:pPr rtl="1"/>
          <a:endParaRPr lang="ar-SA"/>
        </a:p>
      </dgm:t>
    </dgm:pt>
    <dgm:pt modelId="{405A558C-66CC-443B-8A7A-4645E280834F}">
      <dgm:prSet phldrT="[نص]"/>
      <dgm:spPr/>
      <dgm:t>
        <a:bodyPr/>
        <a:lstStyle/>
        <a:p>
          <a:pPr rtl="1"/>
          <a:r>
            <a:rPr lang="ar-SA" dirty="0">
              <a:solidFill>
                <a:srgbClr val="002060"/>
              </a:solidFill>
            </a:rPr>
            <a:t>تشريعية</a:t>
          </a:r>
        </a:p>
      </dgm:t>
    </dgm:pt>
    <dgm:pt modelId="{73EEC2DF-6136-4478-8E1E-50E2CE1C350C}" type="parTrans" cxnId="{4FD89647-B10F-49EA-B286-F6C7C03FE290}">
      <dgm:prSet/>
      <dgm:spPr/>
      <dgm:t>
        <a:bodyPr/>
        <a:lstStyle/>
        <a:p>
          <a:pPr rtl="1"/>
          <a:endParaRPr lang="ar-SA"/>
        </a:p>
      </dgm:t>
    </dgm:pt>
    <dgm:pt modelId="{DA1CD02C-CEF9-4E19-B8FC-7B5B2ADD164A}" type="sibTrans" cxnId="{4FD89647-B10F-49EA-B286-F6C7C03FE290}">
      <dgm:prSet/>
      <dgm:spPr/>
      <dgm:t>
        <a:bodyPr/>
        <a:lstStyle/>
        <a:p>
          <a:pPr rtl="1"/>
          <a:endParaRPr lang="ar-SA"/>
        </a:p>
      </dgm:t>
    </dgm:pt>
    <dgm:pt modelId="{4EBE87DB-BD3A-4D6E-8CAD-7CA4E4A6128A}">
      <dgm:prSet phldrT="[نص]"/>
      <dgm:spPr/>
      <dgm:t>
        <a:bodyPr/>
        <a:lstStyle/>
        <a:p>
          <a:pPr rtl="1"/>
          <a:r>
            <a:rPr lang="ar-SA" dirty="0">
              <a:solidFill>
                <a:srgbClr val="002060"/>
              </a:solidFill>
            </a:rPr>
            <a:t>محمية</a:t>
          </a:r>
        </a:p>
      </dgm:t>
    </dgm:pt>
    <dgm:pt modelId="{485CA90E-3CD2-43FB-A216-86072F3DA899}" type="parTrans" cxnId="{0CB7D724-CF75-4F53-BBF1-76083176634F}">
      <dgm:prSet/>
      <dgm:spPr/>
      <dgm:t>
        <a:bodyPr/>
        <a:lstStyle/>
        <a:p>
          <a:pPr rtl="1"/>
          <a:endParaRPr lang="ar-SA"/>
        </a:p>
      </dgm:t>
    </dgm:pt>
    <dgm:pt modelId="{32878DA7-C1E1-434C-901A-FF14FF907588}" type="sibTrans" cxnId="{0CB7D724-CF75-4F53-BBF1-76083176634F}">
      <dgm:prSet/>
      <dgm:spPr/>
      <dgm:t>
        <a:bodyPr/>
        <a:lstStyle/>
        <a:p>
          <a:pPr rtl="1"/>
          <a:endParaRPr lang="ar-SA"/>
        </a:p>
      </dgm:t>
    </dgm:pt>
    <dgm:pt modelId="{75B3DADE-FCBC-4313-829D-F5207021DD52}">
      <dgm:prSet phldrT="[نص]"/>
      <dgm:spPr/>
      <dgm:t>
        <a:bodyPr/>
        <a:lstStyle/>
        <a:p>
          <a:pPr rtl="1"/>
          <a:r>
            <a:rPr lang="ar-SA" dirty="0">
              <a:solidFill>
                <a:srgbClr val="002060"/>
              </a:solidFill>
            </a:rPr>
            <a:t>ارشادية</a:t>
          </a:r>
        </a:p>
      </dgm:t>
    </dgm:pt>
    <dgm:pt modelId="{866C42F8-E5DF-4809-BFAB-19E1828F0B38}" type="parTrans" cxnId="{2D8094D8-6450-426C-B2C7-04FDB42910FB}">
      <dgm:prSet/>
      <dgm:spPr/>
      <dgm:t>
        <a:bodyPr/>
        <a:lstStyle/>
        <a:p>
          <a:pPr rtl="1"/>
          <a:endParaRPr lang="ar-SA"/>
        </a:p>
      </dgm:t>
    </dgm:pt>
    <dgm:pt modelId="{89B993D7-D670-471B-BB97-6AF7E1D4F23E}" type="sibTrans" cxnId="{2D8094D8-6450-426C-B2C7-04FDB42910FB}">
      <dgm:prSet/>
      <dgm:spPr/>
      <dgm:t>
        <a:bodyPr/>
        <a:lstStyle/>
        <a:p>
          <a:pPr rtl="1"/>
          <a:endParaRPr lang="ar-SA"/>
        </a:p>
      </dgm:t>
    </dgm:pt>
    <dgm:pt modelId="{FDB37E82-C13B-4B69-9C7C-2406649100C6}">
      <dgm:prSet phldrT="[نص]"/>
      <dgm:spPr/>
      <dgm:t>
        <a:bodyPr/>
        <a:lstStyle/>
        <a:p>
          <a:pPr rtl="1"/>
          <a:r>
            <a:rPr lang="ar-SA" dirty="0">
              <a:solidFill>
                <a:srgbClr val="002060"/>
              </a:solidFill>
            </a:rPr>
            <a:t>مجتمعية</a:t>
          </a:r>
        </a:p>
      </dgm:t>
    </dgm:pt>
    <dgm:pt modelId="{1FC932F0-70FC-4B99-B9F5-A2ADEDAEFD5F}" type="parTrans" cxnId="{104E0986-ECD8-41D4-B42A-32A3A5E3BE59}">
      <dgm:prSet/>
      <dgm:spPr/>
      <dgm:t>
        <a:bodyPr/>
        <a:lstStyle/>
        <a:p>
          <a:pPr rtl="1"/>
          <a:endParaRPr lang="ar-SA"/>
        </a:p>
      </dgm:t>
    </dgm:pt>
    <dgm:pt modelId="{52CDD984-6EB6-4C83-B7E6-7CF9EA7C21C3}" type="sibTrans" cxnId="{104E0986-ECD8-41D4-B42A-32A3A5E3BE59}">
      <dgm:prSet/>
      <dgm:spPr/>
      <dgm:t>
        <a:bodyPr/>
        <a:lstStyle/>
        <a:p>
          <a:pPr rtl="1"/>
          <a:endParaRPr lang="ar-SA"/>
        </a:p>
      </dgm:t>
    </dgm:pt>
    <dgm:pt modelId="{B231D69F-17B6-4B7E-92E1-49C29F9C2C99}" type="pres">
      <dgm:prSet presAssocID="{A2C9F93E-E4F6-418D-821D-EA174A7280FB}" presName="Name0" presStyleCnt="0">
        <dgm:presLayoutVars>
          <dgm:dir/>
        </dgm:presLayoutVars>
      </dgm:prSet>
      <dgm:spPr/>
    </dgm:pt>
    <dgm:pt modelId="{1968A55E-1CED-41E6-8689-C85DA579D153}" type="pres">
      <dgm:prSet presAssocID="{07D0ACFC-091B-4316-BFE4-DE7AA6660B35}" presName="parComposite" presStyleCnt="0"/>
      <dgm:spPr/>
    </dgm:pt>
    <dgm:pt modelId="{13D9FE31-712D-41E7-96E9-691D11B0CB59}" type="pres">
      <dgm:prSet presAssocID="{07D0ACFC-091B-4316-BFE4-DE7AA6660B35}" presName="parBigCircle" presStyleLbl="node0" presStyleIdx="0" presStyleCnt="2"/>
      <dgm:spPr/>
    </dgm:pt>
    <dgm:pt modelId="{60BE2C40-A2C7-4C62-A46A-E49AACA660A5}" type="pres">
      <dgm:prSet presAssocID="{07D0ACFC-091B-4316-BFE4-DE7AA6660B35}" presName="parTx" presStyleLbl="revTx" presStyleIdx="0" presStyleCnt="10"/>
      <dgm:spPr/>
    </dgm:pt>
    <dgm:pt modelId="{2BE8B31A-0A3D-4502-92E8-7BB6D7502E16}" type="pres">
      <dgm:prSet presAssocID="{07D0ACFC-091B-4316-BFE4-DE7AA6660B35}" presName="bSpace" presStyleCnt="0"/>
      <dgm:spPr/>
    </dgm:pt>
    <dgm:pt modelId="{EF2B024A-4B15-4999-8619-E7A59FF28B41}" type="pres">
      <dgm:prSet presAssocID="{07D0ACFC-091B-4316-BFE4-DE7AA6660B35}" presName="parBackupNorm" presStyleCnt="0"/>
      <dgm:spPr/>
    </dgm:pt>
    <dgm:pt modelId="{C0F62B0C-5A68-4310-A7C6-4714D0B4020D}" type="pres">
      <dgm:prSet presAssocID="{6E826718-60BA-40D1-ADF9-B002F119C1BC}" presName="parSpace" presStyleCnt="0"/>
      <dgm:spPr/>
    </dgm:pt>
    <dgm:pt modelId="{BC94B0E0-70B2-4C9C-B5BD-0C4B8EBC267D}" type="pres">
      <dgm:prSet presAssocID="{69B6C75A-71CF-47FC-AF25-26AEC7BBF6AF}" presName="desBackupLeftNorm" presStyleCnt="0"/>
      <dgm:spPr/>
    </dgm:pt>
    <dgm:pt modelId="{799096FF-C309-40C7-B36A-D413EEFD5F92}" type="pres">
      <dgm:prSet presAssocID="{69B6C75A-71CF-47FC-AF25-26AEC7BBF6AF}" presName="desComposite" presStyleCnt="0"/>
      <dgm:spPr/>
    </dgm:pt>
    <dgm:pt modelId="{F517FBFE-FFA3-4427-AEAB-A023A433F7EB}" type="pres">
      <dgm:prSet presAssocID="{69B6C75A-71CF-47FC-AF25-26AEC7BBF6AF}" presName="desCircle" presStyleLbl="node1" presStyleIdx="0" presStyleCnt="4"/>
      <dgm:spPr/>
    </dgm:pt>
    <dgm:pt modelId="{5A01FD2D-8141-46F3-B5DC-35CA5B8276E7}" type="pres">
      <dgm:prSet presAssocID="{69B6C75A-71CF-47FC-AF25-26AEC7BBF6AF}" presName="chTx" presStyleLbl="revTx" presStyleIdx="1" presStyleCnt="10"/>
      <dgm:spPr/>
    </dgm:pt>
    <dgm:pt modelId="{7F197632-2F37-4C91-BFD2-12C5CD57510D}" type="pres">
      <dgm:prSet presAssocID="{69B6C75A-71CF-47FC-AF25-26AEC7BBF6AF}" presName="desTx" presStyleLbl="revTx" presStyleIdx="2" presStyleCnt="10">
        <dgm:presLayoutVars>
          <dgm:bulletEnabled val="1"/>
        </dgm:presLayoutVars>
      </dgm:prSet>
      <dgm:spPr/>
    </dgm:pt>
    <dgm:pt modelId="{1F56A540-7B97-4203-B413-86FB7CE4C5FF}" type="pres">
      <dgm:prSet presAssocID="{69B6C75A-71CF-47FC-AF25-26AEC7BBF6AF}" presName="desBackupRightNorm" presStyleCnt="0"/>
      <dgm:spPr/>
    </dgm:pt>
    <dgm:pt modelId="{7D016198-BE5A-4A97-A24B-73108C34E217}" type="pres">
      <dgm:prSet presAssocID="{B9730E81-3337-4795-A87F-CFB6E6709A56}" presName="desSpace" presStyleCnt="0"/>
      <dgm:spPr/>
    </dgm:pt>
    <dgm:pt modelId="{025F438B-2B46-4F05-99A9-95A9514745E3}" type="pres">
      <dgm:prSet presAssocID="{405A558C-66CC-443B-8A7A-4645E280834F}" presName="desBackupLeftNorm" presStyleCnt="0"/>
      <dgm:spPr/>
    </dgm:pt>
    <dgm:pt modelId="{5D5584F8-1EA3-4582-B762-1299002EC5E2}" type="pres">
      <dgm:prSet presAssocID="{405A558C-66CC-443B-8A7A-4645E280834F}" presName="desComposite" presStyleCnt="0"/>
      <dgm:spPr/>
    </dgm:pt>
    <dgm:pt modelId="{2BF3D4A4-D573-48C7-A6DE-7074EDD168E3}" type="pres">
      <dgm:prSet presAssocID="{405A558C-66CC-443B-8A7A-4645E280834F}" presName="desCircle" presStyleLbl="node1" presStyleIdx="1" presStyleCnt="4"/>
      <dgm:spPr/>
    </dgm:pt>
    <dgm:pt modelId="{4B6690E6-684A-42AB-9CF2-93FE2F6155B8}" type="pres">
      <dgm:prSet presAssocID="{405A558C-66CC-443B-8A7A-4645E280834F}" presName="chTx" presStyleLbl="revTx" presStyleIdx="3" presStyleCnt="10"/>
      <dgm:spPr/>
    </dgm:pt>
    <dgm:pt modelId="{DAB01DC8-1342-4505-8E49-1554C2A54458}" type="pres">
      <dgm:prSet presAssocID="{405A558C-66CC-443B-8A7A-4645E280834F}" presName="desTx" presStyleLbl="revTx" presStyleIdx="4" presStyleCnt="10">
        <dgm:presLayoutVars>
          <dgm:bulletEnabled val="1"/>
        </dgm:presLayoutVars>
      </dgm:prSet>
      <dgm:spPr/>
    </dgm:pt>
    <dgm:pt modelId="{42AD9DC5-F909-475C-84F9-71383C80C76B}" type="pres">
      <dgm:prSet presAssocID="{405A558C-66CC-443B-8A7A-4645E280834F}" presName="desBackupRightNorm" presStyleCnt="0"/>
      <dgm:spPr/>
    </dgm:pt>
    <dgm:pt modelId="{6D3A482C-742B-4230-AD39-FCFD98FB7FDB}" type="pres">
      <dgm:prSet presAssocID="{DA1CD02C-CEF9-4E19-B8FC-7B5B2ADD164A}" presName="desSpace" presStyleCnt="0"/>
      <dgm:spPr/>
    </dgm:pt>
    <dgm:pt modelId="{9949E166-08EA-48DA-8C29-243CBA2064ED}" type="pres">
      <dgm:prSet presAssocID="{4EBE87DB-BD3A-4D6E-8CAD-7CA4E4A6128A}" presName="parComposite" presStyleCnt="0"/>
      <dgm:spPr/>
    </dgm:pt>
    <dgm:pt modelId="{972DAB2B-54BD-4C39-8F7D-8B021C8DF54B}" type="pres">
      <dgm:prSet presAssocID="{4EBE87DB-BD3A-4D6E-8CAD-7CA4E4A6128A}" presName="parBigCircle" presStyleLbl="node0" presStyleIdx="1" presStyleCnt="2"/>
      <dgm:spPr/>
    </dgm:pt>
    <dgm:pt modelId="{82B14D71-2699-4122-8525-1949FA75BF8F}" type="pres">
      <dgm:prSet presAssocID="{4EBE87DB-BD3A-4D6E-8CAD-7CA4E4A6128A}" presName="parTx" presStyleLbl="revTx" presStyleIdx="5" presStyleCnt="10"/>
      <dgm:spPr/>
    </dgm:pt>
    <dgm:pt modelId="{44478488-EFE5-40BC-8A47-2930FC8BD42B}" type="pres">
      <dgm:prSet presAssocID="{4EBE87DB-BD3A-4D6E-8CAD-7CA4E4A6128A}" presName="bSpace" presStyleCnt="0"/>
      <dgm:spPr/>
    </dgm:pt>
    <dgm:pt modelId="{6302FF56-4FFA-4B19-8B22-92CA891DC4E3}" type="pres">
      <dgm:prSet presAssocID="{4EBE87DB-BD3A-4D6E-8CAD-7CA4E4A6128A}" presName="parBackupNorm" presStyleCnt="0"/>
      <dgm:spPr/>
    </dgm:pt>
    <dgm:pt modelId="{D13CC910-66D4-463A-A94E-F9BCCECAE2EB}" type="pres">
      <dgm:prSet presAssocID="{32878DA7-C1E1-434C-901A-FF14FF907588}" presName="parSpace" presStyleCnt="0"/>
      <dgm:spPr/>
    </dgm:pt>
    <dgm:pt modelId="{9E4FBFB9-FC59-438D-838F-E9A46563AEFD}" type="pres">
      <dgm:prSet presAssocID="{75B3DADE-FCBC-4313-829D-F5207021DD52}" presName="desBackupLeftNorm" presStyleCnt="0"/>
      <dgm:spPr/>
    </dgm:pt>
    <dgm:pt modelId="{EADB24DA-5349-46F8-823E-569EA0EF0D85}" type="pres">
      <dgm:prSet presAssocID="{75B3DADE-FCBC-4313-829D-F5207021DD52}" presName="desComposite" presStyleCnt="0"/>
      <dgm:spPr/>
    </dgm:pt>
    <dgm:pt modelId="{2238E568-1B9D-4C9A-8066-A5EBA3D1F73C}" type="pres">
      <dgm:prSet presAssocID="{75B3DADE-FCBC-4313-829D-F5207021DD52}" presName="desCircle" presStyleLbl="node1" presStyleIdx="2" presStyleCnt="4"/>
      <dgm:spPr/>
    </dgm:pt>
    <dgm:pt modelId="{8936F74B-F3A9-454B-86A4-20571FA12CAA}" type="pres">
      <dgm:prSet presAssocID="{75B3DADE-FCBC-4313-829D-F5207021DD52}" presName="chTx" presStyleLbl="revTx" presStyleIdx="6" presStyleCnt="10"/>
      <dgm:spPr/>
    </dgm:pt>
    <dgm:pt modelId="{395C30FA-2043-4E17-9496-AFFD07D0E9EE}" type="pres">
      <dgm:prSet presAssocID="{75B3DADE-FCBC-4313-829D-F5207021DD52}" presName="desTx" presStyleLbl="revTx" presStyleIdx="7" presStyleCnt="10">
        <dgm:presLayoutVars>
          <dgm:bulletEnabled val="1"/>
        </dgm:presLayoutVars>
      </dgm:prSet>
      <dgm:spPr/>
    </dgm:pt>
    <dgm:pt modelId="{57D5FE84-5D61-43D9-97A0-4237CDBD5622}" type="pres">
      <dgm:prSet presAssocID="{75B3DADE-FCBC-4313-829D-F5207021DD52}" presName="desBackupRightNorm" presStyleCnt="0"/>
      <dgm:spPr/>
    </dgm:pt>
    <dgm:pt modelId="{7F15EA78-059A-4C06-B73A-318A6C8A0288}" type="pres">
      <dgm:prSet presAssocID="{89B993D7-D670-471B-BB97-6AF7E1D4F23E}" presName="desSpace" presStyleCnt="0"/>
      <dgm:spPr/>
    </dgm:pt>
    <dgm:pt modelId="{5C9F64E1-A290-4481-9735-41251BF5352A}" type="pres">
      <dgm:prSet presAssocID="{FDB37E82-C13B-4B69-9C7C-2406649100C6}" presName="desBackupLeftNorm" presStyleCnt="0"/>
      <dgm:spPr/>
    </dgm:pt>
    <dgm:pt modelId="{D1F22E0D-7E89-4E70-AD8B-A82CC2712DA8}" type="pres">
      <dgm:prSet presAssocID="{FDB37E82-C13B-4B69-9C7C-2406649100C6}" presName="desComposite" presStyleCnt="0"/>
      <dgm:spPr/>
    </dgm:pt>
    <dgm:pt modelId="{7822C387-9691-44A0-A8CC-7412D2C539B7}" type="pres">
      <dgm:prSet presAssocID="{FDB37E82-C13B-4B69-9C7C-2406649100C6}" presName="desCircle" presStyleLbl="node1" presStyleIdx="3" presStyleCnt="4"/>
      <dgm:spPr/>
    </dgm:pt>
    <dgm:pt modelId="{1BAE667F-005F-41E4-BCD5-085EFCD01111}" type="pres">
      <dgm:prSet presAssocID="{FDB37E82-C13B-4B69-9C7C-2406649100C6}" presName="chTx" presStyleLbl="revTx" presStyleIdx="8" presStyleCnt="10"/>
      <dgm:spPr/>
    </dgm:pt>
    <dgm:pt modelId="{48EDFEEE-587B-4554-972E-1D7817960D65}" type="pres">
      <dgm:prSet presAssocID="{FDB37E82-C13B-4B69-9C7C-2406649100C6}" presName="desTx" presStyleLbl="revTx" presStyleIdx="9" presStyleCnt="10">
        <dgm:presLayoutVars>
          <dgm:bulletEnabled val="1"/>
        </dgm:presLayoutVars>
      </dgm:prSet>
      <dgm:spPr/>
    </dgm:pt>
    <dgm:pt modelId="{11BAB5AD-E7F7-4A9D-A67A-A19A658E492B}" type="pres">
      <dgm:prSet presAssocID="{FDB37E82-C13B-4B69-9C7C-2406649100C6}" presName="desBackupRightNorm" presStyleCnt="0"/>
      <dgm:spPr/>
    </dgm:pt>
    <dgm:pt modelId="{033A1A2A-439D-4D29-A35A-CA9C172B713D}" type="pres">
      <dgm:prSet presAssocID="{52CDD984-6EB6-4C83-B7E6-7CF9EA7C21C3}" presName="desSpace" presStyleCnt="0"/>
      <dgm:spPr/>
    </dgm:pt>
  </dgm:ptLst>
  <dgm:cxnLst>
    <dgm:cxn modelId="{0C33E40A-0951-4555-9224-173A82139257}" type="presOf" srcId="{75B3DADE-FCBC-4313-829D-F5207021DD52}" destId="{8936F74B-F3A9-454B-86A4-20571FA12CAA}" srcOrd="0" destOrd="0" presId="urn:microsoft.com/office/officeart/2008/layout/CircleAccentTimeline"/>
    <dgm:cxn modelId="{2F66BF0B-9653-4BBD-8ACE-45856BE1D8DD}" type="presOf" srcId="{07D0ACFC-091B-4316-BFE4-DE7AA6660B35}" destId="{60BE2C40-A2C7-4C62-A46A-E49AACA660A5}" srcOrd="0" destOrd="0" presId="urn:microsoft.com/office/officeart/2008/layout/CircleAccentTimeline"/>
    <dgm:cxn modelId="{0CB7D724-CF75-4F53-BBF1-76083176634F}" srcId="{A2C9F93E-E4F6-418D-821D-EA174A7280FB}" destId="{4EBE87DB-BD3A-4D6E-8CAD-7CA4E4A6128A}" srcOrd="1" destOrd="0" parTransId="{485CA90E-3CD2-43FB-A216-86072F3DA899}" sibTransId="{32878DA7-C1E1-434C-901A-FF14FF907588}"/>
    <dgm:cxn modelId="{34652932-1778-46B6-A628-7CCAEC2084D7}" type="presOf" srcId="{69B6C75A-71CF-47FC-AF25-26AEC7BBF6AF}" destId="{5A01FD2D-8141-46F3-B5DC-35CA5B8276E7}" srcOrd="0" destOrd="0" presId="urn:microsoft.com/office/officeart/2008/layout/CircleAccentTimeline"/>
    <dgm:cxn modelId="{3D1BCA40-BD30-405E-9663-65D42B52FB14}" type="presOf" srcId="{FDB37E82-C13B-4B69-9C7C-2406649100C6}" destId="{1BAE667F-005F-41E4-BCD5-085EFCD01111}" srcOrd="0" destOrd="0" presId="urn:microsoft.com/office/officeart/2008/layout/CircleAccentTimeline"/>
    <dgm:cxn modelId="{4FD89647-B10F-49EA-B286-F6C7C03FE290}" srcId="{07D0ACFC-091B-4316-BFE4-DE7AA6660B35}" destId="{405A558C-66CC-443B-8A7A-4645E280834F}" srcOrd="1" destOrd="0" parTransId="{73EEC2DF-6136-4478-8E1E-50E2CE1C350C}" sibTransId="{DA1CD02C-CEF9-4E19-B8FC-7B5B2ADD164A}"/>
    <dgm:cxn modelId="{36E46E6C-895C-473C-A55F-572D8CEB76C0}" type="presOf" srcId="{405A558C-66CC-443B-8A7A-4645E280834F}" destId="{4B6690E6-684A-42AB-9CF2-93FE2F6155B8}" srcOrd="0" destOrd="0" presId="urn:microsoft.com/office/officeart/2008/layout/CircleAccentTimeline"/>
    <dgm:cxn modelId="{1437EA6F-B501-4883-B33B-18E05C02E1E8}" srcId="{A2C9F93E-E4F6-418D-821D-EA174A7280FB}" destId="{07D0ACFC-091B-4316-BFE4-DE7AA6660B35}" srcOrd="0" destOrd="0" parTransId="{FD55EEF9-6B87-4777-9491-FC3E6FE27BD6}" sibTransId="{6E826718-60BA-40D1-ADF9-B002F119C1BC}"/>
    <dgm:cxn modelId="{2BF29E50-B39C-40BB-A612-4EBB56C1908F}" srcId="{07D0ACFC-091B-4316-BFE4-DE7AA6660B35}" destId="{69B6C75A-71CF-47FC-AF25-26AEC7BBF6AF}" srcOrd="0" destOrd="0" parTransId="{2FA69EB3-18B0-4332-8284-3C6EC8598CCE}" sibTransId="{B9730E81-3337-4795-A87F-CFB6E6709A56}"/>
    <dgm:cxn modelId="{104E0986-ECD8-41D4-B42A-32A3A5E3BE59}" srcId="{4EBE87DB-BD3A-4D6E-8CAD-7CA4E4A6128A}" destId="{FDB37E82-C13B-4B69-9C7C-2406649100C6}" srcOrd="1" destOrd="0" parTransId="{1FC932F0-70FC-4B99-B9F5-A2ADEDAEFD5F}" sibTransId="{52CDD984-6EB6-4C83-B7E6-7CF9EA7C21C3}"/>
    <dgm:cxn modelId="{866CDC95-3CF6-41F3-A246-7CD2C89BD26D}" type="presOf" srcId="{A2C9F93E-E4F6-418D-821D-EA174A7280FB}" destId="{B231D69F-17B6-4B7E-92E1-49C29F9C2C99}" srcOrd="0" destOrd="0" presId="urn:microsoft.com/office/officeart/2008/layout/CircleAccentTimeline"/>
    <dgm:cxn modelId="{13EFAFA1-69B7-4F35-B2F4-B60070FD4546}" type="presOf" srcId="{4EBE87DB-BD3A-4D6E-8CAD-7CA4E4A6128A}" destId="{82B14D71-2699-4122-8525-1949FA75BF8F}" srcOrd="0" destOrd="0" presId="urn:microsoft.com/office/officeart/2008/layout/CircleAccentTimeline"/>
    <dgm:cxn modelId="{2D8094D8-6450-426C-B2C7-04FDB42910FB}" srcId="{4EBE87DB-BD3A-4D6E-8CAD-7CA4E4A6128A}" destId="{75B3DADE-FCBC-4313-829D-F5207021DD52}" srcOrd="0" destOrd="0" parTransId="{866C42F8-E5DF-4809-BFAB-19E1828F0B38}" sibTransId="{89B993D7-D670-471B-BB97-6AF7E1D4F23E}"/>
    <dgm:cxn modelId="{2FDD3F98-B28F-404A-A130-52130A340EBF}" type="presParOf" srcId="{B231D69F-17B6-4B7E-92E1-49C29F9C2C99}" destId="{1968A55E-1CED-41E6-8689-C85DA579D153}" srcOrd="0" destOrd="0" presId="urn:microsoft.com/office/officeart/2008/layout/CircleAccentTimeline"/>
    <dgm:cxn modelId="{324615F3-3029-47DF-9DBF-B8CCEC636E09}" type="presParOf" srcId="{1968A55E-1CED-41E6-8689-C85DA579D153}" destId="{13D9FE31-712D-41E7-96E9-691D11B0CB59}" srcOrd="0" destOrd="0" presId="urn:microsoft.com/office/officeart/2008/layout/CircleAccentTimeline"/>
    <dgm:cxn modelId="{51E683FD-62D7-49D8-96FD-CB8AA6D6D91F}" type="presParOf" srcId="{1968A55E-1CED-41E6-8689-C85DA579D153}" destId="{60BE2C40-A2C7-4C62-A46A-E49AACA660A5}" srcOrd="1" destOrd="0" presId="urn:microsoft.com/office/officeart/2008/layout/CircleAccentTimeline"/>
    <dgm:cxn modelId="{C0985005-86EB-4E13-A12A-A56B2F06F345}" type="presParOf" srcId="{1968A55E-1CED-41E6-8689-C85DA579D153}" destId="{2BE8B31A-0A3D-4502-92E8-7BB6D7502E16}" srcOrd="2" destOrd="0" presId="urn:microsoft.com/office/officeart/2008/layout/CircleAccentTimeline"/>
    <dgm:cxn modelId="{E4334CB7-3024-4A6A-99B7-6DC7AB8A2AC6}" type="presParOf" srcId="{B231D69F-17B6-4B7E-92E1-49C29F9C2C99}" destId="{EF2B024A-4B15-4999-8619-E7A59FF28B41}" srcOrd="1" destOrd="0" presId="urn:microsoft.com/office/officeart/2008/layout/CircleAccentTimeline"/>
    <dgm:cxn modelId="{AE1BADD9-AF7E-4622-BF97-DBDC5CFE6E48}" type="presParOf" srcId="{B231D69F-17B6-4B7E-92E1-49C29F9C2C99}" destId="{C0F62B0C-5A68-4310-A7C6-4714D0B4020D}" srcOrd="2" destOrd="0" presId="urn:microsoft.com/office/officeart/2008/layout/CircleAccentTimeline"/>
    <dgm:cxn modelId="{220F599F-6129-4A8F-9461-119E638C83E8}" type="presParOf" srcId="{B231D69F-17B6-4B7E-92E1-49C29F9C2C99}" destId="{BC94B0E0-70B2-4C9C-B5BD-0C4B8EBC267D}" srcOrd="3" destOrd="0" presId="urn:microsoft.com/office/officeart/2008/layout/CircleAccentTimeline"/>
    <dgm:cxn modelId="{B82495F9-1E9D-4E9F-A8EE-6FA49A3ABE76}" type="presParOf" srcId="{B231D69F-17B6-4B7E-92E1-49C29F9C2C99}" destId="{799096FF-C309-40C7-B36A-D413EEFD5F92}" srcOrd="4" destOrd="0" presId="urn:microsoft.com/office/officeart/2008/layout/CircleAccentTimeline"/>
    <dgm:cxn modelId="{C625BB05-B4C6-4817-8E73-B56988D4CFAF}" type="presParOf" srcId="{799096FF-C309-40C7-B36A-D413EEFD5F92}" destId="{F517FBFE-FFA3-4427-AEAB-A023A433F7EB}" srcOrd="0" destOrd="0" presId="urn:microsoft.com/office/officeart/2008/layout/CircleAccentTimeline"/>
    <dgm:cxn modelId="{F6F75639-B4BA-4501-B840-56BC783C214E}" type="presParOf" srcId="{799096FF-C309-40C7-B36A-D413EEFD5F92}" destId="{5A01FD2D-8141-46F3-B5DC-35CA5B8276E7}" srcOrd="1" destOrd="0" presId="urn:microsoft.com/office/officeart/2008/layout/CircleAccentTimeline"/>
    <dgm:cxn modelId="{52641829-BF9E-4AE9-B66C-61BFE92A4389}" type="presParOf" srcId="{799096FF-C309-40C7-B36A-D413EEFD5F92}" destId="{7F197632-2F37-4C91-BFD2-12C5CD57510D}" srcOrd="2" destOrd="0" presId="urn:microsoft.com/office/officeart/2008/layout/CircleAccentTimeline"/>
    <dgm:cxn modelId="{067CDF8E-46BD-4D03-A50D-F9A443F00CF5}" type="presParOf" srcId="{B231D69F-17B6-4B7E-92E1-49C29F9C2C99}" destId="{1F56A540-7B97-4203-B413-86FB7CE4C5FF}" srcOrd="5" destOrd="0" presId="urn:microsoft.com/office/officeart/2008/layout/CircleAccentTimeline"/>
    <dgm:cxn modelId="{1EE98275-7D25-48CC-893E-937E9985F645}" type="presParOf" srcId="{B231D69F-17B6-4B7E-92E1-49C29F9C2C99}" destId="{7D016198-BE5A-4A97-A24B-73108C34E217}" srcOrd="6" destOrd="0" presId="urn:microsoft.com/office/officeart/2008/layout/CircleAccentTimeline"/>
    <dgm:cxn modelId="{0DB9AA8C-3A1A-430A-BE94-18188FB64CA2}" type="presParOf" srcId="{B231D69F-17B6-4B7E-92E1-49C29F9C2C99}" destId="{025F438B-2B46-4F05-99A9-95A9514745E3}" srcOrd="7" destOrd="0" presId="urn:microsoft.com/office/officeart/2008/layout/CircleAccentTimeline"/>
    <dgm:cxn modelId="{2B82BB83-A4D3-4712-86B6-C8DC19037954}" type="presParOf" srcId="{B231D69F-17B6-4B7E-92E1-49C29F9C2C99}" destId="{5D5584F8-1EA3-4582-B762-1299002EC5E2}" srcOrd="8" destOrd="0" presId="urn:microsoft.com/office/officeart/2008/layout/CircleAccentTimeline"/>
    <dgm:cxn modelId="{5045B085-4B93-47F7-8C8F-D2908845A9F2}" type="presParOf" srcId="{5D5584F8-1EA3-4582-B762-1299002EC5E2}" destId="{2BF3D4A4-D573-48C7-A6DE-7074EDD168E3}" srcOrd="0" destOrd="0" presId="urn:microsoft.com/office/officeart/2008/layout/CircleAccentTimeline"/>
    <dgm:cxn modelId="{4BBFE5F5-3308-413A-B8FA-0DE0A5C40300}" type="presParOf" srcId="{5D5584F8-1EA3-4582-B762-1299002EC5E2}" destId="{4B6690E6-684A-42AB-9CF2-93FE2F6155B8}" srcOrd="1" destOrd="0" presId="urn:microsoft.com/office/officeart/2008/layout/CircleAccentTimeline"/>
    <dgm:cxn modelId="{F58F5ADA-5AD5-43D3-AA30-11427BAFDD9E}" type="presParOf" srcId="{5D5584F8-1EA3-4582-B762-1299002EC5E2}" destId="{DAB01DC8-1342-4505-8E49-1554C2A54458}" srcOrd="2" destOrd="0" presId="urn:microsoft.com/office/officeart/2008/layout/CircleAccentTimeline"/>
    <dgm:cxn modelId="{A20BFBDC-1559-4A00-B5DF-D6ADDEA89DDC}" type="presParOf" srcId="{B231D69F-17B6-4B7E-92E1-49C29F9C2C99}" destId="{42AD9DC5-F909-475C-84F9-71383C80C76B}" srcOrd="9" destOrd="0" presId="urn:microsoft.com/office/officeart/2008/layout/CircleAccentTimeline"/>
    <dgm:cxn modelId="{CB329790-42DB-4EEC-AD2C-947E075B6239}" type="presParOf" srcId="{B231D69F-17B6-4B7E-92E1-49C29F9C2C99}" destId="{6D3A482C-742B-4230-AD39-FCFD98FB7FDB}" srcOrd="10" destOrd="0" presId="urn:microsoft.com/office/officeart/2008/layout/CircleAccentTimeline"/>
    <dgm:cxn modelId="{7FDE79C1-F926-44E9-A872-6E836136042A}" type="presParOf" srcId="{B231D69F-17B6-4B7E-92E1-49C29F9C2C99}" destId="{9949E166-08EA-48DA-8C29-243CBA2064ED}" srcOrd="11" destOrd="0" presId="urn:microsoft.com/office/officeart/2008/layout/CircleAccentTimeline"/>
    <dgm:cxn modelId="{FE72F0D9-4C9A-490A-9F1C-A759358F0004}" type="presParOf" srcId="{9949E166-08EA-48DA-8C29-243CBA2064ED}" destId="{972DAB2B-54BD-4C39-8F7D-8B021C8DF54B}" srcOrd="0" destOrd="0" presId="urn:microsoft.com/office/officeart/2008/layout/CircleAccentTimeline"/>
    <dgm:cxn modelId="{630A89C2-BB7E-4472-84AA-01A72E075E20}" type="presParOf" srcId="{9949E166-08EA-48DA-8C29-243CBA2064ED}" destId="{82B14D71-2699-4122-8525-1949FA75BF8F}" srcOrd="1" destOrd="0" presId="urn:microsoft.com/office/officeart/2008/layout/CircleAccentTimeline"/>
    <dgm:cxn modelId="{5E5747D9-76F6-4878-857A-8B2E3FE2A118}" type="presParOf" srcId="{9949E166-08EA-48DA-8C29-243CBA2064ED}" destId="{44478488-EFE5-40BC-8A47-2930FC8BD42B}" srcOrd="2" destOrd="0" presId="urn:microsoft.com/office/officeart/2008/layout/CircleAccentTimeline"/>
    <dgm:cxn modelId="{83914287-1F0F-426D-8E31-1E8950328EFB}" type="presParOf" srcId="{B231D69F-17B6-4B7E-92E1-49C29F9C2C99}" destId="{6302FF56-4FFA-4B19-8B22-92CA891DC4E3}" srcOrd="12" destOrd="0" presId="urn:microsoft.com/office/officeart/2008/layout/CircleAccentTimeline"/>
    <dgm:cxn modelId="{7A4E3FC5-4F5A-46EB-96C2-2EC67EC7E92E}" type="presParOf" srcId="{B231D69F-17B6-4B7E-92E1-49C29F9C2C99}" destId="{D13CC910-66D4-463A-A94E-F9BCCECAE2EB}" srcOrd="13" destOrd="0" presId="urn:microsoft.com/office/officeart/2008/layout/CircleAccentTimeline"/>
    <dgm:cxn modelId="{369FECC1-A7E1-42FF-A4AD-524D390D7467}" type="presParOf" srcId="{B231D69F-17B6-4B7E-92E1-49C29F9C2C99}" destId="{9E4FBFB9-FC59-438D-838F-E9A46563AEFD}" srcOrd="14" destOrd="0" presId="urn:microsoft.com/office/officeart/2008/layout/CircleAccentTimeline"/>
    <dgm:cxn modelId="{0A5AE875-66C5-4C3C-BA50-00A8B2BCE3C9}" type="presParOf" srcId="{B231D69F-17B6-4B7E-92E1-49C29F9C2C99}" destId="{EADB24DA-5349-46F8-823E-569EA0EF0D85}" srcOrd="15" destOrd="0" presId="urn:microsoft.com/office/officeart/2008/layout/CircleAccentTimeline"/>
    <dgm:cxn modelId="{58647288-9F18-41AD-ACC8-009BEED6D9A2}" type="presParOf" srcId="{EADB24DA-5349-46F8-823E-569EA0EF0D85}" destId="{2238E568-1B9D-4C9A-8066-A5EBA3D1F73C}" srcOrd="0" destOrd="0" presId="urn:microsoft.com/office/officeart/2008/layout/CircleAccentTimeline"/>
    <dgm:cxn modelId="{9BB3771F-ED28-476A-A4E2-DFC3A8484B7F}" type="presParOf" srcId="{EADB24DA-5349-46F8-823E-569EA0EF0D85}" destId="{8936F74B-F3A9-454B-86A4-20571FA12CAA}" srcOrd="1" destOrd="0" presId="urn:microsoft.com/office/officeart/2008/layout/CircleAccentTimeline"/>
    <dgm:cxn modelId="{E9ABA0A5-E0AE-4473-99EB-60060FB9B74B}" type="presParOf" srcId="{EADB24DA-5349-46F8-823E-569EA0EF0D85}" destId="{395C30FA-2043-4E17-9496-AFFD07D0E9EE}" srcOrd="2" destOrd="0" presId="urn:microsoft.com/office/officeart/2008/layout/CircleAccentTimeline"/>
    <dgm:cxn modelId="{1F362847-3D6B-4A1E-A3EB-E34891A6CA56}" type="presParOf" srcId="{B231D69F-17B6-4B7E-92E1-49C29F9C2C99}" destId="{57D5FE84-5D61-43D9-97A0-4237CDBD5622}" srcOrd="16" destOrd="0" presId="urn:microsoft.com/office/officeart/2008/layout/CircleAccentTimeline"/>
    <dgm:cxn modelId="{FA3784B1-6206-4C83-9542-CF0C8E282B70}" type="presParOf" srcId="{B231D69F-17B6-4B7E-92E1-49C29F9C2C99}" destId="{7F15EA78-059A-4C06-B73A-318A6C8A0288}" srcOrd="17" destOrd="0" presId="urn:microsoft.com/office/officeart/2008/layout/CircleAccentTimeline"/>
    <dgm:cxn modelId="{26A5D492-76E9-441F-8DAC-9CA84BB5380D}" type="presParOf" srcId="{B231D69F-17B6-4B7E-92E1-49C29F9C2C99}" destId="{5C9F64E1-A290-4481-9735-41251BF5352A}" srcOrd="18" destOrd="0" presId="urn:microsoft.com/office/officeart/2008/layout/CircleAccentTimeline"/>
    <dgm:cxn modelId="{8E7055DD-2512-4B84-AE70-29CE863A6414}" type="presParOf" srcId="{B231D69F-17B6-4B7E-92E1-49C29F9C2C99}" destId="{D1F22E0D-7E89-4E70-AD8B-A82CC2712DA8}" srcOrd="19" destOrd="0" presId="urn:microsoft.com/office/officeart/2008/layout/CircleAccentTimeline"/>
    <dgm:cxn modelId="{1CFBC823-E469-4D1F-9F34-A1B29D2CB61A}" type="presParOf" srcId="{D1F22E0D-7E89-4E70-AD8B-A82CC2712DA8}" destId="{7822C387-9691-44A0-A8CC-7412D2C539B7}" srcOrd="0" destOrd="0" presId="urn:microsoft.com/office/officeart/2008/layout/CircleAccentTimeline"/>
    <dgm:cxn modelId="{00C98B19-7D3B-4207-8B1B-5E219EC64936}" type="presParOf" srcId="{D1F22E0D-7E89-4E70-AD8B-A82CC2712DA8}" destId="{1BAE667F-005F-41E4-BCD5-085EFCD01111}" srcOrd="1" destOrd="0" presId="urn:microsoft.com/office/officeart/2008/layout/CircleAccentTimeline"/>
    <dgm:cxn modelId="{36A14849-AAEE-4611-B90E-07A31EE5CC13}" type="presParOf" srcId="{D1F22E0D-7E89-4E70-AD8B-A82CC2712DA8}" destId="{48EDFEEE-587B-4554-972E-1D7817960D65}" srcOrd="2" destOrd="0" presId="urn:microsoft.com/office/officeart/2008/layout/CircleAccentTimeline"/>
    <dgm:cxn modelId="{5CDA13C4-C866-41D1-8434-43CDDB1CAEC7}" type="presParOf" srcId="{B231D69F-17B6-4B7E-92E1-49C29F9C2C99}" destId="{11BAB5AD-E7F7-4A9D-A67A-A19A658E492B}" srcOrd="20" destOrd="0" presId="urn:microsoft.com/office/officeart/2008/layout/CircleAccentTimeline"/>
    <dgm:cxn modelId="{CF4FA9E3-8D16-4283-9051-8DC8F8258098}" type="presParOf" srcId="{B231D69F-17B6-4B7E-92E1-49C29F9C2C99}" destId="{033A1A2A-439D-4D29-A35A-CA9C172B713D}"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E88F12-7184-4A8B-B776-F028CE0057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F8959A60-A680-49FB-9CC5-01C2CDEF6FBF}">
      <dgm:prSet phldrT="[نص]" custT="1"/>
      <dgm:spPr/>
      <dgm:t>
        <a:bodyPr/>
        <a:lstStyle/>
        <a:p>
          <a:pPr rtl="1"/>
          <a:r>
            <a:rPr lang="ar-SA" sz="2400" dirty="0">
              <a:solidFill>
                <a:schemeClr val="accent6">
                  <a:lumMod val="60000"/>
                  <a:lumOff val="40000"/>
                </a:schemeClr>
              </a:solidFill>
            </a:rPr>
            <a:t>مشاكل تعليمية</a:t>
          </a:r>
        </a:p>
      </dgm:t>
    </dgm:pt>
    <dgm:pt modelId="{8146A6FC-4AC0-4F9B-AE00-102D452D2083}" type="parTrans" cxnId="{46F4DE33-66EA-49C4-960C-F464ACAF430C}">
      <dgm:prSet/>
      <dgm:spPr/>
      <dgm:t>
        <a:bodyPr/>
        <a:lstStyle/>
        <a:p>
          <a:pPr rtl="1"/>
          <a:endParaRPr lang="ar-SA"/>
        </a:p>
      </dgm:t>
    </dgm:pt>
    <dgm:pt modelId="{5D0F1E33-F911-4001-ACC4-68A068C68ECD}" type="sibTrans" cxnId="{46F4DE33-66EA-49C4-960C-F464ACAF430C}">
      <dgm:prSet/>
      <dgm:spPr/>
      <dgm:t>
        <a:bodyPr/>
        <a:lstStyle/>
        <a:p>
          <a:pPr rtl="1"/>
          <a:endParaRPr lang="ar-SA"/>
        </a:p>
      </dgm:t>
    </dgm:pt>
    <dgm:pt modelId="{A8969B90-11CC-433C-9CA0-9FC5C4CE3FD6}">
      <dgm:prSet phldrT="[نص]"/>
      <dgm:spPr/>
      <dgm:t>
        <a:bodyPr/>
        <a:lstStyle/>
        <a:p>
          <a:pPr rtl="1"/>
          <a:r>
            <a:rPr lang="ar-SA" dirty="0"/>
            <a:t>تعليمهم يحتاج لوقت اطول</a:t>
          </a:r>
        </a:p>
      </dgm:t>
    </dgm:pt>
    <dgm:pt modelId="{917F10D1-B10D-4AD0-A7D5-5834FD3B10BA}" type="parTrans" cxnId="{A994DB2C-8B73-4AE9-B120-E7BA76CB667A}">
      <dgm:prSet/>
      <dgm:spPr/>
      <dgm:t>
        <a:bodyPr/>
        <a:lstStyle/>
        <a:p>
          <a:pPr rtl="1"/>
          <a:endParaRPr lang="ar-SA"/>
        </a:p>
      </dgm:t>
    </dgm:pt>
    <dgm:pt modelId="{C11CA4AF-6127-473A-866B-C62FBC856DC7}" type="sibTrans" cxnId="{A994DB2C-8B73-4AE9-B120-E7BA76CB667A}">
      <dgm:prSet/>
      <dgm:spPr/>
      <dgm:t>
        <a:bodyPr/>
        <a:lstStyle/>
        <a:p>
          <a:pPr rtl="1"/>
          <a:endParaRPr lang="ar-SA"/>
        </a:p>
      </dgm:t>
    </dgm:pt>
    <dgm:pt modelId="{9F9A7484-2752-4A82-9A5A-A5405B025C79}">
      <dgm:prSet phldrT="[نص]"/>
      <dgm:spPr/>
      <dgm:t>
        <a:bodyPr/>
        <a:lstStyle/>
        <a:p>
          <a:pPr rtl="1"/>
          <a:r>
            <a:rPr lang="ar-SA" dirty="0"/>
            <a:t>عدم توفر مدارس خاصة</a:t>
          </a:r>
        </a:p>
      </dgm:t>
    </dgm:pt>
    <dgm:pt modelId="{9A1E576D-BC39-4106-923B-9CC9B5FC9375}" type="parTrans" cxnId="{1830FDC4-BD4A-4056-BD98-86F6365878F2}">
      <dgm:prSet/>
      <dgm:spPr/>
      <dgm:t>
        <a:bodyPr/>
        <a:lstStyle/>
        <a:p>
          <a:pPr rtl="1"/>
          <a:endParaRPr lang="ar-SA"/>
        </a:p>
      </dgm:t>
    </dgm:pt>
    <dgm:pt modelId="{61F31C30-2995-4053-B414-5D6651156B64}" type="sibTrans" cxnId="{1830FDC4-BD4A-4056-BD98-86F6365878F2}">
      <dgm:prSet/>
      <dgm:spPr/>
      <dgm:t>
        <a:bodyPr/>
        <a:lstStyle/>
        <a:p>
          <a:pPr rtl="1"/>
          <a:endParaRPr lang="ar-SA"/>
        </a:p>
      </dgm:t>
    </dgm:pt>
    <dgm:pt modelId="{B11E8F10-1375-4B9B-A32B-8E4D937867EF}">
      <dgm:prSet phldrT="[نص]"/>
      <dgm:spPr/>
      <dgm:t>
        <a:bodyPr/>
        <a:lstStyle/>
        <a:p>
          <a:pPr rtl="1"/>
          <a:r>
            <a:rPr lang="ar-SA" dirty="0"/>
            <a:t>عدم قدرته على استيعاب الدرس</a:t>
          </a:r>
        </a:p>
      </dgm:t>
    </dgm:pt>
    <dgm:pt modelId="{6106FD77-0718-4004-9382-D12F932FCCDD}" type="parTrans" cxnId="{41B4068B-BA7F-4C70-8902-FF9BA89AD30E}">
      <dgm:prSet/>
      <dgm:spPr/>
      <dgm:t>
        <a:bodyPr/>
        <a:lstStyle/>
        <a:p>
          <a:pPr rtl="1"/>
          <a:endParaRPr lang="ar-SA"/>
        </a:p>
      </dgm:t>
    </dgm:pt>
    <dgm:pt modelId="{B0FF95E2-E671-479C-AB34-686ABF0DBA37}" type="sibTrans" cxnId="{41B4068B-BA7F-4C70-8902-FF9BA89AD30E}">
      <dgm:prSet/>
      <dgm:spPr/>
      <dgm:t>
        <a:bodyPr/>
        <a:lstStyle/>
        <a:p>
          <a:pPr rtl="1"/>
          <a:endParaRPr lang="ar-SA"/>
        </a:p>
      </dgm:t>
    </dgm:pt>
    <dgm:pt modelId="{4B5C24FC-5E81-4B09-9679-7ACD927CAD6C}">
      <dgm:prSet phldrT="[نص]"/>
      <dgm:spPr/>
      <dgm:t>
        <a:bodyPr/>
        <a:lstStyle/>
        <a:p>
          <a:pPr rtl="1"/>
          <a:r>
            <a:rPr lang="ar-SA" dirty="0"/>
            <a:t>بعض حالات العوق تتطلب اعتبارات خاصة</a:t>
          </a:r>
        </a:p>
      </dgm:t>
    </dgm:pt>
    <dgm:pt modelId="{AA074A7D-ABF9-470D-BDDA-BE3FFC53D0A9}" type="parTrans" cxnId="{B0E0D260-AA86-4E6E-BAD5-433C9E0E7416}">
      <dgm:prSet/>
      <dgm:spPr/>
      <dgm:t>
        <a:bodyPr/>
        <a:lstStyle/>
        <a:p>
          <a:pPr rtl="1"/>
          <a:endParaRPr lang="ar-SA"/>
        </a:p>
      </dgm:t>
    </dgm:pt>
    <dgm:pt modelId="{6B1F7BEF-9A43-4513-85B3-1101A0EB6EEC}" type="sibTrans" cxnId="{B0E0D260-AA86-4E6E-BAD5-433C9E0E7416}">
      <dgm:prSet/>
      <dgm:spPr/>
      <dgm:t>
        <a:bodyPr/>
        <a:lstStyle/>
        <a:p>
          <a:pPr rtl="1"/>
          <a:endParaRPr lang="ar-SA"/>
        </a:p>
      </dgm:t>
    </dgm:pt>
    <dgm:pt modelId="{203DB4DF-AFDC-4CCE-BDF7-83CAFE9CAEC0}" type="pres">
      <dgm:prSet presAssocID="{A1E88F12-7184-4A8B-B776-F028CE005775}" presName="Name0" presStyleCnt="0">
        <dgm:presLayoutVars>
          <dgm:chMax val="1"/>
          <dgm:dir/>
          <dgm:animLvl val="ctr"/>
          <dgm:resizeHandles val="exact"/>
        </dgm:presLayoutVars>
      </dgm:prSet>
      <dgm:spPr/>
    </dgm:pt>
    <dgm:pt modelId="{D69E8E90-F5DF-4061-B3FA-381EEBF2A4AF}" type="pres">
      <dgm:prSet presAssocID="{F8959A60-A680-49FB-9CC5-01C2CDEF6FBF}" presName="centerShape" presStyleLbl="node0" presStyleIdx="0" presStyleCnt="1" custScaleX="144321"/>
      <dgm:spPr/>
    </dgm:pt>
    <dgm:pt modelId="{459563FF-A398-4562-9831-5F865D75F995}" type="pres">
      <dgm:prSet presAssocID="{917F10D1-B10D-4AD0-A7D5-5834FD3B10BA}" presName="parTrans" presStyleLbl="sibTrans2D1" presStyleIdx="0" presStyleCnt="4"/>
      <dgm:spPr/>
    </dgm:pt>
    <dgm:pt modelId="{AC46E91C-BD85-476D-9D87-AB713C50F7BD}" type="pres">
      <dgm:prSet presAssocID="{917F10D1-B10D-4AD0-A7D5-5834FD3B10BA}" presName="connectorText" presStyleLbl="sibTrans2D1" presStyleIdx="0" presStyleCnt="4"/>
      <dgm:spPr/>
    </dgm:pt>
    <dgm:pt modelId="{4C329BE2-F2CC-4967-80A8-891A78A149E1}" type="pres">
      <dgm:prSet presAssocID="{A8969B90-11CC-433C-9CA0-9FC5C4CE3FD6}" presName="node" presStyleLbl="node1" presStyleIdx="0" presStyleCnt="4">
        <dgm:presLayoutVars>
          <dgm:bulletEnabled val="1"/>
        </dgm:presLayoutVars>
      </dgm:prSet>
      <dgm:spPr/>
    </dgm:pt>
    <dgm:pt modelId="{E4A75613-B084-4766-96D6-B3F085344900}" type="pres">
      <dgm:prSet presAssocID="{9A1E576D-BC39-4106-923B-9CC9B5FC9375}" presName="parTrans" presStyleLbl="sibTrans2D1" presStyleIdx="1" presStyleCnt="4"/>
      <dgm:spPr/>
    </dgm:pt>
    <dgm:pt modelId="{FFA85423-B762-469B-9531-E6DABC94A086}" type="pres">
      <dgm:prSet presAssocID="{9A1E576D-BC39-4106-923B-9CC9B5FC9375}" presName="connectorText" presStyleLbl="sibTrans2D1" presStyleIdx="1" presStyleCnt="4"/>
      <dgm:spPr/>
    </dgm:pt>
    <dgm:pt modelId="{E8DE8FD4-32AB-4BE2-96E2-FC238027C774}" type="pres">
      <dgm:prSet presAssocID="{9F9A7484-2752-4A82-9A5A-A5405B025C79}" presName="node" presStyleLbl="node1" presStyleIdx="1" presStyleCnt="4">
        <dgm:presLayoutVars>
          <dgm:bulletEnabled val="1"/>
        </dgm:presLayoutVars>
      </dgm:prSet>
      <dgm:spPr/>
    </dgm:pt>
    <dgm:pt modelId="{E9048815-7FE7-4E7C-99DA-11B36EF790EB}" type="pres">
      <dgm:prSet presAssocID="{6106FD77-0718-4004-9382-D12F932FCCDD}" presName="parTrans" presStyleLbl="sibTrans2D1" presStyleIdx="2" presStyleCnt="4"/>
      <dgm:spPr/>
    </dgm:pt>
    <dgm:pt modelId="{E81E3DB5-CE70-4B35-90C3-A1E521BD0560}" type="pres">
      <dgm:prSet presAssocID="{6106FD77-0718-4004-9382-D12F932FCCDD}" presName="connectorText" presStyleLbl="sibTrans2D1" presStyleIdx="2" presStyleCnt="4"/>
      <dgm:spPr/>
    </dgm:pt>
    <dgm:pt modelId="{6D03C766-C2CA-4184-AB3D-CD54D1203075}" type="pres">
      <dgm:prSet presAssocID="{B11E8F10-1375-4B9B-A32B-8E4D937867EF}" presName="node" presStyleLbl="node1" presStyleIdx="2" presStyleCnt="4">
        <dgm:presLayoutVars>
          <dgm:bulletEnabled val="1"/>
        </dgm:presLayoutVars>
      </dgm:prSet>
      <dgm:spPr/>
    </dgm:pt>
    <dgm:pt modelId="{3FE75EAB-B65A-483F-8460-CF8CFB5A6952}" type="pres">
      <dgm:prSet presAssocID="{AA074A7D-ABF9-470D-BDDA-BE3FFC53D0A9}" presName="parTrans" presStyleLbl="sibTrans2D1" presStyleIdx="3" presStyleCnt="4"/>
      <dgm:spPr/>
    </dgm:pt>
    <dgm:pt modelId="{A2329B12-EC64-4183-98F4-C4228B05F5A5}" type="pres">
      <dgm:prSet presAssocID="{AA074A7D-ABF9-470D-BDDA-BE3FFC53D0A9}" presName="connectorText" presStyleLbl="sibTrans2D1" presStyleIdx="3" presStyleCnt="4"/>
      <dgm:spPr/>
    </dgm:pt>
    <dgm:pt modelId="{6BC2B1DF-7D4D-4F09-9A86-79B5BEE61217}" type="pres">
      <dgm:prSet presAssocID="{4B5C24FC-5E81-4B09-9679-7ACD927CAD6C}" presName="node" presStyleLbl="node1" presStyleIdx="3" presStyleCnt="4">
        <dgm:presLayoutVars>
          <dgm:bulletEnabled val="1"/>
        </dgm:presLayoutVars>
      </dgm:prSet>
      <dgm:spPr/>
    </dgm:pt>
  </dgm:ptLst>
  <dgm:cxnLst>
    <dgm:cxn modelId="{63959F0A-3436-4848-8F92-5E8D33C72996}" type="presOf" srcId="{9A1E576D-BC39-4106-923B-9CC9B5FC9375}" destId="{FFA85423-B762-469B-9531-E6DABC94A086}" srcOrd="1" destOrd="0" presId="urn:microsoft.com/office/officeart/2005/8/layout/radial5"/>
    <dgm:cxn modelId="{99DCC31E-A5F0-49A6-8169-498BFDF3CB7F}" type="presOf" srcId="{917F10D1-B10D-4AD0-A7D5-5834FD3B10BA}" destId="{AC46E91C-BD85-476D-9D87-AB713C50F7BD}" srcOrd="1" destOrd="0" presId="urn:microsoft.com/office/officeart/2005/8/layout/radial5"/>
    <dgm:cxn modelId="{1810DE20-EF94-425C-9AEE-C0A7E64FD2F6}" type="presOf" srcId="{4B5C24FC-5E81-4B09-9679-7ACD927CAD6C}" destId="{6BC2B1DF-7D4D-4F09-9A86-79B5BEE61217}" srcOrd="0" destOrd="0" presId="urn:microsoft.com/office/officeart/2005/8/layout/radial5"/>
    <dgm:cxn modelId="{81FAB424-52A1-48CF-A16A-A77BF04B6419}" type="presOf" srcId="{9F9A7484-2752-4A82-9A5A-A5405B025C79}" destId="{E8DE8FD4-32AB-4BE2-96E2-FC238027C774}" srcOrd="0" destOrd="0" presId="urn:microsoft.com/office/officeart/2005/8/layout/radial5"/>
    <dgm:cxn modelId="{A994DB2C-8B73-4AE9-B120-E7BA76CB667A}" srcId="{F8959A60-A680-49FB-9CC5-01C2CDEF6FBF}" destId="{A8969B90-11CC-433C-9CA0-9FC5C4CE3FD6}" srcOrd="0" destOrd="0" parTransId="{917F10D1-B10D-4AD0-A7D5-5834FD3B10BA}" sibTransId="{C11CA4AF-6127-473A-866B-C62FBC856DC7}"/>
    <dgm:cxn modelId="{46F4DE33-66EA-49C4-960C-F464ACAF430C}" srcId="{A1E88F12-7184-4A8B-B776-F028CE005775}" destId="{F8959A60-A680-49FB-9CC5-01C2CDEF6FBF}" srcOrd="0" destOrd="0" parTransId="{8146A6FC-4AC0-4F9B-AE00-102D452D2083}" sibTransId="{5D0F1E33-F911-4001-ACC4-68A068C68ECD}"/>
    <dgm:cxn modelId="{186AD33D-0377-42F2-9781-219409112A26}" type="presOf" srcId="{AA074A7D-ABF9-470D-BDDA-BE3FFC53D0A9}" destId="{3FE75EAB-B65A-483F-8460-CF8CFB5A6952}" srcOrd="0" destOrd="0" presId="urn:microsoft.com/office/officeart/2005/8/layout/radial5"/>
    <dgm:cxn modelId="{B0E0D260-AA86-4E6E-BAD5-433C9E0E7416}" srcId="{F8959A60-A680-49FB-9CC5-01C2CDEF6FBF}" destId="{4B5C24FC-5E81-4B09-9679-7ACD927CAD6C}" srcOrd="3" destOrd="0" parTransId="{AA074A7D-ABF9-470D-BDDA-BE3FFC53D0A9}" sibTransId="{6B1F7BEF-9A43-4513-85B3-1101A0EB6EEC}"/>
    <dgm:cxn modelId="{7172AD7A-3D4E-481A-B2F2-88047628B5EA}" type="presOf" srcId="{A1E88F12-7184-4A8B-B776-F028CE005775}" destId="{203DB4DF-AFDC-4CCE-BDF7-83CAFE9CAEC0}" srcOrd="0" destOrd="0" presId="urn:microsoft.com/office/officeart/2005/8/layout/radial5"/>
    <dgm:cxn modelId="{96F18780-2F54-4504-8A25-9C0485A37E71}" type="presOf" srcId="{B11E8F10-1375-4B9B-A32B-8E4D937867EF}" destId="{6D03C766-C2CA-4184-AB3D-CD54D1203075}" srcOrd="0" destOrd="0" presId="urn:microsoft.com/office/officeart/2005/8/layout/radial5"/>
    <dgm:cxn modelId="{1AC57B83-C3E9-4FF7-8A39-AAE94370F5F3}" type="presOf" srcId="{6106FD77-0718-4004-9382-D12F932FCCDD}" destId="{E9048815-7FE7-4E7C-99DA-11B36EF790EB}" srcOrd="0" destOrd="0" presId="urn:microsoft.com/office/officeart/2005/8/layout/radial5"/>
    <dgm:cxn modelId="{41B4068B-BA7F-4C70-8902-FF9BA89AD30E}" srcId="{F8959A60-A680-49FB-9CC5-01C2CDEF6FBF}" destId="{B11E8F10-1375-4B9B-A32B-8E4D937867EF}" srcOrd="2" destOrd="0" parTransId="{6106FD77-0718-4004-9382-D12F932FCCDD}" sibTransId="{B0FF95E2-E671-479C-AB34-686ABF0DBA37}"/>
    <dgm:cxn modelId="{243F8F90-5FD4-4FCB-8DC0-4ABB1E83ED27}" type="presOf" srcId="{9A1E576D-BC39-4106-923B-9CC9B5FC9375}" destId="{E4A75613-B084-4766-96D6-B3F085344900}" srcOrd="0" destOrd="0" presId="urn:microsoft.com/office/officeart/2005/8/layout/radial5"/>
    <dgm:cxn modelId="{B2E70893-4B0D-4D05-9E65-43B75D7547E0}" type="presOf" srcId="{6106FD77-0718-4004-9382-D12F932FCCDD}" destId="{E81E3DB5-CE70-4B35-90C3-A1E521BD0560}" srcOrd="1" destOrd="0" presId="urn:microsoft.com/office/officeart/2005/8/layout/radial5"/>
    <dgm:cxn modelId="{F9DED7A8-A9CB-4AC2-978B-BF1F313FF62A}" type="presOf" srcId="{917F10D1-B10D-4AD0-A7D5-5834FD3B10BA}" destId="{459563FF-A398-4562-9831-5F865D75F995}" srcOrd="0" destOrd="0" presId="urn:microsoft.com/office/officeart/2005/8/layout/radial5"/>
    <dgm:cxn modelId="{A0733CAF-CBBC-4A8A-BC8E-F02F24DF4360}" type="presOf" srcId="{A8969B90-11CC-433C-9CA0-9FC5C4CE3FD6}" destId="{4C329BE2-F2CC-4967-80A8-891A78A149E1}" srcOrd="0" destOrd="0" presId="urn:microsoft.com/office/officeart/2005/8/layout/radial5"/>
    <dgm:cxn modelId="{1830FDC4-BD4A-4056-BD98-86F6365878F2}" srcId="{F8959A60-A680-49FB-9CC5-01C2CDEF6FBF}" destId="{9F9A7484-2752-4A82-9A5A-A5405B025C79}" srcOrd="1" destOrd="0" parTransId="{9A1E576D-BC39-4106-923B-9CC9B5FC9375}" sibTransId="{61F31C30-2995-4053-B414-5D6651156B64}"/>
    <dgm:cxn modelId="{650DA4F2-0F19-4CCF-8088-0F1DD6DEAFC0}" type="presOf" srcId="{AA074A7D-ABF9-470D-BDDA-BE3FFC53D0A9}" destId="{A2329B12-EC64-4183-98F4-C4228B05F5A5}" srcOrd="1" destOrd="0" presId="urn:microsoft.com/office/officeart/2005/8/layout/radial5"/>
    <dgm:cxn modelId="{FA3DC0F7-744D-4DF8-A176-E31F35ED2DCF}" type="presOf" srcId="{F8959A60-A680-49FB-9CC5-01C2CDEF6FBF}" destId="{D69E8E90-F5DF-4061-B3FA-381EEBF2A4AF}" srcOrd="0" destOrd="0" presId="urn:microsoft.com/office/officeart/2005/8/layout/radial5"/>
    <dgm:cxn modelId="{FD99562D-25C8-4B79-8A54-842CD40AE65B}" type="presParOf" srcId="{203DB4DF-AFDC-4CCE-BDF7-83CAFE9CAEC0}" destId="{D69E8E90-F5DF-4061-B3FA-381EEBF2A4AF}" srcOrd="0" destOrd="0" presId="urn:microsoft.com/office/officeart/2005/8/layout/radial5"/>
    <dgm:cxn modelId="{69276DAC-76EF-49A2-A81E-0A0D98FD9330}" type="presParOf" srcId="{203DB4DF-AFDC-4CCE-BDF7-83CAFE9CAEC0}" destId="{459563FF-A398-4562-9831-5F865D75F995}" srcOrd="1" destOrd="0" presId="urn:microsoft.com/office/officeart/2005/8/layout/radial5"/>
    <dgm:cxn modelId="{9B5DFF49-FC52-429F-A1BD-076F02C4ECE4}" type="presParOf" srcId="{459563FF-A398-4562-9831-5F865D75F995}" destId="{AC46E91C-BD85-476D-9D87-AB713C50F7BD}" srcOrd="0" destOrd="0" presId="urn:microsoft.com/office/officeart/2005/8/layout/radial5"/>
    <dgm:cxn modelId="{541EB8D5-4E28-4C9C-A868-BDA26E6F3964}" type="presParOf" srcId="{203DB4DF-AFDC-4CCE-BDF7-83CAFE9CAEC0}" destId="{4C329BE2-F2CC-4967-80A8-891A78A149E1}" srcOrd="2" destOrd="0" presId="urn:microsoft.com/office/officeart/2005/8/layout/radial5"/>
    <dgm:cxn modelId="{74F77799-CA51-4631-B986-1DA4EE2B372D}" type="presParOf" srcId="{203DB4DF-AFDC-4CCE-BDF7-83CAFE9CAEC0}" destId="{E4A75613-B084-4766-96D6-B3F085344900}" srcOrd="3" destOrd="0" presId="urn:microsoft.com/office/officeart/2005/8/layout/radial5"/>
    <dgm:cxn modelId="{E2020C2F-E25C-415D-B9B6-C35528CA1339}" type="presParOf" srcId="{E4A75613-B084-4766-96D6-B3F085344900}" destId="{FFA85423-B762-469B-9531-E6DABC94A086}" srcOrd="0" destOrd="0" presId="urn:microsoft.com/office/officeart/2005/8/layout/radial5"/>
    <dgm:cxn modelId="{8A62DF88-1E87-4AC2-A774-DA0CE559133C}" type="presParOf" srcId="{203DB4DF-AFDC-4CCE-BDF7-83CAFE9CAEC0}" destId="{E8DE8FD4-32AB-4BE2-96E2-FC238027C774}" srcOrd="4" destOrd="0" presId="urn:microsoft.com/office/officeart/2005/8/layout/radial5"/>
    <dgm:cxn modelId="{1687BBD7-AF75-494D-81B8-FEBC6947D859}" type="presParOf" srcId="{203DB4DF-AFDC-4CCE-BDF7-83CAFE9CAEC0}" destId="{E9048815-7FE7-4E7C-99DA-11B36EF790EB}" srcOrd="5" destOrd="0" presId="urn:microsoft.com/office/officeart/2005/8/layout/radial5"/>
    <dgm:cxn modelId="{D157CCCC-FE6B-4456-9787-F30E7D3A5EE0}" type="presParOf" srcId="{E9048815-7FE7-4E7C-99DA-11B36EF790EB}" destId="{E81E3DB5-CE70-4B35-90C3-A1E521BD0560}" srcOrd="0" destOrd="0" presId="urn:microsoft.com/office/officeart/2005/8/layout/radial5"/>
    <dgm:cxn modelId="{54B698D8-EE1B-4CDC-B972-973AFF51A826}" type="presParOf" srcId="{203DB4DF-AFDC-4CCE-BDF7-83CAFE9CAEC0}" destId="{6D03C766-C2CA-4184-AB3D-CD54D1203075}" srcOrd="6" destOrd="0" presId="urn:microsoft.com/office/officeart/2005/8/layout/radial5"/>
    <dgm:cxn modelId="{1D409B35-2A7D-4959-A691-3024A9AF11AA}" type="presParOf" srcId="{203DB4DF-AFDC-4CCE-BDF7-83CAFE9CAEC0}" destId="{3FE75EAB-B65A-483F-8460-CF8CFB5A6952}" srcOrd="7" destOrd="0" presId="urn:microsoft.com/office/officeart/2005/8/layout/radial5"/>
    <dgm:cxn modelId="{7E16F4CA-D869-4DBA-A725-39DCA99FE8AF}" type="presParOf" srcId="{3FE75EAB-B65A-483F-8460-CF8CFB5A6952}" destId="{A2329B12-EC64-4183-98F4-C4228B05F5A5}" srcOrd="0" destOrd="0" presId="urn:microsoft.com/office/officeart/2005/8/layout/radial5"/>
    <dgm:cxn modelId="{BC8C950C-DFF9-4447-8240-16F0DD6D0139}" type="presParOf" srcId="{203DB4DF-AFDC-4CCE-BDF7-83CAFE9CAEC0}" destId="{6BC2B1DF-7D4D-4F09-9A86-79B5BEE6121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D5107D-636D-48C7-9B1F-06F9A261586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ar-SA"/>
        </a:p>
      </dgm:t>
    </dgm:pt>
    <dgm:pt modelId="{74C3946C-8F55-4E9A-8D3B-4ADD34DC03A8}">
      <dgm:prSet phldrT="[نص]"/>
      <dgm:spPr/>
      <dgm:t>
        <a:bodyPr/>
        <a:lstStyle/>
        <a:p>
          <a:pPr rtl="1"/>
          <a:r>
            <a:rPr lang="ar-SA" dirty="0"/>
            <a:t>مشكلات نفسية</a:t>
          </a:r>
        </a:p>
      </dgm:t>
    </dgm:pt>
    <dgm:pt modelId="{5D2AD88D-D079-44E6-B5AF-3DA165569D98}" type="parTrans" cxnId="{86520BFF-CD37-40AC-8CA4-B90CF6A08A20}">
      <dgm:prSet/>
      <dgm:spPr/>
      <dgm:t>
        <a:bodyPr/>
        <a:lstStyle/>
        <a:p>
          <a:pPr rtl="1"/>
          <a:endParaRPr lang="ar-SA"/>
        </a:p>
      </dgm:t>
    </dgm:pt>
    <dgm:pt modelId="{FFA3DA90-D841-4E53-8789-C5DDD014F58E}" type="sibTrans" cxnId="{86520BFF-CD37-40AC-8CA4-B90CF6A08A20}">
      <dgm:prSet/>
      <dgm:spPr/>
      <dgm:t>
        <a:bodyPr/>
        <a:lstStyle/>
        <a:p>
          <a:pPr rtl="1"/>
          <a:endParaRPr lang="ar-SA"/>
        </a:p>
      </dgm:t>
    </dgm:pt>
    <dgm:pt modelId="{1CB0CBA9-F677-4A47-856D-4C2EB5239890}">
      <dgm:prSet phldrT="[نص]"/>
      <dgm:spPr/>
      <dgm:t>
        <a:bodyPr/>
        <a:lstStyle/>
        <a:p>
          <a:pPr rtl="1"/>
          <a:r>
            <a:rPr lang="ar-SA" dirty="0"/>
            <a:t>عدم الاطمئنان والامن النفسي</a:t>
          </a:r>
        </a:p>
      </dgm:t>
    </dgm:pt>
    <dgm:pt modelId="{D1D953DC-2D66-43EE-AFBD-84BB0548CDBA}" type="parTrans" cxnId="{970D1A31-014F-4868-97EF-E3F71A740848}">
      <dgm:prSet/>
      <dgm:spPr/>
      <dgm:t>
        <a:bodyPr/>
        <a:lstStyle/>
        <a:p>
          <a:pPr rtl="1"/>
          <a:endParaRPr lang="ar-SA"/>
        </a:p>
      </dgm:t>
    </dgm:pt>
    <dgm:pt modelId="{A352BB94-3E25-4F30-A742-E7795EAD93B3}" type="sibTrans" cxnId="{970D1A31-014F-4868-97EF-E3F71A740848}">
      <dgm:prSet/>
      <dgm:spPr/>
      <dgm:t>
        <a:bodyPr/>
        <a:lstStyle/>
        <a:p>
          <a:pPr rtl="1"/>
          <a:endParaRPr lang="ar-SA"/>
        </a:p>
      </dgm:t>
    </dgm:pt>
    <dgm:pt modelId="{A194431C-4213-418E-B231-129F34134509}">
      <dgm:prSet phldrT="[نص]"/>
      <dgm:spPr/>
      <dgm:t>
        <a:bodyPr/>
        <a:lstStyle/>
        <a:p>
          <a:pPr rtl="1"/>
          <a:r>
            <a:rPr lang="ar-SA" dirty="0"/>
            <a:t>الشعور الدائم بالعجز</a:t>
          </a:r>
        </a:p>
      </dgm:t>
    </dgm:pt>
    <dgm:pt modelId="{E60C0904-D334-419C-80DF-6FF3C85262C0}" type="parTrans" cxnId="{BB72918A-79AA-4BF9-BBD0-FF04CF547051}">
      <dgm:prSet/>
      <dgm:spPr/>
      <dgm:t>
        <a:bodyPr/>
        <a:lstStyle/>
        <a:p>
          <a:pPr rtl="1"/>
          <a:endParaRPr lang="ar-SA"/>
        </a:p>
      </dgm:t>
    </dgm:pt>
    <dgm:pt modelId="{EA0F870A-A81D-42D2-A5CD-2EF84F5EA2C0}" type="sibTrans" cxnId="{BB72918A-79AA-4BF9-BBD0-FF04CF547051}">
      <dgm:prSet/>
      <dgm:spPr/>
      <dgm:t>
        <a:bodyPr/>
        <a:lstStyle/>
        <a:p>
          <a:pPr rtl="1"/>
          <a:endParaRPr lang="ar-SA"/>
        </a:p>
      </dgm:t>
    </dgm:pt>
    <dgm:pt modelId="{8A5E0423-E50A-4FF9-B618-0CA6A3561C9F}">
      <dgm:prSet phldrT="[نص]"/>
      <dgm:spPr/>
      <dgm:t>
        <a:bodyPr/>
        <a:lstStyle/>
        <a:p>
          <a:pPr rtl="1"/>
          <a:r>
            <a:rPr lang="ar-SA" dirty="0"/>
            <a:t>الاسراف في الدفاع عن نفسه</a:t>
          </a:r>
        </a:p>
      </dgm:t>
    </dgm:pt>
    <dgm:pt modelId="{97E3B56E-AF13-4D24-B07A-D56575C969A6}" type="parTrans" cxnId="{6EA6973C-6733-439D-80C8-2D525E810549}">
      <dgm:prSet/>
      <dgm:spPr/>
      <dgm:t>
        <a:bodyPr/>
        <a:lstStyle/>
        <a:p>
          <a:pPr rtl="1"/>
          <a:endParaRPr lang="ar-SA"/>
        </a:p>
      </dgm:t>
    </dgm:pt>
    <dgm:pt modelId="{05C18642-7363-409D-A203-9A66AEF17722}" type="sibTrans" cxnId="{6EA6973C-6733-439D-80C8-2D525E810549}">
      <dgm:prSet/>
      <dgm:spPr/>
      <dgm:t>
        <a:bodyPr/>
        <a:lstStyle/>
        <a:p>
          <a:pPr rtl="1"/>
          <a:endParaRPr lang="ar-SA"/>
        </a:p>
      </dgm:t>
    </dgm:pt>
    <dgm:pt modelId="{B2FA4E3F-9857-4EF1-AC2C-30DD29969E0E}">
      <dgm:prSet phldrT="[نص]"/>
      <dgm:spPr/>
      <dgm:t>
        <a:bodyPr/>
        <a:lstStyle/>
        <a:p>
          <a:pPr rtl="1"/>
          <a:r>
            <a:rPr lang="ar-SA" dirty="0"/>
            <a:t>الشعور الدائم بالنقص</a:t>
          </a:r>
        </a:p>
      </dgm:t>
    </dgm:pt>
    <dgm:pt modelId="{496F00B0-1004-4DC1-BD16-749EB0CC0268}" type="parTrans" cxnId="{975F02AB-73EB-4DE6-9318-6E5E6CAA311A}">
      <dgm:prSet/>
      <dgm:spPr/>
      <dgm:t>
        <a:bodyPr/>
        <a:lstStyle/>
        <a:p>
          <a:pPr rtl="1"/>
          <a:endParaRPr lang="ar-SA"/>
        </a:p>
      </dgm:t>
    </dgm:pt>
    <dgm:pt modelId="{78227954-5D06-406A-A21D-8C3E9D0FF105}" type="sibTrans" cxnId="{975F02AB-73EB-4DE6-9318-6E5E6CAA311A}">
      <dgm:prSet/>
      <dgm:spPr/>
      <dgm:t>
        <a:bodyPr/>
        <a:lstStyle/>
        <a:p>
          <a:pPr rtl="1"/>
          <a:endParaRPr lang="ar-SA"/>
        </a:p>
      </dgm:t>
    </dgm:pt>
    <dgm:pt modelId="{7177CFF6-FA99-4791-93F8-D86F5F8BCBFD}" type="pres">
      <dgm:prSet presAssocID="{2CD5107D-636D-48C7-9B1F-06F9A261586E}" presName="diagram" presStyleCnt="0">
        <dgm:presLayoutVars>
          <dgm:chMax val="1"/>
          <dgm:dir/>
          <dgm:animLvl val="ctr"/>
          <dgm:resizeHandles val="exact"/>
        </dgm:presLayoutVars>
      </dgm:prSet>
      <dgm:spPr/>
    </dgm:pt>
    <dgm:pt modelId="{B7F0B5A1-E49C-470D-8F03-001E1567CB52}" type="pres">
      <dgm:prSet presAssocID="{2CD5107D-636D-48C7-9B1F-06F9A261586E}" presName="matrix" presStyleCnt="0"/>
      <dgm:spPr/>
    </dgm:pt>
    <dgm:pt modelId="{FF0EE6E5-71C1-46B2-AEB6-B95786E37F20}" type="pres">
      <dgm:prSet presAssocID="{2CD5107D-636D-48C7-9B1F-06F9A261586E}" presName="tile1" presStyleLbl="node1" presStyleIdx="0" presStyleCnt="4"/>
      <dgm:spPr/>
    </dgm:pt>
    <dgm:pt modelId="{299EED0E-B0C0-4CA4-846F-BBD3480A3499}" type="pres">
      <dgm:prSet presAssocID="{2CD5107D-636D-48C7-9B1F-06F9A261586E}" presName="tile1text" presStyleLbl="node1" presStyleIdx="0" presStyleCnt="4">
        <dgm:presLayoutVars>
          <dgm:chMax val="0"/>
          <dgm:chPref val="0"/>
          <dgm:bulletEnabled val="1"/>
        </dgm:presLayoutVars>
      </dgm:prSet>
      <dgm:spPr/>
    </dgm:pt>
    <dgm:pt modelId="{7AEE1C00-ACE2-4AB3-8AFB-E413EA1362F0}" type="pres">
      <dgm:prSet presAssocID="{2CD5107D-636D-48C7-9B1F-06F9A261586E}" presName="tile2" presStyleLbl="node1" presStyleIdx="1" presStyleCnt="4"/>
      <dgm:spPr/>
    </dgm:pt>
    <dgm:pt modelId="{57C37620-1604-4CC6-945F-D23CC20B2CC9}" type="pres">
      <dgm:prSet presAssocID="{2CD5107D-636D-48C7-9B1F-06F9A261586E}" presName="tile2text" presStyleLbl="node1" presStyleIdx="1" presStyleCnt="4">
        <dgm:presLayoutVars>
          <dgm:chMax val="0"/>
          <dgm:chPref val="0"/>
          <dgm:bulletEnabled val="1"/>
        </dgm:presLayoutVars>
      </dgm:prSet>
      <dgm:spPr/>
    </dgm:pt>
    <dgm:pt modelId="{4777D57C-305A-4F5A-ABB3-7FE9531B6FF3}" type="pres">
      <dgm:prSet presAssocID="{2CD5107D-636D-48C7-9B1F-06F9A261586E}" presName="tile3" presStyleLbl="node1" presStyleIdx="2" presStyleCnt="4"/>
      <dgm:spPr/>
    </dgm:pt>
    <dgm:pt modelId="{ABABF837-7C67-4CA1-AFE9-C78305F9D7BC}" type="pres">
      <dgm:prSet presAssocID="{2CD5107D-636D-48C7-9B1F-06F9A261586E}" presName="tile3text" presStyleLbl="node1" presStyleIdx="2" presStyleCnt="4">
        <dgm:presLayoutVars>
          <dgm:chMax val="0"/>
          <dgm:chPref val="0"/>
          <dgm:bulletEnabled val="1"/>
        </dgm:presLayoutVars>
      </dgm:prSet>
      <dgm:spPr/>
    </dgm:pt>
    <dgm:pt modelId="{C62D9ED1-A4CC-4075-A4C6-DE11A4F0B277}" type="pres">
      <dgm:prSet presAssocID="{2CD5107D-636D-48C7-9B1F-06F9A261586E}" presName="tile4" presStyleLbl="node1" presStyleIdx="3" presStyleCnt="4" custLinFactNeighborY="0"/>
      <dgm:spPr/>
    </dgm:pt>
    <dgm:pt modelId="{566477BA-AFCE-40B4-AD4B-0916A43D90D1}" type="pres">
      <dgm:prSet presAssocID="{2CD5107D-636D-48C7-9B1F-06F9A261586E}" presName="tile4text" presStyleLbl="node1" presStyleIdx="3" presStyleCnt="4">
        <dgm:presLayoutVars>
          <dgm:chMax val="0"/>
          <dgm:chPref val="0"/>
          <dgm:bulletEnabled val="1"/>
        </dgm:presLayoutVars>
      </dgm:prSet>
      <dgm:spPr/>
    </dgm:pt>
    <dgm:pt modelId="{ECDCE1CB-AC83-40CC-BEF9-3C0B85A5C5B9}" type="pres">
      <dgm:prSet presAssocID="{2CD5107D-636D-48C7-9B1F-06F9A261586E}" presName="centerTile" presStyleLbl="fgShp" presStyleIdx="0" presStyleCnt="1">
        <dgm:presLayoutVars>
          <dgm:chMax val="0"/>
          <dgm:chPref val="0"/>
        </dgm:presLayoutVars>
      </dgm:prSet>
      <dgm:spPr/>
    </dgm:pt>
  </dgm:ptLst>
  <dgm:cxnLst>
    <dgm:cxn modelId="{113E6A06-B500-4F9D-ACA7-BA59C7460592}" type="presOf" srcId="{1CB0CBA9-F677-4A47-856D-4C2EB5239890}" destId="{FF0EE6E5-71C1-46B2-AEB6-B95786E37F20}" srcOrd="0" destOrd="0" presId="urn:microsoft.com/office/officeart/2005/8/layout/matrix1"/>
    <dgm:cxn modelId="{5F796109-07AA-4694-AD91-0965032BD6EE}" type="presOf" srcId="{A194431C-4213-418E-B231-129F34134509}" destId="{7AEE1C00-ACE2-4AB3-8AFB-E413EA1362F0}" srcOrd="0" destOrd="0" presId="urn:microsoft.com/office/officeart/2005/8/layout/matrix1"/>
    <dgm:cxn modelId="{148A6A25-33B1-45C4-A2C5-2584826178F8}" type="presOf" srcId="{B2FA4E3F-9857-4EF1-AC2C-30DD29969E0E}" destId="{566477BA-AFCE-40B4-AD4B-0916A43D90D1}" srcOrd="1" destOrd="0" presId="urn:microsoft.com/office/officeart/2005/8/layout/matrix1"/>
    <dgm:cxn modelId="{970D1A31-014F-4868-97EF-E3F71A740848}" srcId="{74C3946C-8F55-4E9A-8D3B-4ADD34DC03A8}" destId="{1CB0CBA9-F677-4A47-856D-4C2EB5239890}" srcOrd="0" destOrd="0" parTransId="{D1D953DC-2D66-43EE-AFBD-84BB0548CDBA}" sibTransId="{A352BB94-3E25-4F30-A742-E7795EAD93B3}"/>
    <dgm:cxn modelId="{6EA6973C-6733-439D-80C8-2D525E810549}" srcId="{74C3946C-8F55-4E9A-8D3B-4ADD34DC03A8}" destId="{8A5E0423-E50A-4FF9-B618-0CA6A3561C9F}" srcOrd="2" destOrd="0" parTransId="{97E3B56E-AF13-4D24-B07A-D56575C969A6}" sibTransId="{05C18642-7363-409D-A203-9A66AEF17722}"/>
    <dgm:cxn modelId="{F210E844-FDE7-4E19-A731-7FB8D1B607D8}" type="presOf" srcId="{74C3946C-8F55-4E9A-8D3B-4ADD34DC03A8}" destId="{ECDCE1CB-AC83-40CC-BEF9-3C0B85A5C5B9}" srcOrd="0" destOrd="0" presId="urn:microsoft.com/office/officeart/2005/8/layout/matrix1"/>
    <dgm:cxn modelId="{360D2067-469C-45EA-9177-61F937438369}" type="presOf" srcId="{B2FA4E3F-9857-4EF1-AC2C-30DD29969E0E}" destId="{C62D9ED1-A4CC-4075-A4C6-DE11A4F0B277}" srcOrd="0" destOrd="0" presId="urn:microsoft.com/office/officeart/2005/8/layout/matrix1"/>
    <dgm:cxn modelId="{8D973D69-8907-4D3B-9792-8120727BF2F0}" type="presOf" srcId="{8A5E0423-E50A-4FF9-B618-0CA6A3561C9F}" destId="{4777D57C-305A-4F5A-ABB3-7FE9531B6FF3}" srcOrd="0" destOrd="0" presId="urn:microsoft.com/office/officeart/2005/8/layout/matrix1"/>
    <dgm:cxn modelId="{BB72918A-79AA-4BF9-BBD0-FF04CF547051}" srcId="{74C3946C-8F55-4E9A-8D3B-4ADD34DC03A8}" destId="{A194431C-4213-418E-B231-129F34134509}" srcOrd="1" destOrd="0" parTransId="{E60C0904-D334-419C-80DF-6FF3C85262C0}" sibTransId="{EA0F870A-A81D-42D2-A5CD-2EF84F5EA2C0}"/>
    <dgm:cxn modelId="{88869499-0542-4FBD-B8DE-56CCA2632BEA}" type="presOf" srcId="{2CD5107D-636D-48C7-9B1F-06F9A261586E}" destId="{7177CFF6-FA99-4791-93F8-D86F5F8BCBFD}" srcOrd="0" destOrd="0" presId="urn:microsoft.com/office/officeart/2005/8/layout/matrix1"/>
    <dgm:cxn modelId="{EC6D6C9D-2D2B-467F-BA07-B406F61D55D5}" type="presOf" srcId="{8A5E0423-E50A-4FF9-B618-0CA6A3561C9F}" destId="{ABABF837-7C67-4CA1-AFE9-C78305F9D7BC}" srcOrd="1" destOrd="0" presId="urn:microsoft.com/office/officeart/2005/8/layout/matrix1"/>
    <dgm:cxn modelId="{975F02AB-73EB-4DE6-9318-6E5E6CAA311A}" srcId="{74C3946C-8F55-4E9A-8D3B-4ADD34DC03A8}" destId="{B2FA4E3F-9857-4EF1-AC2C-30DD29969E0E}" srcOrd="3" destOrd="0" parTransId="{496F00B0-1004-4DC1-BD16-749EB0CC0268}" sibTransId="{78227954-5D06-406A-A21D-8C3E9D0FF105}"/>
    <dgm:cxn modelId="{F9298DE5-F1FC-435B-A95D-0D6497CD4EB0}" type="presOf" srcId="{A194431C-4213-418E-B231-129F34134509}" destId="{57C37620-1604-4CC6-945F-D23CC20B2CC9}" srcOrd="1" destOrd="0" presId="urn:microsoft.com/office/officeart/2005/8/layout/matrix1"/>
    <dgm:cxn modelId="{9F21E0E7-7341-4EF7-9418-B3EB8DEA71B2}" type="presOf" srcId="{1CB0CBA9-F677-4A47-856D-4C2EB5239890}" destId="{299EED0E-B0C0-4CA4-846F-BBD3480A3499}" srcOrd="1" destOrd="0" presId="urn:microsoft.com/office/officeart/2005/8/layout/matrix1"/>
    <dgm:cxn modelId="{86520BFF-CD37-40AC-8CA4-B90CF6A08A20}" srcId="{2CD5107D-636D-48C7-9B1F-06F9A261586E}" destId="{74C3946C-8F55-4E9A-8D3B-4ADD34DC03A8}" srcOrd="0" destOrd="0" parTransId="{5D2AD88D-D079-44E6-B5AF-3DA165569D98}" sibTransId="{FFA3DA90-D841-4E53-8789-C5DDD014F58E}"/>
    <dgm:cxn modelId="{DBA88F2D-C46F-4DC8-AE12-AC9EF9D684F7}" type="presParOf" srcId="{7177CFF6-FA99-4791-93F8-D86F5F8BCBFD}" destId="{B7F0B5A1-E49C-470D-8F03-001E1567CB52}" srcOrd="0" destOrd="0" presId="urn:microsoft.com/office/officeart/2005/8/layout/matrix1"/>
    <dgm:cxn modelId="{4F7E4CA7-71C1-4509-8362-36CD043DF9F6}" type="presParOf" srcId="{B7F0B5A1-E49C-470D-8F03-001E1567CB52}" destId="{FF0EE6E5-71C1-46B2-AEB6-B95786E37F20}" srcOrd="0" destOrd="0" presId="urn:microsoft.com/office/officeart/2005/8/layout/matrix1"/>
    <dgm:cxn modelId="{E2BF79D6-6BCA-4E0A-91DE-C65F2A1DEC6E}" type="presParOf" srcId="{B7F0B5A1-E49C-470D-8F03-001E1567CB52}" destId="{299EED0E-B0C0-4CA4-846F-BBD3480A3499}" srcOrd="1" destOrd="0" presId="urn:microsoft.com/office/officeart/2005/8/layout/matrix1"/>
    <dgm:cxn modelId="{22A52D64-4D38-4B1D-85FA-085991BDEDBE}" type="presParOf" srcId="{B7F0B5A1-E49C-470D-8F03-001E1567CB52}" destId="{7AEE1C00-ACE2-4AB3-8AFB-E413EA1362F0}" srcOrd="2" destOrd="0" presId="urn:microsoft.com/office/officeart/2005/8/layout/matrix1"/>
    <dgm:cxn modelId="{DDD83681-3F85-498E-ACF2-A12B6D7D23D6}" type="presParOf" srcId="{B7F0B5A1-E49C-470D-8F03-001E1567CB52}" destId="{57C37620-1604-4CC6-945F-D23CC20B2CC9}" srcOrd="3" destOrd="0" presId="urn:microsoft.com/office/officeart/2005/8/layout/matrix1"/>
    <dgm:cxn modelId="{AE33453C-F639-49EC-8107-746A85D76448}" type="presParOf" srcId="{B7F0B5A1-E49C-470D-8F03-001E1567CB52}" destId="{4777D57C-305A-4F5A-ABB3-7FE9531B6FF3}" srcOrd="4" destOrd="0" presId="urn:microsoft.com/office/officeart/2005/8/layout/matrix1"/>
    <dgm:cxn modelId="{9EEB2C8D-742F-48E5-9796-125692682B3F}" type="presParOf" srcId="{B7F0B5A1-E49C-470D-8F03-001E1567CB52}" destId="{ABABF837-7C67-4CA1-AFE9-C78305F9D7BC}" srcOrd="5" destOrd="0" presId="urn:microsoft.com/office/officeart/2005/8/layout/matrix1"/>
    <dgm:cxn modelId="{FD90936C-9DAE-4594-9206-311BAA3993C1}" type="presParOf" srcId="{B7F0B5A1-E49C-470D-8F03-001E1567CB52}" destId="{C62D9ED1-A4CC-4075-A4C6-DE11A4F0B277}" srcOrd="6" destOrd="0" presId="urn:microsoft.com/office/officeart/2005/8/layout/matrix1"/>
    <dgm:cxn modelId="{9F3FD89A-EE9E-47EE-BE3B-C8549528AA49}" type="presParOf" srcId="{B7F0B5A1-E49C-470D-8F03-001E1567CB52}" destId="{566477BA-AFCE-40B4-AD4B-0916A43D90D1}" srcOrd="7" destOrd="0" presId="urn:microsoft.com/office/officeart/2005/8/layout/matrix1"/>
    <dgm:cxn modelId="{5F58A333-9CAB-4CDE-947E-829EE304825A}" type="presParOf" srcId="{7177CFF6-FA99-4791-93F8-D86F5F8BCBFD}" destId="{ECDCE1CB-AC83-40CC-BEF9-3C0B85A5C5B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E7286-97F1-4347-AE8A-44C5BDEEDD1E}"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249A93F-677F-489E-90B7-4802E0677F6D}">
      <dgm:prSet phldrT="[نص]"/>
      <dgm:spPr/>
      <dgm:t>
        <a:bodyPr/>
        <a:lstStyle/>
        <a:p>
          <a:pPr rtl="1"/>
          <a:r>
            <a:rPr lang="ar-SA" dirty="0"/>
            <a:t>مشكلات اسرية</a:t>
          </a:r>
        </a:p>
      </dgm:t>
    </dgm:pt>
    <dgm:pt modelId="{C2501728-E7F0-4A0F-A277-983BDFC48239}" type="parTrans" cxnId="{4D95912D-4BF6-4BEA-801A-CA4360D35F65}">
      <dgm:prSet/>
      <dgm:spPr/>
      <dgm:t>
        <a:bodyPr/>
        <a:lstStyle/>
        <a:p>
          <a:pPr rtl="1"/>
          <a:endParaRPr lang="ar-SA"/>
        </a:p>
      </dgm:t>
    </dgm:pt>
    <dgm:pt modelId="{2B3F5386-BDEC-4F94-8CFA-55D49A49BB10}" type="sibTrans" cxnId="{4D95912D-4BF6-4BEA-801A-CA4360D35F65}">
      <dgm:prSet/>
      <dgm:spPr/>
      <dgm:t>
        <a:bodyPr/>
        <a:lstStyle/>
        <a:p>
          <a:pPr rtl="1"/>
          <a:endParaRPr lang="ar-SA"/>
        </a:p>
      </dgm:t>
    </dgm:pt>
    <dgm:pt modelId="{AD1BF455-D822-4E30-ACB7-A1AF3E13E008}">
      <dgm:prSet phldrT="[نص]"/>
      <dgm:spPr/>
      <dgm:t>
        <a:bodyPr/>
        <a:lstStyle/>
        <a:p>
          <a:pPr rtl="1"/>
          <a:r>
            <a:rPr lang="ar-SA" dirty="0"/>
            <a:t>مشكلات الاصدقاء</a:t>
          </a:r>
        </a:p>
      </dgm:t>
    </dgm:pt>
    <dgm:pt modelId="{8DD7A3B9-A098-4354-8CFE-6341DA21A223}" type="parTrans" cxnId="{47947E10-62C8-487B-A210-C2406278DF28}">
      <dgm:prSet/>
      <dgm:spPr/>
      <dgm:t>
        <a:bodyPr/>
        <a:lstStyle/>
        <a:p>
          <a:pPr rtl="1"/>
          <a:endParaRPr lang="ar-SA"/>
        </a:p>
      </dgm:t>
    </dgm:pt>
    <dgm:pt modelId="{54196725-F187-4529-9740-DF064DD100F9}" type="sibTrans" cxnId="{47947E10-62C8-487B-A210-C2406278DF28}">
      <dgm:prSet/>
      <dgm:spPr/>
      <dgm:t>
        <a:bodyPr/>
        <a:lstStyle/>
        <a:p>
          <a:pPr rtl="1"/>
          <a:endParaRPr lang="ar-SA"/>
        </a:p>
      </dgm:t>
    </dgm:pt>
    <dgm:pt modelId="{F660B17D-009F-4227-8F4A-19F37B39C407}">
      <dgm:prSet phldrT="[نص]"/>
      <dgm:spPr/>
      <dgm:t>
        <a:bodyPr/>
        <a:lstStyle/>
        <a:p>
          <a:pPr rtl="1"/>
          <a:r>
            <a:rPr lang="ar-SA" dirty="0"/>
            <a:t>مشكلات اجتماعية</a:t>
          </a:r>
        </a:p>
      </dgm:t>
    </dgm:pt>
    <dgm:pt modelId="{E67FC904-15B4-499C-ADD7-B7744B7792FF}" type="parTrans" cxnId="{92FA75D8-D218-4A0B-AB14-1A821734139C}">
      <dgm:prSet/>
      <dgm:spPr/>
      <dgm:t>
        <a:bodyPr/>
        <a:lstStyle/>
        <a:p>
          <a:pPr rtl="1"/>
          <a:endParaRPr lang="ar-SA"/>
        </a:p>
      </dgm:t>
    </dgm:pt>
    <dgm:pt modelId="{ACE7B21B-C927-485A-B434-15A4DC80C219}" type="sibTrans" cxnId="{92FA75D8-D218-4A0B-AB14-1A821734139C}">
      <dgm:prSet/>
      <dgm:spPr/>
      <dgm:t>
        <a:bodyPr/>
        <a:lstStyle/>
        <a:p>
          <a:pPr rtl="1"/>
          <a:endParaRPr lang="ar-SA"/>
        </a:p>
      </dgm:t>
    </dgm:pt>
    <dgm:pt modelId="{4326A6FC-4613-4BD7-B2AB-CA648CF4DF28}" type="pres">
      <dgm:prSet presAssocID="{144E7286-97F1-4347-AE8A-44C5BDEEDD1E}" presName="Name0" presStyleCnt="0">
        <dgm:presLayoutVars>
          <dgm:dir/>
          <dgm:resizeHandles val="exact"/>
        </dgm:presLayoutVars>
      </dgm:prSet>
      <dgm:spPr/>
    </dgm:pt>
    <dgm:pt modelId="{88D45AB7-196A-4592-A5D3-8D4270F2DB78}" type="pres">
      <dgm:prSet presAssocID="{144E7286-97F1-4347-AE8A-44C5BDEEDD1E}" presName="vNodes" presStyleCnt="0"/>
      <dgm:spPr/>
    </dgm:pt>
    <dgm:pt modelId="{BD720C4C-9E90-422C-9DF0-9BA1CBCBB698}" type="pres">
      <dgm:prSet presAssocID="{7249A93F-677F-489E-90B7-4802E0677F6D}" presName="node" presStyleLbl="node1" presStyleIdx="0" presStyleCnt="3">
        <dgm:presLayoutVars>
          <dgm:bulletEnabled val="1"/>
        </dgm:presLayoutVars>
      </dgm:prSet>
      <dgm:spPr/>
    </dgm:pt>
    <dgm:pt modelId="{ECBEB6BE-D514-4BB6-A2B2-A4270F90D060}" type="pres">
      <dgm:prSet presAssocID="{2B3F5386-BDEC-4F94-8CFA-55D49A49BB10}" presName="spacerT" presStyleCnt="0"/>
      <dgm:spPr/>
    </dgm:pt>
    <dgm:pt modelId="{B8A823BC-2A20-4DC3-B4E1-2E26294D13F7}" type="pres">
      <dgm:prSet presAssocID="{2B3F5386-BDEC-4F94-8CFA-55D49A49BB10}" presName="sibTrans" presStyleLbl="sibTrans2D1" presStyleIdx="0" presStyleCnt="2"/>
      <dgm:spPr/>
    </dgm:pt>
    <dgm:pt modelId="{B0B22F07-7967-43C6-8663-BED8AC558629}" type="pres">
      <dgm:prSet presAssocID="{2B3F5386-BDEC-4F94-8CFA-55D49A49BB10}" presName="spacerB" presStyleCnt="0"/>
      <dgm:spPr/>
    </dgm:pt>
    <dgm:pt modelId="{5094054D-3822-443F-8D9F-69A1118356BC}" type="pres">
      <dgm:prSet presAssocID="{AD1BF455-D822-4E30-ACB7-A1AF3E13E008}" presName="node" presStyleLbl="node1" presStyleIdx="1" presStyleCnt="3">
        <dgm:presLayoutVars>
          <dgm:bulletEnabled val="1"/>
        </dgm:presLayoutVars>
      </dgm:prSet>
      <dgm:spPr/>
    </dgm:pt>
    <dgm:pt modelId="{A2BA8C28-044D-4443-A60E-C073AA123C71}" type="pres">
      <dgm:prSet presAssocID="{144E7286-97F1-4347-AE8A-44C5BDEEDD1E}" presName="sibTransLast" presStyleLbl="sibTrans2D1" presStyleIdx="1" presStyleCnt="2"/>
      <dgm:spPr/>
    </dgm:pt>
    <dgm:pt modelId="{5C70D673-2265-4679-B053-32F997F6958F}" type="pres">
      <dgm:prSet presAssocID="{144E7286-97F1-4347-AE8A-44C5BDEEDD1E}" presName="connectorText" presStyleLbl="sibTrans2D1" presStyleIdx="1" presStyleCnt="2"/>
      <dgm:spPr/>
    </dgm:pt>
    <dgm:pt modelId="{4E6748D6-8503-47F7-BCD4-39D974F91C30}" type="pres">
      <dgm:prSet presAssocID="{144E7286-97F1-4347-AE8A-44C5BDEEDD1E}" presName="lastNode" presStyleLbl="node1" presStyleIdx="2" presStyleCnt="3">
        <dgm:presLayoutVars>
          <dgm:bulletEnabled val="1"/>
        </dgm:presLayoutVars>
      </dgm:prSet>
      <dgm:spPr/>
    </dgm:pt>
  </dgm:ptLst>
  <dgm:cxnLst>
    <dgm:cxn modelId="{47947E10-62C8-487B-A210-C2406278DF28}" srcId="{144E7286-97F1-4347-AE8A-44C5BDEEDD1E}" destId="{AD1BF455-D822-4E30-ACB7-A1AF3E13E008}" srcOrd="1" destOrd="0" parTransId="{8DD7A3B9-A098-4354-8CFE-6341DA21A223}" sibTransId="{54196725-F187-4529-9740-DF064DD100F9}"/>
    <dgm:cxn modelId="{D138AA12-24E5-46D6-A065-2E3970C093B7}" type="presOf" srcId="{AD1BF455-D822-4E30-ACB7-A1AF3E13E008}" destId="{5094054D-3822-443F-8D9F-69A1118356BC}" srcOrd="0" destOrd="0" presId="urn:microsoft.com/office/officeart/2005/8/layout/equation2"/>
    <dgm:cxn modelId="{4D95912D-4BF6-4BEA-801A-CA4360D35F65}" srcId="{144E7286-97F1-4347-AE8A-44C5BDEEDD1E}" destId="{7249A93F-677F-489E-90B7-4802E0677F6D}" srcOrd="0" destOrd="0" parTransId="{C2501728-E7F0-4A0F-A277-983BDFC48239}" sibTransId="{2B3F5386-BDEC-4F94-8CFA-55D49A49BB10}"/>
    <dgm:cxn modelId="{B2C05632-278E-48F2-92B5-E26EA65AE3C7}" type="presOf" srcId="{F660B17D-009F-4227-8F4A-19F37B39C407}" destId="{4E6748D6-8503-47F7-BCD4-39D974F91C30}" srcOrd="0" destOrd="0" presId="urn:microsoft.com/office/officeart/2005/8/layout/equation2"/>
    <dgm:cxn modelId="{A3824950-EC35-4F42-924A-941E8170ED90}" type="presOf" srcId="{54196725-F187-4529-9740-DF064DD100F9}" destId="{A2BA8C28-044D-4443-A60E-C073AA123C71}" srcOrd="0" destOrd="0" presId="urn:microsoft.com/office/officeart/2005/8/layout/equation2"/>
    <dgm:cxn modelId="{BB32B776-CE53-4680-A8FE-E8F9C00037AB}" type="presOf" srcId="{2B3F5386-BDEC-4F94-8CFA-55D49A49BB10}" destId="{B8A823BC-2A20-4DC3-B4E1-2E26294D13F7}" srcOrd="0" destOrd="0" presId="urn:microsoft.com/office/officeart/2005/8/layout/equation2"/>
    <dgm:cxn modelId="{206E505A-72A5-4B67-BA3E-33E366FC3935}" type="presOf" srcId="{144E7286-97F1-4347-AE8A-44C5BDEEDD1E}" destId="{4326A6FC-4613-4BD7-B2AB-CA648CF4DF28}" srcOrd="0" destOrd="0" presId="urn:microsoft.com/office/officeart/2005/8/layout/equation2"/>
    <dgm:cxn modelId="{ABC98BB6-6E54-4948-A85A-C66C6D2D2198}" type="presOf" srcId="{7249A93F-677F-489E-90B7-4802E0677F6D}" destId="{BD720C4C-9E90-422C-9DF0-9BA1CBCBB698}" srcOrd="0" destOrd="0" presId="urn:microsoft.com/office/officeart/2005/8/layout/equation2"/>
    <dgm:cxn modelId="{92FA75D8-D218-4A0B-AB14-1A821734139C}" srcId="{144E7286-97F1-4347-AE8A-44C5BDEEDD1E}" destId="{F660B17D-009F-4227-8F4A-19F37B39C407}" srcOrd="2" destOrd="0" parTransId="{E67FC904-15B4-499C-ADD7-B7744B7792FF}" sibTransId="{ACE7B21B-C927-485A-B434-15A4DC80C219}"/>
    <dgm:cxn modelId="{C5BCF1F4-009B-45D2-B8B0-D7D9FE6C5494}" type="presOf" srcId="{54196725-F187-4529-9740-DF064DD100F9}" destId="{5C70D673-2265-4679-B053-32F997F6958F}" srcOrd="1" destOrd="0" presId="urn:microsoft.com/office/officeart/2005/8/layout/equation2"/>
    <dgm:cxn modelId="{AB3B2263-3487-449C-83E5-8B8ED614FD8E}" type="presParOf" srcId="{4326A6FC-4613-4BD7-B2AB-CA648CF4DF28}" destId="{88D45AB7-196A-4592-A5D3-8D4270F2DB78}" srcOrd="0" destOrd="0" presId="urn:microsoft.com/office/officeart/2005/8/layout/equation2"/>
    <dgm:cxn modelId="{D198EC11-4C12-4E03-901F-A7007885E8A1}" type="presParOf" srcId="{88D45AB7-196A-4592-A5D3-8D4270F2DB78}" destId="{BD720C4C-9E90-422C-9DF0-9BA1CBCBB698}" srcOrd="0" destOrd="0" presId="urn:microsoft.com/office/officeart/2005/8/layout/equation2"/>
    <dgm:cxn modelId="{7D3A5728-ECE7-4409-9104-DFF3EF688EE5}" type="presParOf" srcId="{88D45AB7-196A-4592-A5D3-8D4270F2DB78}" destId="{ECBEB6BE-D514-4BB6-A2B2-A4270F90D060}" srcOrd="1" destOrd="0" presId="urn:microsoft.com/office/officeart/2005/8/layout/equation2"/>
    <dgm:cxn modelId="{33ED5580-D695-4785-98B7-B9FC8F99308B}" type="presParOf" srcId="{88D45AB7-196A-4592-A5D3-8D4270F2DB78}" destId="{B8A823BC-2A20-4DC3-B4E1-2E26294D13F7}" srcOrd="2" destOrd="0" presId="urn:microsoft.com/office/officeart/2005/8/layout/equation2"/>
    <dgm:cxn modelId="{936B84A8-3511-48DE-B01E-5D4E0744BF72}" type="presParOf" srcId="{88D45AB7-196A-4592-A5D3-8D4270F2DB78}" destId="{B0B22F07-7967-43C6-8663-BED8AC558629}" srcOrd="3" destOrd="0" presId="urn:microsoft.com/office/officeart/2005/8/layout/equation2"/>
    <dgm:cxn modelId="{441D43C0-7772-49DC-9FDF-4837D24CCFAD}" type="presParOf" srcId="{88D45AB7-196A-4592-A5D3-8D4270F2DB78}" destId="{5094054D-3822-443F-8D9F-69A1118356BC}" srcOrd="4" destOrd="0" presId="urn:microsoft.com/office/officeart/2005/8/layout/equation2"/>
    <dgm:cxn modelId="{D86E06EC-CEF7-4B9B-9783-8658B3EF1E85}" type="presParOf" srcId="{4326A6FC-4613-4BD7-B2AB-CA648CF4DF28}" destId="{A2BA8C28-044D-4443-A60E-C073AA123C71}" srcOrd="1" destOrd="0" presId="urn:microsoft.com/office/officeart/2005/8/layout/equation2"/>
    <dgm:cxn modelId="{A9FD98D9-7729-42AD-A78A-BC3C0D689C76}" type="presParOf" srcId="{A2BA8C28-044D-4443-A60E-C073AA123C71}" destId="{5C70D673-2265-4679-B053-32F997F6958F}" srcOrd="0" destOrd="0" presId="urn:microsoft.com/office/officeart/2005/8/layout/equation2"/>
    <dgm:cxn modelId="{0C090B2C-E933-4AFF-BDE6-822180738AAE}" type="presParOf" srcId="{4326A6FC-4613-4BD7-B2AB-CA648CF4DF28}" destId="{4E6748D6-8503-47F7-BCD4-39D974F91C3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08EDB-FB3B-4576-8DA0-00E6B1F7F43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pPr rtl="1"/>
          <a:endParaRPr lang="ar-SA"/>
        </a:p>
      </dgm:t>
    </dgm:pt>
    <dgm:pt modelId="{EACE9DC2-5404-4DEF-B89B-678A208914EA}">
      <dgm:prSet phldrT="[نص]"/>
      <dgm:spPr/>
      <dgm:t>
        <a:bodyPr/>
        <a:lstStyle/>
        <a:p>
          <a:pPr rtl="1"/>
          <a:r>
            <a:rPr lang="ar-SA" dirty="0">
              <a:solidFill>
                <a:srgbClr val="00B0F0"/>
              </a:solidFill>
            </a:rPr>
            <a:t>تعليمية</a:t>
          </a:r>
        </a:p>
      </dgm:t>
    </dgm:pt>
    <dgm:pt modelId="{EE6A3A50-2CAA-4068-8B2F-24DB50122F7F}" type="parTrans" cxnId="{D04DFE0C-858A-43B4-8148-13D0D28A6424}">
      <dgm:prSet/>
      <dgm:spPr/>
      <dgm:t>
        <a:bodyPr/>
        <a:lstStyle/>
        <a:p>
          <a:pPr rtl="1"/>
          <a:endParaRPr lang="ar-SA"/>
        </a:p>
      </dgm:t>
    </dgm:pt>
    <dgm:pt modelId="{7D9CB811-189B-4B20-B82F-793A46D40286}" type="sibTrans" cxnId="{D04DFE0C-858A-43B4-8148-13D0D28A6424}">
      <dgm:prSet/>
      <dgm:spPr/>
      <dgm:t>
        <a:bodyPr/>
        <a:lstStyle/>
        <a:p>
          <a:pPr rtl="1"/>
          <a:endParaRPr lang="ar-SA"/>
        </a:p>
      </dgm:t>
    </dgm:pt>
    <dgm:pt modelId="{A9B88200-162E-49C3-A4E8-D6722397CD46}">
      <dgm:prSet phldrT="[نص]"/>
      <dgm:spPr/>
      <dgm:t>
        <a:bodyPr/>
        <a:lstStyle/>
        <a:p>
          <a:pPr rtl="1"/>
          <a:endParaRPr lang="ar-SA" dirty="0"/>
        </a:p>
      </dgm:t>
    </dgm:pt>
    <dgm:pt modelId="{EECF8BA3-B761-4F5C-9F0E-160EB00A77A8}" type="parTrans" cxnId="{54A70520-8B7C-4733-A63F-D6F36ABC8F12}">
      <dgm:prSet/>
      <dgm:spPr/>
      <dgm:t>
        <a:bodyPr/>
        <a:lstStyle/>
        <a:p>
          <a:pPr rtl="1"/>
          <a:endParaRPr lang="ar-SA"/>
        </a:p>
      </dgm:t>
    </dgm:pt>
    <dgm:pt modelId="{51973521-9E68-437A-85BC-06FC292CB457}" type="sibTrans" cxnId="{54A70520-8B7C-4733-A63F-D6F36ABC8F12}">
      <dgm:prSet/>
      <dgm:spPr/>
      <dgm:t>
        <a:bodyPr/>
        <a:lstStyle/>
        <a:p>
          <a:pPr rtl="1"/>
          <a:endParaRPr lang="ar-SA"/>
        </a:p>
      </dgm:t>
    </dgm:pt>
    <dgm:pt modelId="{68B4AB06-651C-4B94-9959-7B1571EC5B54}">
      <dgm:prSet custT="1"/>
      <dgm:spPr/>
      <dgm:t>
        <a:bodyPr/>
        <a:lstStyle/>
        <a:p>
          <a:pPr rtl="1"/>
          <a:r>
            <a:rPr lang="ar-IQ" sz="2800" dirty="0">
              <a:solidFill>
                <a:schemeClr val="bg1"/>
              </a:solidFill>
            </a:rPr>
            <a:t>عدم توافر مدارس خاصة </a:t>
          </a:r>
          <a:endParaRPr lang="en-US" sz="2800" dirty="0">
            <a:solidFill>
              <a:schemeClr val="bg1"/>
            </a:solidFill>
          </a:endParaRPr>
        </a:p>
      </dgm:t>
    </dgm:pt>
    <dgm:pt modelId="{5A92ED3F-FFDB-42C3-8464-D25DC76D6518}" type="parTrans" cxnId="{B5A8B335-0B43-46FC-827C-689198F80FD2}">
      <dgm:prSet/>
      <dgm:spPr/>
      <dgm:t>
        <a:bodyPr/>
        <a:lstStyle/>
        <a:p>
          <a:endParaRPr lang="en-US"/>
        </a:p>
      </dgm:t>
    </dgm:pt>
    <dgm:pt modelId="{A7D8F40A-6AF0-4B3F-BFC7-2C9FF36DE3CF}" type="sibTrans" cxnId="{B5A8B335-0B43-46FC-827C-689198F80FD2}">
      <dgm:prSet/>
      <dgm:spPr/>
      <dgm:t>
        <a:bodyPr/>
        <a:lstStyle/>
        <a:p>
          <a:endParaRPr lang="en-US"/>
        </a:p>
      </dgm:t>
    </dgm:pt>
    <dgm:pt modelId="{FEC7EE50-DA95-4F21-A137-0F1610CD5CAD}">
      <dgm:prSet custT="1"/>
      <dgm:spPr/>
      <dgm:t>
        <a:bodyPr/>
        <a:lstStyle/>
        <a:p>
          <a:pPr rtl="1"/>
          <a:r>
            <a:rPr lang="ar-IQ" sz="2400" dirty="0">
              <a:solidFill>
                <a:schemeClr val="bg1"/>
              </a:solidFill>
            </a:rPr>
            <a:t>الآثار النفسية عند التحاقه بالمدارس العادية. .</a:t>
          </a:r>
          <a:endParaRPr lang="en-US" sz="2400" dirty="0">
            <a:solidFill>
              <a:schemeClr val="bg1"/>
            </a:solidFill>
          </a:endParaRPr>
        </a:p>
      </dgm:t>
    </dgm:pt>
    <dgm:pt modelId="{07D8BBB1-08B5-4813-A470-22A6F20E9623}" type="parTrans" cxnId="{49727389-7195-4C1D-8795-5E9B6052B01E}">
      <dgm:prSet/>
      <dgm:spPr/>
      <dgm:t>
        <a:bodyPr/>
        <a:lstStyle/>
        <a:p>
          <a:endParaRPr lang="en-US"/>
        </a:p>
      </dgm:t>
    </dgm:pt>
    <dgm:pt modelId="{872B3670-A704-4B82-B519-A63423BB6300}" type="sibTrans" cxnId="{49727389-7195-4C1D-8795-5E9B6052B01E}">
      <dgm:prSet/>
      <dgm:spPr/>
      <dgm:t>
        <a:bodyPr/>
        <a:lstStyle/>
        <a:p>
          <a:endParaRPr lang="en-US"/>
        </a:p>
      </dgm:t>
    </dgm:pt>
    <dgm:pt modelId="{D7589B0F-1F72-4B93-B458-EB2119CB3819}">
      <dgm:prSet custT="1"/>
      <dgm:spPr/>
      <dgm:t>
        <a:bodyPr/>
        <a:lstStyle/>
        <a:p>
          <a:pPr rtl="1"/>
          <a:r>
            <a:rPr lang="ar-IQ" sz="2000" dirty="0">
              <a:solidFill>
                <a:schemeClr val="bg1"/>
              </a:solidFill>
            </a:rPr>
            <a:t>الرهبة والخوف بالمدارس من الطفل المعوق</a:t>
          </a:r>
          <a:endParaRPr lang="en-US" sz="2000" dirty="0">
            <a:solidFill>
              <a:schemeClr val="bg1"/>
            </a:solidFill>
          </a:endParaRPr>
        </a:p>
      </dgm:t>
    </dgm:pt>
    <dgm:pt modelId="{E081F9F0-1F88-4A44-AF54-6E0C78255152}" type="parTrans" cxnId="{06585243-0472-4385-95B7-EB46C947870D}">
      <dgm:prSet/>
      <dgm:spPr/>
      <dgm:t>
        <a:bodyPr/>
        <a:lstStyle/>
        <a:p>
          <a:endParaRPr lang="en-US"/>
        </a:p>
      </dgm:t>
    </dgm:pt>
    <dgm:pt modelId="{33F5F1B7-24F8-4C55-A3F1-89D07FD536D9}" type="sibTrans" cxnId="{06585243-0472-4385-95B7-EB46C947870D}">
      <dgm:prSet/>
      <dgm:spPr/>
      <dgm:t>
        <a:bodyPr/>
        <a:lstStyle/>
        <a:p>
          <a:endParaRPr lang="en-US"/>
        </a:p>
      </dgm:t>
    </dgm:pt>
    <dgm:pt modelId="{5D931520-C4C2-4170-B00A-70F71F053725}">
      <dgm:prSet custT="1"/>
      <dgm:spPr/>
      <dgm:t>
        <a:bodyPr/>
        <a:lstStyle/>
        <a:p>
          <a:pPr rtl="1"/>
          <a:r>
            <a:rPr lang="ar-IQ" sz="2400" dirty="0">
              <a:solidFill>
                <a:schemeClr val="bg1"/>
              </a:solidFill>
            </a:rPr>
            <a:t>تؤثر بعض العاهات على استيعاب الدروس.</a:t>
          </a:r>
          <a:endParaRPr lang="en-US" sz="2400" dirty="0">
            <a:solidFill>
              <a:schemeClr val="bg1"/>
            </a:solidFill>
          </a:endParaRPr>
        </a:p>
      </dgm:t>
    </dgm:pt>
    <dgm:pt modelId="{C794D685-B419-4884-A9C7-72C2C1F0D006}" type="parTrans" cxnId="{EFD49013-3BFB-42B9-867F-CEA61D5D5430}">
      <dgm:prSet/>
      <dgm:spPr/>
      <dgm:t>
        <a:bodyPr/>
        <a:lstStyle/>
        <a:p>
          <a:endParaRPr lang="en-US"/>
        </a:p>
      </dgm:t>
    </dgm:pt>
    <dgm:pt modelId="{2A07BFA2-7CBD-4CAA-8DDE-E7ECA34DD222}" type="sibTrans" cxnId="{EFD49013-3BFB-42B9-867F-CEA61D5D5430}">
      <dgm:prSet/>
      <dgm:spPr/>
      <dgm:t>
        <a:bodyPr/>
        <a:lstStyle/>
        <a:p>
          <a:endParaRPr lang="en-US"/>
        </a:p>
      </dgm:t>
    </dgm:pt>
    <dgm:pt modelId="{F1D1F231-E33F-4159-A908-8BC8ED8F9FD2}">
      <dgm:prSet custT="1"/>
      <dgm:spPr/>
      <dgm:t>
        <a:bodyPr/>
        <a:lstStyle/>
        <a:p>
          <a:pPr rtl="1"/>
          <a:r>
            <a:rPr lang="ar-IQ" sz="2000" dirty="0">
              <a:solidFill>
                <a:schemeClr val="bg1"/>
              </a:solidFill>
            </a:rPr>
            <a:t>بعض حالات الإعاقة كالمقعدين تتطلب اعتبارات خاصة </a:t>
          </a:r>
          <a:endParaRPr lang="en-US" sz="2000" dirty="0">
            <a:solidFill>
              <a:schemeClr val="bg1"/>
            </a:solidFill>
          </a:endParaRPr>
        </a:p>
      </dgm:t>
    </dgm:pt>
    <dgm:pt modelId="{AA425F4D-F7BD-4F69-BDC7-1386CD46C117}" type="parTrans" cxnId="{24357668-143B-4188-9F8D-D68E46978EBF}">
      <dgm:prSet/>
      <dgm:spPr/>
      <dgm:t>
        <a:bodyPr/>
        <a:lstStyle/>
        <a:p>
          <a:endParaRPr lang="en-US"/>
        </a:p>
      </dgm:t>
    </dgm:pt>
    <dgm:pt modelId="{B49AE255-ECE8-422A-A9F2-1ACBDF9F1F64}" type="sibTrans" cxnId="{24357668-143B-4188-9F8D-D68E46978EBF}">
      <dgm:prSet/>
      <dgm:spPr/>
      <dgm:t>
        <a:bodyPr/>
        <a:lstStyle/>
        <a:p>
          <a:endParaRPr lang="en-US"/>
        </a:p>
      </dgm:t>
    </dgm:pt>
    <dgm:pt modelId="{7A2E8789-CAF5-4D7A-9C8E-BC16D630671B}">
      <dgm:prSet/>
      <dgm:spPr/>
      <dgm:t>
        <a:bodyPr/>
        <a:lstStyle/>
        <a:p>
          <a:endParaRPr lang="en-US"/>
        </a:p>
      </dgm:t>
    </dgm:pt>
    <dgm:pt modelId="{CEC901A5-B1CC-47BD-B8D5-BA12A1BFF8EE}" type="parTrans" cxnId="{68C29AFF-1103-4630-9478-E646B64547D8}">
      <dgm:prSet/>
      <dgm:spPr/>
      <dgm:t>
        <a:bodyPr/>
        <a:lstStyle/>
        <a:p>
          <a:endParaRPr lang="en-US"/>
        </a:p>
      </dgm:t>
    </dgm:pt>
    <dgm:pt modelId="{C84BCEF0-223D-46E1-90D7-4C395B3650DE}" type="sibTrans" cxnId="{68C29AFF-1103-4630-9478-E646B64547D8}">
      <dgm:prSet/>
      <dgm:spPr/>
      <dgm:t>
        <a:bodyPr/>
        <a:lstStyle/>
        <a:p>
          <a:endParaRPr lang="en-US"/>
        </a:p>
      </dgm:t>
    </dgm:pt>
    <dgm:pt modelId="{AEE99139-BB58-4567-939D-12761D1C1C9D}">
      <dgm:prSet custT="1"/>
      <dgm:spPr/>
      <dgm:t>
        <a:bodyPr/>
        <a:lstStyle/>
        <a:p>
          <a:pPr rtl="1"/>
          <a:r>
            <a:rPr lang="ar-IQ" sz="2400" dirty="0">
              <a:solidFill>
                <a:schemeClr val="bg1"/>
              </a:solidFill>
            </a:rPr>
            <a:t>تعليمهم يحتاج لوقت أطول وجهد اكبر</a:t>
          </a:r>
          <a:endParaRPr lang="en-US" sz="2400" dirty="0">
            <a:solidFill>
              <a:schemeClr val="bg1"/>
            </a:solidFill>
          </a:endParaRPr>
        </a:p>
      </dgm:t>
    </dgm:pt>
    <dgm:pt modelId="{1F306CB5-639E-4377-8C26-63352B16516F}" type="parTrans" cxnId="{BD99BD2D-0B1D-491A-B08D-DA1FE0E9C1ED}">
      <dgm:prSet/>
      <dgm:spPr/>
      <dgm:t>
        <a:bodyPr/>
        <a:lstStyle/>
        <a:p>
          <a:endParaRPr lang="en-US"/>
        </a:p>
      </dgm:t>
    </dgm:pt>
    <dgm:pt modelId="{F88BD3AC-5268-4E71-BAEB-28A140192B05}" type="sibTrans" cxnId="{BD99BD2D-0B1D-491A-B08D-DA1FE0E9C1ED}">
      <dgm:prSet/>
      <dgm:spPr/>
      <dgm:t>
        <a:bodyPr/>
        <a:lstStyle/>
        <a:p>
          <a:endParaRPr lang="en-US"/>
        </a:p>
      </dgm:t>
    </dgm:pt>
    <dgm:pt modelId="{26E7B6D0-A747-4CE0-B748-BD0A2CB1EFED}" type="pres">
      <dgm:prSet presAssocID="{3AA08EDB-FB3B-4576-8DA0-00E6B1F7F437}" presName="composite" presStyleCnt="0">
        <dgm:presLayoutVars>
          <dgm:chMax val="1"/>
          <dgm:dir/>
          <dgm:resizeHandles val="exact"/>
        </dgm:presLayoutVars>
      </dgm:prSet>
      <dgm:spPr/>
    </dgm:pt>
    <dgm:pt modelId="{EF7787C7-4936-4D81-9C32-5D788DB09B10}" type="pres">
      <dgm:prSet presAssocID="{3AA08EDB-FB3B-4576-8DA0-00E6B1F7F437}" presName="radial" presStyleCnt="0">
        <dgm:presLayoutVars>
          <dgm:animLvl val="ctr"/>
        </dgm:presLayoutVars>
      </dgm:prSet>
      <dgm:spPr/>
    </dgm:pt>
    <dgm:pt modelId="{420878C4-919B-47CD-903A-D1295DABDD66}" type="pres">
      <dgm:prSet presAssocID="{EACE9DC2-5404-4DEF-B89B-678A208914EA}" presName="centerShape" presStyleLbl="vennNode1" presStyleIdx="0" presStyleCnt="7" custScaleX="136467" custScaleY="131013"/>
      <dgm:spPr/>
    </dgm:pt>
    <dgm:pt modelId="{1F9AEA89-4483-4BD8-8334-3C34D7CB09BD}" type="pres">
      <dgm:prSet presAssocID="{FEC7EE50-DA95-4F21-A137-0F1610CD5CAD}" presName="node" presStyleLbl="vennNode1" presStyleIdx="1" presStyleCnt="7" custScaleX="127177" custScaleY="157448">
        <dgm:presLayoutVars>
          <dgm:bulletEnabled val="1"/>
        </dgm:presLayoutVars>
      </dgm:prSet>
      <dgm:spPr/>
    </dgm:pt>
    <dgm:pt modelId="{5F53C5D4-AC61-4638-8034-14F91E613F62}" type="pres">
      <dgm:prSet presAssocID="{D7589B0F-1F72-4B93-B458-EB2119CB3819}" presName="node" presStyleLbl="vennNode1" presStyleIdx="2" presStyleCnt="7" custScaleX="168265">
        <dgm:presLayoutVars>
          <dgm:bulletEnabled val="1"/>
        </dgm:presLayoutVars>
      </dgm:prSet>
      <dgm:spPr/>
    </dgm:pt>
    <dgm:pt modelId="{67F0EB4F-F1E9-4ACD-B223-BF91E268E1DB}" type="pres">
      <dgm:prSet presAssocID="{68B4AB06-651C-4B94-9959-7B1571EC5B54}" presName="node" presStyleLbl="vennNode1" presStyleIdx="3" presStyleCnt="7" custScaleX="163142">
        <dgm:presLayoutVars>
          <dgm:bulletEnabled val="1"/>
        </dgm:presLayoutVars>
      </dgm:prSet>
      <dgm:spPr/>
    </dgm:pt>
    <dgm:pt modelId="{AC658243-A0E6-4BE7-80A8-C0B349A70E51}" type="pres">
      <dgm:prSet presAssocID="{AEE99139-BB58-4567-939D-12761D1C1C9D}" presName="node" presStyleLbl="vennNode1" presStyleIdx="4" presStyleCnt="7" custScaleX="180684">
        <dgm:presLayoutVars>
          <dgm:bulletEnabled val="1"/>
        </dgm:presLayoutVars>
      </dgm:prSet>
      <dgm:spPr/>
    </dgm:pt>
    <dgm:pt modelId="{5E84FE4C-76C5-428B-844F-A7CAE0B7122B}" type="pres">
      <dgm:prSet presAssocID="{F1D1F231-E33F-4159-A908-8BC8ED8F9FD2}" presName="node" presStyleLbl="vennNode1" presStyleIdx="5" presStyleCnt="7" custScaleX="164859">
        <dgm:presLayoutVars>
          <dgm:bulletEnabled val="1"/>
        </dgm:presLayoutVars>
      </dgm:prSet>
      <dgm:spPr/>
    </dgm:pt>
    <dgm:pt modelId="{4B196EB8-8CBB-4FEA-8472-24D5737FAB64}" type="pres">
      <dgm:prSet presAssocID="{5D931520-C4C2-4170-B00A-70F71F053725}" presName="node" presStyleLbl="vennNode1" presStyleIdx="6" presStyleCnt="7" custScaleX="179536">
        <dgm:presLayoutVars>
          <dgm:bulletEnabled val="1"/>
        </dgm:presLayoutVars>
      </dgm:prSet>
      <dgm:spPr/>
    </dgm:pt>
  </dgm:ptLst>
  <dgm:cxnLst>
    <dgm:cxn modelId="{D04DFE0C-858A-43B4-8148-13D0D28A6424}" srcId="{3AA08EDB-FB3B-4576-8DA0-00E6B1F7F437}" destId="{EACE9DC2-5404-4DEF-B89B-678A208914EA}" srcOrd="0" destOrd="0" parTransId="{EE6A3A50-2CAA-4068-8B2F-24DB50122F7F}" sibTransId="{7D9CB811-189B-4B20-B82F-793A46D40286}"/>
    <dgm:cxn modelId="{EFD49013-3BFB-42B9-867F-CEA61D5D5430}" srcId="{EACE9DC2-5404-4DEF-B89B-678A208914EA}" destId="{5D931520-C4C2-4170-B00A-70F71F053725}" srcOrd="5" destOrd="0" parTransId="{C794D685-B419-4884-A9C7-72C2C1F0D006}" sibTransId="{2A07BFA2-7CBD-4CAA-8DDE-E7ECA34DD222}"/>
    <dgm:cxn modelId="{54A70520-8B7C-4733-A63F-D6F36ABC8F12}" srcId="{3AA08EDB-FB3B-4576-8DA0-00E6B1F7F437}" destId="{A9B88200-162E-49C3-A4E8-D6722397CD46}" srcOrd="1" destOrd="0" parTransId="{EECF8BA3-B761-4F5C-9F0E-160EB00A77A8}" sibTransId="{51973521-9E68-437A-85BC-06FC292CB457}"/>
    <dgm:cxn modelId="{BD99BD2D-0B1D-491A-B08D-DA1FE0E9C1ED}" srcId="{EACE9DC2-5404-4DEF-B89B-678A208914EA}" destId="{AEE99139-BB58-4567-939D-12761D1C1C9D}" srcOrd="3" destOrd="0" parTransId="{1F306CB5-639E-4377-8C26-63352B16516F}" sibTransId="{F88BD3AC-5268-4E71-BAEB-28A140192B05}"/>
    <dgm:cxn modelId="{B5A8B335-0B43-46FC-827C-689198F80FD2}" srcId="{EACE9DC2-5404-4DEF-B89B-678A208914EA}" destId="{68B4AB06-651C-4B94-9959-7B1571EC5B54}" srcOrd="2" destOrd="0" parTransId="{5A92ED3F-FFDB-42C3-8464-D25DC76D6518}" sibTransId="{A7D8F40A-6AF0-4B3F-BFC7-2C9FF36DE3CF}"/>
    <dgm:cxn modelId="{06585243-0472-4385-95B7-EB46C947870D}" srcId="{EACE9DC2-5404-4DEF-B89B-678A208914EA}" destId="{D7589B0F-1F72-4B93-B458-EB2119CB3819}" srcOrd="1" destOrd="0" parTransId="{E081F9F0-1F88-4A44-AF54-6E0C78255152}" sibTransId="{33F5F1B7-24F8-4C55-A3F1-89D07FD536D9}"/>
    <dgm:cxn modelId="{7E829745-F9DD-4005-AFE8-78D4CE0E7857}" type="presOf" srcId="{3AA08EDB-FB3B-4576-8DA0-00E6B1F7F437}" destId="{26E7B6D0-A747-4CE0-B748-BD0A2CB1EFED}" srcOrd="0" destOrd="0" presId="urn:microsoft.com/office/officeart/2005/8/layout/radial3"/>
    <dgm:cxn modelId="{E9A36E48-4947-4DC0-B717-43366F86F7AE}" type="presOf" srcId="{F1D1F231-E33F-4159-A908-8BC8ED8F9FD2}" destId="{5E84FE4C-76C5-428B-844F-A7CAE0B7122B}" srcOrd="0" destOrd="0" presId="urn:microsoft.com/office/officeart/2005/8/layout/radial3"/>
    <dgm:cxn modelId="{24357668-143B-4188-9F8D-D68E46978EBF}" srcId="{EACE9DC2-5404-4DEF-B89B-678A208914EA}" destId="{F1D1F231-E33F-4159-A908-8BC8ED8F9FD2}" srcOrd="4" destOrd="0" parTransId="{AA425F4D-F7BD-4F69-BDC7-1386CD46C117}" sibTransId="{B49AE255-ECE8-422A-A9F2-1ACBDF9F1F64}"/>
    <dgm:cxn modelId="{C7972284-6D65-442A-A0C2-1A511B3EC2C7}" type="presOf" srcId="{EACE9DC2-5404-4DEF-B89B-678A208914EA}" destId="{420878C4-919B-47CD-903A-D1295DABDD66}" srcOrd="0" destOrd="0" presId="urn:microsoft.com/office/officeart/2005/8/layout/radial3"/>
    <dgm:cxn modelId="{49727389-7195-4C1D-8795-5E9B6052B01E}" srcId="{EACE9DC2-5404-4DEF-B89B-678A208914EA}" destId="{FEC7EE50-DA95-4F21-A137-0F1610CD5CAD}" srcOrd="0" destOrd="0" parTransId="{07D8BBB1-08B5-4813-A470-22A6F20E9623}" sibTransId="{872B3670-A704-4B82-B519-A63423BB6300}"/>
    <dgm:cxn modelId="{73F684A8-8DF7-4669-BF93-ED497A6025AD}" type="presOf" srcId="{68B4AB06-651C-4B94-9959-7B1571EC5B54}" destId="{67F0EB4F-F1E9-4ACD-B223-BF91E268E1DB}" srcOrd="0" destOrd="0" presId="urn:microsoft.com/office/officeart/2005/8/layout/radial3"/>
    <dgm:cxn modelId="{0E7608C4-7F31-4AB8-9BEC-1FCD1F3345C7}" type="presOf" srcId="{FEC7EE50-DA95-4F21-A137-0F1610CD5CAD}" destId="{1F9AEA89-4483-4BD8-8334-3C34D7CB09BD}" srcOrd="0" destOrd="0" presId="urn:microsoft.com/office/officeart/2005/8/layout/radial3"/>
    <dgm:cxn modelId="{EF34D1C7-ED0D-4BE2-B6E0-1999168AA57F}" type="presOf" srcId="{D7589B0F-1F72-4B93-B458-EB2119CB3819}" destId="{5F53C5D4-AC61-4638-8034-14F91E613F62}" srcOrd="0" destOrd="0" presId="urn:microsoft.com/office/officeart/2005/8/layout/radial3"/>
    <dgm:cxn modelId="{697B34CD-8B01-42A2-8E75-043196266F6F}" type="presOf" srcId="{5D931520-C4C2-4170-B00A-70F71F053725}" destId="{4B196EB8-8CBB-4FEA-8472-24D5737FAB64}" srcOrd="0" destOrd="0" presId="urn:microsoft.com/office/officeart/2005/8/layout/radial3"/>
    <dgm:cxn modelId="{92ED28F5-AB43-4243-86AF-F159416BDD86}" type="presOf" srcId="{AEE99139-BB58-4567-939D-12761D1C1C9D}" destId="{AC658243-A0E6-4BE7-80A8-C0B349A70E51}" srcOrd="0" destOrd="0" presId="urn:microsoft.com/office/officeart/2005/8/layout/radial3"/>
    <dgm:cxn modelId="{68C29AFF-1103-4630-9478-E646B64547D8}" srcId="{A9B88200-162E-49C3-A4E8-D6722397CD46}" destId="{7A2E8789-CAF5-4D7A-9C8E-BC16D630671B}" srcOrd="0" destOrd="0" parTransId="{CEC901A5-B1CC-47BD-B8D5-BA12A1BFF8EE}" sibTransId="{C84BCEF0-223D-46E1-90D7-4C395B3650DE}"/>
    <dgm:cxn modelId="{BAC5B9E1-2FBD-4800-A240-720FD083798F}" type="presParOf" srcId="{26E7B6D0-A747-4CE0-B748-BD0A2CB1EFED}" destId="{EF7787C7-4936-4D81-9C32-5D788DB09B10}" srcOrd="0" destOrd="0" presId="urn:microsoft.com/office/officeart/2005/8/layout/radial3"/>
    <dgm:cxn modelId="{FBA3973F-BBFB-480B-846B-51BDD006B66B}" type="presParOf" srcId="{EF7787C7-4936-4D81-9C32-5D788DB09B10}" destId="{420878C4-919B-47CD-903A-D1295DABDD66}" srcOrd="0" destOrd="0" presId="urn:microsoft.com/office/officeart/2005/8/layout/radial3"/>
    <dgm:cxn modelId="{5FD43349-1B99-471F-A200-342D90D24CCA}" type="presParOf" srcId="{EF7787C7-4936-4D81-9C32-5D788DB09B10}" destId="{1F9AEA89-4483-4BD8-8334-3C34D7CB09BD}" srcOrd="1" destOrd="0" presId="urn:microsoft.com/office/officeart/2005/8/layout/radial3"/>
    <dgm:cxn modelId="{A59D09CB-2D0D-43E2-A647-002EDB3D68CC}" type="presParOf" srcId="{EF7787C7-4936-4D81-9C32-5D788DB09B10}" destId="{5F53C5D4-AC61-4638-8034-14F91E613F62}" srcOrd="2" destOrd="0" presId="urn:microsoft.com/office/officeart/2005/8/layout/radial3"/>
    <dgm:cxn modelId="{B4EB29CD-1FB4-4FA7-A135-47D642D5E190}" type="presParOf" srcId="{EF7787C7-4936-4D81-9C32-5D788DB09B10}" destId="{67F0EB4F-F1E9-4ACD-B223-BF91E268E1DB}" srcOrd="3" destOrd="0" presId="urn:microsoft.com/office/officeart/2005/8/layout/radial3"/>
    <dgm:cxn modelId="{86666B18-A570-44B1-9A69-018CB8530F2B}" type="presParOf" srcId="{EF7787C7-4936-4D81-9C32-5D788DB09B10}" destId="{AC658243-A0E6-4BE7-80A8-C0B349A70E51}" srcOrd="4" destOrd="0" presId="urn:microsoft.com/office/officeart/2005/8/layout/radial3"/>
    <dgm:cxn modelId="{B55EE38A-8CAE-487D-942C-E2324C2421BD}" type="presParOf" srcId="{EF7787C7-4936-4D81-9C32-5D788DB09B10}" destId="{5E84FE4C-76C5-428B-844F-A7CAE0B7122B}" srcOrd="5" destOrd="0" presId="urn:microsoft.com/office/officeart/2005/8/layout/radial3"/>
    <dgm:cxn modelId="{941CA158-0DBC-439E-80D6-AE8D18BDE631}" type="presParOf" srcId="{EF7787C7-4936-4D81-9C32-5D788DB09B10}" destId="{4B196EB8-8CBB-4FEA-8472-24D5737FAB64}"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8244B4-3D75-4D3F-96C1-525B84A4873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pPr rtl="1"/>
          <a:endParaRPr lang="ar-SA"/>
        </a:p>
      </dgm:t>
    </dgm:pt>
    <dgm:pt modelId="{CBE6562F-7763-49D0-A1E9-FA921995566C}">
      <dgm:prSet phldrT="[نص]" custT="1"/>
      <dgm:spPr/>
      <dgm:t>
        <a:bodyPr/>
        <a:lstStyle/>
        <a:p>
          <a:pPr rtl="1"/>
          <a:r>
            <a:rPr lang="ar-SA" sz="2400" dirty="0"/>
            <a:t>نفقات العلاج كبيرة</a:t>
          </a:r>
        </a:p>
      </dgm:t>
    </dgm:pt>
    <dgm:pt modelId="{7F56A93D-DF99-403D-A90D-2EE5FA4C8333}" type="parTrans" cxnId="{C1308F08-0570-407D-96A9-A19FE4183246}">
      <dgm:prSet/>
      <dgm:spPr/>
      <dgm:t>
        <a:bodyPr/>
        <a:lstStyle/>
        <a:p>
          <a:pPr rtl="1"/>
          <a:endParaRPr lang="ar-SA"/>
        </a:p>
      </dgm:t>
    </dgm:pt>
    <dgm:pt modelId="{C27CB5C3-CA90-4FC6-857D-75BFCE1F150D}" type="sibTrans" cxnId="{C1308F08-0570-407D-96A9-A19FE4183246}">
      <dgm:prSet/>
      <dgm:spPr/>
      <dgm:t>
        <a:bodyPr/>
        <a:lstStyle/>
        <a:p>
          <a:pPr rtl="1"/>
          <a:endParaRPr lang="ar-SA"/>
        </a:p>
      </dgm:t>
    </dgm:pt>
    <dgm:pt modelId="{34120055-BB6C-42BF-AA18-65A7DBD19877}">
      <dgm:prSet phldrT="[نص]" custT="1"/>
      <dgm:spPr/>
      <dgm:t>
        <a:bodyPr/>
        <a:lstStyle/>
        <a:p>
          <a:pPr rtl="1"/>
          <a:r>
            <a:rPr lang="ar-SA" sz="2400" dirty="0"/>
            <a:t>عدم وجود الدافع والرغبة</a:t>
          </a:r>
        </a:p>
      </dgm:t>
    </dgm:pt>
    <dgm:pt modelId="{524E7D99-031A-4DE2-B350-CDD380A077B0}" type="parTrans" cxnId="{91D05846-203E-49A1-837A-C47F101DD93D}">
      <dgm:prSet/>
      <dgm:spPr/>
      <dgm:t>
        <a:bodyPr/>
        <a:lstStyle/>
        <a:p>
          <a:pPr rtl="1"/>
          <a:endParaRPr lang="ar-SA"/>
        </a:p>
      </dgm:t>
    </dgm:pt>
    <dgm:pt modelId="{B523551B-DB7E-437A-BA7B-7DC58FD16D47}" type="sibTrans" cxnId="{91D05846-203E-49A1-837A-C47F101DD93D}">
      <dgm:prSet/>
      <dgm:spPr/>
      <dgm:t>
        <a:bodyPr/>
        <a:lstStyle/>
        <a:p>
          <a:pPr rtl="1"/>
          <a:endParaRPr lang="ar-SA"/>
        </a:p>
      </dgm:t>
    </dgm:pt>
    <dgm:pt modelId="{B276BBA4-9CA9-4197-94D2-E2AD3FB455B8}">
      <dgm:prSet phldrT="[نص]" custT="1"/>
      <dgm:spPr/>
      <dgm:t>
        <a:bodyPr/>
        <a:lstStyle/>
        <a:p>
          <a:pPr rtl="1"/>
          <a:r>
            <a:rPr lang="ar-SA" sz="2400" dirty="0"/>
            <a:t>انقطاع الدخل</a:t>
          </a:r>
        </a:p>
      </dgm:t>
    </dgm:pt>
    <dgm:pt modelId="{86C8CB9D-CE59-4B97-B910-D5EE49C1B873}" type="parTrans" cxnId="{869FF4E3-CC0D-4FC4-AE4D-DCC61396243D}">
      <dgm:prSet/>
      <dgm:spPr/>
      <dgm:t>
        <a:bodyPr/>
        <a:lstStyle/>
        <a:p>
          <a:pPr rtl="1"/>
          <a:endParaRPr lang="ar-SA"/>
        </a:p>
      </dgm:t>
    </dgm:pt>
    <dgm:pt modelId="{0BE05B23-0130-445E-94B7-94D7FFDEE637}" type="sibTrans" cxnId="{869FF4E3-CC0D-4FC4-AE4D-DCC61396243D}">
      <dgm:prSet/>
      <dgm:spPr/>
      <dgm:t>
        <a:bodyPr/>
        <a:lstStyle/>
        <a:p>
          <a:pPr rtl="1"/>
          <a:endParaRPr lang="ar-SA"/>
        </a:p>
      </dgm:t>
    </dgm:pt>
    <dgm:pt modelId="{BEE10D26-BA75-48EF-BD29-873BAE0B2481}">
      <dgm:prSet phldrT="[نص]" custT="1"/>
      <dgm:spPr/>
      <dgm:t>
        <a:bodyPr/>
        <a:lstStyle/>
        <a:p>
          <a:pPr rtl="1"/>
          <a:r>
            <a:rPr lang="ar-SA" sz="2800" dirty="0">
              <a:solidFill>
                <a:srgbClr val="FFFF00"/>
              </a:solidFill>
            </a:rPr>
            <a:t>مشاكل اقتصادية</a:t>
          </a:r>
        </a:p>
      </dgm:t>
    </dgm:pt>
    <dgm:pt modelId="{A4B97D7A-706E-4EE9-A15A-1965F5512AD7}" type="parTrans" cxnId="{29748450-4EBB-45F6-92FE-A93A565D9674}">
      <dgm:prSet/>
      <dgm:spPr/>
      <dgm:t>
        <a:bodyPr/>
        <a:lstStyle/>
        <a:p>
          <a:pPr rtl="1"/>
          <a:endParaRPr lang="ar-SA"/>
        </a:p>
      </dgm:t>
    </dgm:pt>
    <dgm:pt modelId="{8B494BB1-0F92-4149-BE6D-98DE9223AE23}" type="sibTrans" cxnId="{29748450-4EBB-45F6-92FE-A93A565D9674}">
      <dgm:prSet/>
      <dgm:spPr/>
      <dgm:t>
        <a:bodyPr/>
        <a:lstStyle/>
        <a:p>
          <a:pPr rtl="1"/>
          <a:endParaRPr lang="ar-SA"/>
        </a:p>
      </dgm:t>
    </dgm:pt>
    <dgm:pt modelId="{23A44557-8A2C-40C9-82BB-96709891D9CA}" type="pres">
      <dgm:prSet presAssocID="{C28244B4-3D75-4D3F-96C1-525B84A48730}" presName="Name0" presStyleCnt="0">
        <dgm:presLayoutVars>
          <dgm:chMax val="7"/>
          <dgm:resizeHandles val="exact"/>
        </dgm:presLayoutVars>
      </dgm:prSet>
      <dgm:spPr/>
    </dgm:pt>
    <dgm:pt modelId="{637905E6-AA9D-438A-9B8F-945E0AD67946}" type="pres">
      <dgm:prSet presAssocID="{C28244B4-3D75-4D3F-96C1-525B84A48730}" presName="comp1" presStyleCnt="0"/>
      <dgm:spPr/>
    </dgm:pt>
    <dgm:pt modelId="{696CED72-3923-4212-84DF-4D898CAAE7A0}" type="pres">
      <dgm:prSet presAssocID="{C28244B4-3D75-4D3F-96C1-525B84A48730}" presName="circle1" presStyleLbl="node1" presStyleIdx="0" presStyleCnt="4" custScaleX="118713"/>
      <dgm:spPr/>
    </dgm:pt>
    <dgm:pt modelId="{04C1BDCF-1471-4968-921C-DF2901DE63F4}" type="pres">
      <dgm:prSet presAssocID="{C28244B4-3D75-4D3F-96C1-525B84A48730}" presName="c1text" presStyleLbl="node1" presStyleIdx="0" presStyleCnt="4">
        <dgm:presLayoutVars>
          <dgm:bulletEnabled val="1"/>
        </dgm:presLayoutVars>
      </dgm:prSet>
      <dgm:spPr/>
    </dgm:pt>
    <dgm:pt modelId="{3A1C1E97-2620-4A5B-BDA1-667FB7764E48}" type="pres">
      <dgm:prSet presAssocID="{C28244B4-3D75-4D3F-96C1-525B84A48730}" presName="comp2" presStyleCnt="0"/>
      <dgm:spPr/>
    </dgm:pt>
    <dgm:pt modelId="{E52269CB-D768-4B53-8566-708DA054899C}" type="pres">
      <dgm:prSet presAssocID="{C28244B4-3D75-4D3F-96C1-525B84A48730}" presName="circle2" presStyleLbl="node1" presStyleIdx="1" presStyleCnt="4" custScaleX="113130"/>
      <dgm:spPr/>
    </dgm:pt>
    <dgm:pt modelId="{BD1867EC-9E49-4B20-A9EB-00CD9C0EA136}" type="pres">
      <dgm:prSet presAssocID="{C28244B4-3D75-4D3F-96C1-525B84A48730}" presName="c2text" presStyleLbl="node1" presStyleIdx="1" presStyleCnt="4">
        <dgm:presLayoutVars>
          <dgm:bulletEnabled val="1"/>
        </dgm:presLayoutVars>
      </dgm:prSet>
      <dgm:spPr/>
    </dgm:pt>
    <dgm:pt modelId="{840EECFD-0D8C-46A6-91C5-7706BF6CB807}" type="pres">
      <dgm:prSet presAssocID="{C28244B4-3D75-4D3F-96C1-525B84A48730}" presName="comp3" presStyleCnt="0"/>
      <dgm:spPr/>
    </dgm:pt>
    <dgm:pt modelId="{6E6FCA63-FA53-43F9-8F8A-2F1D55D8ECE0}" type="pres">
      <dgm:prSet presAssocID="{C28244B4-3D75-4D3F-96C1-525B84A48730}" presName="circle3" presStyleLbl="node1" presStyleIdx="2" presStyleCnt="4" custScaleX="117257"/>
      <dgm:spPr/>
    </dgm:pt>
    <dgm:pt modelId="{1DCDB0A4-79B5-4490-B744-98C4E02C3481}" type="pres">
      <dgm:prSet presAssocID="{C28244B4-3D75-4D3F-96C1-525B84A48730}" presName="c3text" presStyleLbl="node1" presStyleIdx="2" presStyleCnt="4">
        <dgm:presLayoutVars>
          <dgm:bulletEnabled val="1"/>
        </dgm:presLayoutVars>
      </dgm:prSet>
      <dgm:spPr/>
    </dgm:pt>
    <dgm:pt modelId="{D5B79590-AF82-49D3-97AF-B6818289399C}" type="pres">
      <dgm:prSet presAssocID="{C28244B4-3D75-4D3F-96C1-525B84A48730}" presName="comp4" presStyleCnt="0"/>
      <dgm:spPr/>
    </dgm:pt>
    <dgm:pt modelId="{467248E1-5A48-45F3-9467-DDA72E350F39}" type="pres">
      <dgm:prSet presAssocID="{C28244B4-3D75-4D3F-96C1-525B84A48730}" presName="circle4" presStyleLbl="node1" presStyleIdx="3" presStyleCnt="4" custScaleX="106623"/>
      <dgm:spPr/>
    </dgm:pt>
    <dgm:pt modelId="{46F39712-72B1-4F73-B0CB-CCF9B0449364}" type="pres">
      <dgm:prSet presAssocID="{C28244B4-3D75-4D3F-96C1-525B84A48730}" presName="c4text" presStyleLbl="node1" presStyleIdx="3" presStyleCnt="4">
        <dgm:presLayoutVars>
          <dgm:bulletEnabled val="1"/>
        </dgm:presLayoutVars>
      </dgm:prSet>
      <dgm:spPr/>
    </dgm:pt>
  </dgm:ptLst>
  <dgm:cxnLst>
    <dgm:cxn modelId="{C1308F08-0570-407D-96A9-A19FE4183246}" srcId="{C28244B4-3D75-4D3F-96C1-525B84A48730}" destId="{CBE6562F-7763-49D0-A1E9-FA921995566C}" srcOrd="0" destOrd="0" parTransId="{7F56A93D-DF99-403D-A90D-2EE5FA4C8333}" sibTransId="{C27CB5C3-CA90-4FC6-857D-75BFCE1F150D}"/>
    <dgm:cxn modelId="{91D05846-203E-49A1-837A-C47F101DD93D}" srcId="{C28244B4-3D75-4D3F-96C1-525B84A48730}" destId="{34120055-BB6C-42BF-AA18-65A7DBD19877}" srcOrd="1" destOrd="0" parTransId="{524E7D99-031A-4DE2-B350-CDD380A077B0}" sibTransId="{B523551B-DB7E-437A-BA7B-7DC58FD16D47}"/>
    <dgm:cxn modelId="{CC46E06A-254B-4BDF-B484-1363992AA83E}" type="presOf" srcId="{34120055-BB6C-42BF-AA18-65A7DBD19877}" destId="{E52269CB-D768-4B53-8566-708DA054899C}" srcOrd="0" destOrd="0" presId="urn:microsoft.com/office/officeart/2005/8/layout/venn2"/>
    <dgm:cxn modelId="{22B04C6B-0D3F-4C6A-9AFE-BFC0406F756E}" type="presOf" srcId="{CBE6562F-7763-49D0-A1E9-FA921995566C}" destId="{04C1BDCF-1471-4968-921C-DF2901DE63F4}" srcOrd="1" destOrd="0" presId="urn:microsoft.com/office/officeart/2005/8/layout/venn2"/>
    <dgm:cxn modelId="{0A955F4C-1CA9-4498-B565-36FC495594B7}" type="presOf" srcId="{BEE10D26-BA75-48EF-BD29-873BAE0B2481}" destId="{46F39712-72B1-4F73-B0CB-CCF9B0449364}" srcOrd="1" destOrd="0" presId="urn:microsoft.com/office/officeart/2005/8/layout/venn2"/>
    <dgm:cxn modelId="{8A1DF86E-8A8D-4F03-960C-3D4E2380E115}" type="presOf" srcId="{C28244B4-3D75-4D3F-96C1-525B84A48730}" destId="{23A44557-8A2C-40C9-82BB-96709891D9CA}" srcOrd="0" destOrd="0" presId="urn:microsoft.com/office/officeart/2005/8/layout/venn2"/>
    <dgm:cxn modelId="{29748450-4EBB-45F6-92FE-A93A565D9674}" srcId="{C28244B4-3D75-4D3F-96C1-525B84A48730}" destId="{BEE10D26-BA75-48EF-BD29-873BAE0B2481}" srcOrd="3" destOrd="0" parTransId="{A4B97D7A-706E-4EE9-A15A-1965F5512AD7}" sibTransId="{8B494BB1-0F92-4149-BE6D-98DE9223AE23}"/>
    <dgm:cxn modelId="{01D3D28A-2CF7-4980-ADD0-DB369A503FCE}" type="presOf" srcId="{B276BBA4-9CA9-4197-94D2-E2AD3FB455B8}" destId="{1DCDB0A4-79B5-4490-B744-98C4E02C3481}" srcOrd="1" destOrd="0" presId="urn:microsoft.com/office/officeart/2005/8/layout/venn2"/>
    <dgm:cxn modelId="{B758B2AF-D081-4C4F-B5F2-1816EB107F70}" type="presOf" srcId="{BEE10D26-BA75-48EF-BD29-873BAE0B2481}" destId="{467248E1-5A48-45F3-9467-DDA72E350F39}" srcOrd="0" destOrd="0" presId="urn:microsoft.com/office/officeart/2005/8/layout/venn2"/>
    <dgm:cxn modelId="{82A764C0-1990-4A31-939F-436422178498}" type="presOf" srcId="{34120055-BB6C-42BF-AA18-65A7DBD19877}" destId="{BD1867EC-9E49-4B20-A9EB-00CD9C0EA136}" srcOrd="1" destOrd="0" presId="urn:microsoft.com/office/officeart/2005/8/layout/venn2"/>
    <dgm:cxn modelId="{869FF4E3-CC0D-4FC4-AE4D-DCC61396243D}" srcId="{C28244B4-3D75-4D3F-96C1-525B84A48730}" destId="{B276BBA4-9CA9-4197-94D2-E2AD3FB455B8}" srcOrd="2" destOrd="0" parTransId="{86C8CB9D-CE59-4B97-B910-D5EE49C1B873}" sibTransId="{0BE05B23-0130-445E-94B7-94D7FFDEE637}"/>
    <dgm:cxn modelId="{DEC629F7-1978-49DA-86D0-BEF8B4665E03}" type="presOf" srcId="{CBE6562F-7763-49D0-A1E9-FA921995566C}" destId="{696CED72-3923-4212-84DF-4D898CAAE7A0}" srcOrd="0" destOrd="0" presId="urn:microsoft.com/office/officeart/2005/8/layout/venn2"/>
    <dgm:cxn modelId="{92643CFF-FFAA-4278-9F26-351986DA53EF}" type="presOf" srcId="{B276BBA4-9CA9-4197-94D2-E2AD3FB455B8}" destId="{6E6FCA63-FA53-43F9-8F8A-2F1D55D8ECE0}" srcOrd="0" destOrd="0" presId="urn:microsoft.com/office/officeart/2005/8/layout/venn2"/>
    <dgm:cxn modelId="{5F8EF1D5-6F2B-4EED-BED7-DB492CF0472B}" type="presParOf" srcId="{23A44557-8A2C-40C9-82BB-96709891D9CA}" destId="{637905E6-AA9D-438A-9B8F-945E0AD67946}" srcOrd="0" destOrd="0" presId="urn:microsoft.com/office/officeart/2005/8/layout/venn2"/>
    <dgm:cxn modelId="{9654B556-1E33-4424-99ED-E6140AFB9C6D}" type="presParOf" srcId="{637905E6-AA9D-438A-9B8F-945E0AD67946}" destId="{696CED72-3923-4212-84DF-4D898CAAE7A0}" srcOrd="0" destOrd="0" presId="urn:microsoft.com/office/officeart/2005/8/layout/venn2"/>
    <dgm:cxn modelId="{79FDDF19-36CF-4E89-96B9-43AA498C37EB}" type="presParOf" srcId="{637905E6-AA9D-438A-9B8F-945E0AD67946}" destId="{04C1BDCF-1471-4968-921C-DF2901DE63F4}" srcOrd="1" destOrd="0" presId="urn:microsoft.com/office/officeart/2005/8/layout/venn2"/>
    <dgm:cxn modelId="{2CC73892-251D-4517-AAEF-E98E11424E7E}" type="presParOf" srcId="{23A44557-8A2C-40C9-82BB-96709891D9CA}" destId="{3A1C1E97-2620-4A5B-BDA1-667FB7764E48}" srcOrd="1" destOrd="0" presId="urn:microsoft.com/office/officeart/2005/8/layout/venn2"/>
    <dgm:cxn modelId="{D4E6922B-2D69-4AAC-B1F1-544D7689EE22}" type="presParOf" srcId="{3A1C1E97-2620-4A5B-BDA1-667FB7764E48}" destId="{E52269CB-D768-4B53-8566-708DA054899C}" srcOrd="0" destOrd="0" presId="urn:microsoft.com/office/officeart/2005/8/layout/venn2"/>
    <dgm:cxn modelId="{A3F9FE4F-3ACE-4C67-B703-2EB18166D525}" type="presParOf" srcId="{3A1C1E97-2620-4A5B-BDA1-667FB7764E48}" destId="{BD1867EC-9E49-4B20-A9EB-00CD9C0EA136}" srcOrd="1" destOrd="0" presId="urn:microsoft.com/office/officeart/2005/8/layout/venn2"/>
    <dgm:cxn modelId="{2D4D47D0-AE75-4D21-89E7-77D6218EB964}" type="presParOf" srcId="{23A44557-8A2C-40C9-82BB-96709891D9CA}" destId="{840EECFD-0D8C-46A6-91C5-7706BF6CB807}" srcOrd="2" destOrd="0" presId="urn:microsoft.com/office/officeart/2005/8/layout/venn2"/>
    <dgm:cxn modelId="{94CDC0FC-D148-48B9-A593-8E60428AA62E}" type="presParOf" srcId="{840EECFD-0D8C-46A6-91C5-7706BF6CB807}" destId="{6E6FCA63-FA53-43F9-8F8A-2F1D55D8ECE0}" srcOrd="0" destOrd="0" presId="urn:microsoft.com/office/officeart/2005/8/layout/venn2"/>
    <dgm:cxn modelId="{E6E815F4-C743-4D6B-873B-1175ACD37597}" type="presParOf" srcId="{840EECFD-0D8C-46A6-91C5-7706BF6CB807}" destId="{1DCDB0A4-79B5-4490-B744-98C4E02C3481}" srcOrd="1" destOrd="0" presId="urn:microsoft.com/office/officeart/2005/8/layout/venn2"/>
    <dgm:cxn modelId="{D8FDC27A-59E9-4B65-952E-A21B0960A8D0}" type="presParOf" srcId="{23A44557-8A2C-40C9-82BB-96709891D9CA}" destId="{D5B79590-AF82-49D3-97AF-B6818289399C}" srcOrd="3" destOrd="0" presId="urn:microsoft.com/office/officeart/2005/8/layout/venn2"/>
    <dgm:cxn modelId="{11CFE996-AEA7-406A-A207-114797871011}" type="presParOf" srcId="{D5B79590-AF82-49D3-97AF-B6818289399C}" destId="{467248E1-5A48-45F3-9467-DDA72E350F39}" srcOrd="0" destOrd="0" presId="urn:microsoft.com/office/officeart/2005/8/layout/venn2"/>
    <dgm:cxn modelId="{E083354F-9B4F-437C-9E09-C68794631908}" type="presParOf" srcId="{D5B79590-AF82-49D3-97AF-B6818289399C}" destId="{46F39712-72B1-4F73-B0CB-CCF9B044936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E56C-A6B1-48A3-B0E5-E1F8238DF185}">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A0857-F1D8-45DF-A094-A3FAB43E098A}">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bg1"/>
              </a:solidFill>
            </a:rPr>
            <a:t>احتياجات فردية</a:t>
          </a:r>
        </a:p>
      </dsp:txBody>
      <dsp:txXfrm>
        <a:off x="3698614" y="941764"/>
        <a:ext cx="1449298" cy="724475"/>
      </dsp:txXfrm>
    </dsp:sp>
    <dsp:sp modelId="{F66B657F-28E4-45D6-8A50-F52D17D8C555}">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23D7A-8327-4315-B7E3-769D39ABB595}">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bg1"/>
              </a:solidFill>
            </a:rPr>
            <a:t>احتياجات  اجتماعية                                                         </a:t>
          </a:r>
        </a:p>
      </dsp:txBody>
      <dsp:txXfrm>
        <a:off x="2977148" y="2449237"/>
        <a:ext cx="1449298" cy="724475"/>
      </dsp:txXfrm>
    </dsp:sp>
    <dsp:sp modelId="{A4990A23-E615-4000-9A5C-8BFF2B572365}">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E9390-C8E7-4A52-861A-B57521FE9766}">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bg1"/>
              </a:solidFill>
            </a:rPr>
            <a:t>احتياجات مهنية</a:t>
          </a:r>
        </a:p>
      </dsp:txBody>
      <dsp:txXfrm>
        <a:off x="3702042" y="3958878"/>
        <a:ext cx="1449298" cy="724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07649-A2D6-402C-973A-D7BFA36E975D}">
      <dsp:nvSpPr>
        <dsp:cNvPr id="0" name=""/>
        <dsp:cNvSpPr/>
      </dsp:nvSpPr>
      <dsp:spPr>
        <a:xfrm>
          <a:off x="2490330" y="152121"/>
          <a:ext cx="3147338" cy="314733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2060"/>
              </a:solidFill>
            </a:rPr>
            <a:t>عيب في الجهاز أو عدم ملائمته للجزء المصاب</a:t>
          </a:r>
        </a:p>
      </dsp:txBody>
      <dsp:txXfrm>
        <a:off x="2909976" y="702905"/>
        <a:ext cx="2308047" cy="1416302"/>
      </dsp:txXfrm>
    </dsp:sp>
    <dsp:sp modelId="{23447D1A-A14A-4530-91B6-3BFB48E8C8CE}">
      <dsp:nvSpPr>
        <dsp:cNvPr id="0" name=""/>
        <dsp:cNvSpPr/>
      </dsp:nvSpPr>
      <dsp:spPr>
        <a:xfrm>
          <a:off x="3625995" y="2119207"/>
          <a:ext cx="3147338" cy="314733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2060"/>
              </a:solidFill>
            </a:rPr>
            <a:t>فقدان السيطرة على الجهاز التعويضي</a:t>
          </a:r>
        </a:p>
      </dsp:txBody>
      <dsp:txXfrm>
        <a:off x="4588556" y="2932269"/>
        <a:ext cx="1888402" cy="1731035"/>
      </dsp:txXfrm>
    </dsp:sp>
    <dsp:sp modelId="{5166A889-A5C5-4084-A059-BB12AD9149E0}">
      <dsp:nvSpPr>
        <dsp:cNvPr id="0" name=""/>
        <dsp:cNvSpPr/>
      </dsp:nvSpPr>
      <dsp:spPr>
        <a:xfrm>
          <a:off x="1354666" y="2119207"/>
          <a:ext cx="3147338" cy="314733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2060"/>
              </a:solidFill>
            </a:rPr>
            <a:t>عدم التوافق العضلي العصبي على الطرف او الجهاز التعويضي</a:t>
          </a:r>
        </a:p>
      </dsp:txBody>
      <dsp:txXfrm>
        <a:off x="1651040" y="2932269"/>
        <a:ext cx="1888402" cy="1731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E5E0F-1155-43C3-9F59-0A22A2875EDF}">
      <dsp:nvSpPr>
        <dsp:cNvPr id="0" name=""/>
        <dsp:cNvSpPr/>
      </dsp:nvSpPr>
      <dsp:spPr>
        <a:xfrm rot="5400000">
          <a:off x="3602342" y="130560"/>
          <a:ext cx="2008628" cy="1747506"/>
        </a:xfrm>
        <a:prstGeom prst="hexagon">
          <a:avLst>
            <a:gd name="adj" fmla="val 25000"/>
            <a:gd name="vf" fmla="val 115470"/>
          </a:avLst>
        </a:prstGeom>
        <a:solidFill>
          <a:schemeClr val="accent5">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FFFF00"/>
              </a:solidFill>
            </a:rPr>
            <a:t>بدنية</a:t>
          </a:r>
        </a:p>
      </dsp:txBody>
      <dsp:txXfrm rot="-5400000">
        <a:off x="4005223" y="313010"/>
        <a:ext cx="1202866" cy="1382606"/>
      </dsp:txXfrm>
    </dsp:sp>
    <dsp:sp modelId="{DDF1B38A-57DC-4056-A88C-98B95549F6CF}">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66332CC-3B7F-4355-83FB-BF980BC9262E}">
      <dsp:nvSpPr>
        <dsp:cNvPr id="0" name=""/>
        <dsp:cNvSpPr/>
      </dsp:nvSpPr>
      <dsp:spPr>
        <a:xfrm rot="5400000">
          <a:off x="1469370" y="130560"/>
          <a:ext cx="2008628" cy="1747506"/>
        </a:xfrm>
        <a:prstGeom prst="hexagon">
          <a:avLst>
            <a:gd name="adj" fmla="val 25000"/>
            <a:gd name="vf" fmla="val 115470"/>
          </a:avLst>
        </a:prstGeom>
        <a:solidFill>
          <a:schemeClr val="accent5">
            <a:shade val="50000"/>
            <a:hueOff val="87458"/>
            <a:satOff val="-6795"/>
            <a:lumOff val="154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rtl="1">
            <a:lnSpc>
              <a:spcPct val="90000"/>
            </a:lnSpc>
            <a:spcBef>
              <a:spcPct val="0"/>
            </a:spcBef>
            <a:spcAft>
              <a:spcPct val="35000"/>
            </a:spcAft>
            <a:buNone/>
          </a:pPr>
          <a:r>
            <a:rPr lang="ar-SA" sz="3200" kern="1200" dirty="0"/>
            <a:t>ترفيهية</a:t>
          </a:r>
        </a:p>
      </dsp:txBody>
      <dsp:txXfrm rot="-5400000">
        <a:off x="1872251" y="313010"/>
        <a:ext cx="1202866" cy="1382606"/>
      </dsp:txXfrm>
    </dsp:sp>
    <dsp:sp modelId="{75364688-1036-439B-BD79-B5CA00D6B1F9}">
      <dsp:nvSpPr>
        <dsp:cNvPr id="0" name=""/>
        <dsp:cNvSpPr/>
      </dsp:nvSpPr>
      <dsp:spPr>
        <a:xfrm rot="5400000">
          <a:off x="2559537" y="1453470"/>
          <a:ext cx="2008628" cy="2511726"/>
        </a:xfrm>
        <a:prstGeom prst="hexagon">
          <a:avLst>
            <a:gd name="adj" fmla="val 25000"/>
            <a:gd name="vf" fmla="val 115470"/>
          </a:avLst>
        </a:prstGeom>
        <a:solidFill>
          <a:schemeClr val="accent5">
            <a:shade val="50000"/>
            <a:hueOff val="174915"/>
            <a:satOff val="-13589"/>
            <a:lumOff val="309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2060"/>
              </a:solidFill>
            </a:rPr>
            <a:t>احتياجات فردية</a:t>
          </a:r>
        </a:p>
      </dsp:txBody>
      <dsp:txXfrm rot="-5400000">
        <a:off x="2726609" y="2039790"/>
        <a:ext cx="1674484" cy="1339086"/>
      </dsp:txXfrm>
    </dsp:sp>
    <dsp:sp modelId="{42F3D7FE-786A-4BEE-837F-F73D504A28E4}">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A90311EA-FEE1-430F-A1E2-6CCA4C7DA49B}">
      <dsp:nvSpPr>
        <dsp:cNvPr id="0" name=""/>
        <dsp:cNvSpPr/>
      </dsp:nvSpPr>
      <dsp:spPr>
        <a:xfrm rot="5400000">
          <a:off x="4910877" y="1903813"/>
          <a:ext cx="2008628" cy="1747506"/>
        </a:xfrm>
        <a:prstGeom prst="hexagon">
          <a:avLst>
            <a:gd name="adj" fmla="val 25000"/>
            <a:gd name="vf" fmla="val 115470"/>
          </a:avLst>
        </a:prstGeom>
        <a:solidFill>
          <a:schemeClr val="accent5">
            <a:shade val="50000"/>
            <a:hueOff val="262373"/>
            <a:satOff val="-20384"/>
            <a:lumOff val="463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C00000"/>
              </a:solidFill>
            </a:rPr>
            <a:t>ارشادية</a:t>
          </a:r>
        </a:p>
      </dsp:txBody>
      <dsp:txXfrm rot="-5400000">
        <a:off x="5313758" y="2086263"/>
        <a:ext cx="1202866" cy="1382606"/>
      </dsp:txXfrm>
    </dsp:sp>
    <dsp:sp modelId="{98CC390B-AA5E-4E88-B906-28DA84F62D5F}">
      <dsp:nvSpPr>
        <dsp:cNvPr id="0" name=""/>
        <dsp:cNvSpPr/>
      </dsp:nvSpPr>
      <dsp:spPr>
        <a:xfrm rot="5400000">
          <a:off x="3588694" y="3540599"/>
          <a:ext cx="2008628" cy="1747506"/>
        </a:xfrm>
        <a:prstGeom prst="hexagon">
          <a:avLst>
            <a:gd name="adj" fmla="val 25000"/>
            <a:gd name="vf" fmla="val 115470"/>
          </a:avLst>
        </a:prstGeom>
        <a:solidFill>
          <a:schemeClr val="accent5">
            <a:shade val="50000"/>
            <a:hueOff val="174915"/>
            <a:satOff val="-13589"/>
            <a:lumOff val="309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kern="1200" dirty="0">
              <a:solidFill>
                <a:schemeClr val="accent1">
                  <a:lumMod val="60000"/>
                  <a:lumOff val="40000"/>
                </a:schemeClr>
              </a:solidFill>
            </a:rPr>
            <a:t>تعليمية</a:t>
          </a:r>
        </a:p>
      </dsp:txBody>
      <dsp:txXfrm rot="-5400000">
        <a:off x="3991575" y="3723049"/>
        <a:ext cx="1202866" cy="1382606"/>
      </dsp:txXfrm>
    </dsp:sp>
    <dsp:sp modelId="{57DF6087-B217-4F2D-985E-1B67CA3B93FD}">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7AB607E4-0CC5-4332-967D-D9B44FB28365}">
      <dsp:nvSpPr>
        <dsp:cNvPr id="0" name=""/>
        <dsp:cNvSpPr/>
      </dsp:nvSpPr>
      <dsp:spPr>
        <a:xfrm rot="5400000">
          <a:off x="1455722" y="3540599"/>
          <a:ext cx="2008628" cy="1747506"/>
        </a:xfrm>
        <a:prstGeom prst="hexagon">
          <a:avLst>
            <a:gd name="adj" fmla="val 25000"/>
            <a:gd name="vf" fmla="val 115470"/>
          </a:avLst>
        </a:prstGeom>
        <a:solidFill>
          <a:schemeClr val="accent5">
            <a:shade val="50000"/>
            <a:hueOff val="87458"/>
            <a:satOff val="-6795"/>
            <a:lumOff val="154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rtl="1">
            <a:lnSpc>
              <a:spcPct val="90000"/>
            </a:lnSpc>
            <a:spcBef>
              <a:spcPct val="0"/>
            </a:spcBef>
            <a:spcAft>
              <a:spcPct val="35000"/>
            </a:spcAft>
            <a:buNone/>
          </a:pPr>
          <a:r>
            <a:rPr lang="ar-SA" sz="3400" kern="1200" dirty="0">
              <a:solidFill>
                <a:schemeClr val="bg1">
                  <a:lumMod val="85000"/>
                  <a:lumOff val="15000"/>
                </a:schemeClr>
              </a:solidFill>
            </a:rPr>
            <a:t>تدريبية</a:t>
          </a:r>
        </a:p>
      </dsp:txBody>
      <dsp:txXfrm rot="-5400000">
        <a:off x="1858603" y="3723049"/>
        <a:ext cx="1202866" cy="1382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38D0-4F25-45FF-A0BF-4C42BBA08C17}">
      <dsp:nvSpPr>
        <dsp:cNvPr id="0" name=""/>
        <dsp:cNvSpPr/>
      </dsp:nvSpPr>
      <dsp:spPr>
        <a:xfrm>
          <a:off x="1221978" y="2645"/>
          <a:ext cx="2706687" cy="1624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t>اسرية </a:t>
          </a:r>
        </a:p>
      </dsp:txBody>
      <dsp:txXfrm>
        <a:off x="1221978" y="2645"/>
        <a:ext cx="2706687" cy="1624012"/>
      </dsp:txXfrm>
    </dsp:sp>
    <dsp:sp modelId="{CFE50402-7370-4F7A-93E8-BA2CECFA7208}">
      <dsp:nvSpPr>
        <dsp:cNvPr id="0" name=""/>
        <dsp:cNvSpPr/>
      </dsp:nvSpPr>
      <dsp:spPr>
        <a:xfrm>
          <a:off x="4199334" y="2645"/>
          <a:ext cx="2706687" cy="1624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t>علاقية</a:t>
          </a:r>
        </a:p>
      </dsp:txBody>
      <dsp:txXfrm>
        <a:off x="4199334" y="2645"/>
        <a:ext cx="2706687" cy="1624012"/>
      </dsp:txXfrm>
    </dsp:sp>
    <dsp:sp modelId="{C995E36B-FDA9-42FB-8E4D-967741A14625}">
      <dsp:nvSpPr>
        <dsp:cNvPr id="0" name=""/>
        <dsp:cNvSpPr/>
      </dsp:nvSpPr>
      <dsp:spPr>
        <a:xfrm>
          <a:off x="1221978" y="1897327"/>
          <a:ext cx="2706687" cy="1624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t>ثقافية</a:t>
          </a:r>
        </a:p>
      </dsp:txBody>
      <dsp:txXfrm>
        <a:off x="1221978" y="1897327"/>
        <a:ext cx="2706687" cy="1624012"/>
      </dsp:txXfrm>
    </dsp:sp>
    <dsp:sp modelId="{06C17BD3-FBE8-4BD5-85CB-D1D93BCD64AD}">
      <dsp:nvSpPr>
        <dsp:cNvPr id="0" name=""/>
        <dsp:cNvSpPr/>
      </dsp:nvSpPr>
      <dsp:spPr>
        <a:xfrm>
          <a:off x="4199334" y="1897327"/>
          <a:ext cx="2706687" cy="1624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t>تدعيمية</a:t>
          </a:r>
        </a:p>
      </dsp:txBody>
      <dsp:txXfrm>
        <a:off x="4199334" y="1897327"/>
        <a:ext cx="2706687" cy="1624012"/>
      </dsp:txXfrm>
    </dsp:sp>
    <dsp:sp modelId="{212E103B-9CF7-41DE-B057-4B55A19FF45E}">
      <dsp:nvSpPr>
        <dsp:cNvPr id="0" name=""/>
        <dsp:cNvSpPr/>
      </dsp:nvSpPr>
      <dsp:spPr>
        <a:xfrm>
          <a:off x="2710656" y="3792008"/>
          <a:ext cx="2706687" cy="1624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4600" kern="1200" dirty="0">
              <a:solidFill>
                <a:schemeClr val="accent6">
                  <a:lumMod val="40000"/>
                  <a:lumOff val="60000"/>
                </a:schemeClr>
              </a:solidFill>
            </a:rPr>
            <a:t>احتياجات اجتماعية</a:t>
          </a:r>
        </a:p>
      </dsp:txBody>
      <dsp:txXfrm>
        <a:off x="2710656" y="3792008"/>
        <a:ext cx="2706687" cy="162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9FE31-712D-41E7-96E9-691D11B0CB59}">
      <dsp:nvSpPr>
        <dsp:cNvPr id="0" name=""/>
        <dsp:cNvSpPr/>
      </dsp:nvSpPr>
      <dsp:spPr>
        <a:xfrm>
          <a:off x="2841" y="2210265"/>
          <a:ext cx="1627071" cy="1627071"/>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E2C40-A2C7-4C62-A46A-E49AACA660A5}">
      <dsp:nvSpPr>
        <dsp:cNvPr id="0" name=""/>
        <dsp:cNvSpPr/>
      </dsp:nvSpPr>
      <dsp:spPr>
        <a:xfrm rot="17700000">
          <a:off x="576147" y="883869"/>
          <a:ext cx="2022631" cy="97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60" tIns="0" rIns="0" bIns="0" numCol="1" spcCol="1270" anchor="ctr" anchorCtr="0">
          <a:noAutofit/>
        </a:bodyPr>
        <a:lstStyle/>
        <a:p>
          <a:pPr marL="0" lvl="0" indent="0" algn="ctr" defTabSz="1955800" rtl="1">
            <a:lnSpc>
              <a:spcPct val="90000"/>
            </a:lnSpc>
            <a:spcBef>
              <a:spcPct val="0"/>
            </a:spcBef>
            <a:spcAft>
              <a:spcPct val="35000"/>
            </a:spcAft>
            <a:buNone/>
          </a:pPr>
          <a:r>
            <a:rPr lang="ar-SA" sz="4400" kern="1200" dirty="0">
              <a:solidFill>
                <a:srgbClr val="002060"/>
              </a:solidFill>
            </a:rPr>
            <a:t>تدريبية</a:t>
          </a:r>
        </a:p>
      </dsp:txBody>
      <dsp:txXfrm>
        <a:off x="576147" y="883869"/>
        <a:ext cx="2022631" cy="974751"/>
      </dsp:txXfrm>
    </dsp:sp>
    <dsp:sp modelId="{F517FBFE-FFA3-4427-AEAB-A023A433F7EB}">
      <dsp:nvSpPr>
        <dsp:cNvPr id="0" name=""/>
        <dsp:cNvSpPr/>
      </dsp:nvSpPr>
      <dsp:spPr>
        <a:xfrm>
          <a:off x="1752469" y="2601524"/>
          <a:ext cx="844553" cy="8445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1FD2D-8141-46F3-B5DC-35CA5B8276E7}">
      <dsp:nvSpPr>
        <dsp:cNvPr id="0" name=""/>
        <dsp:cNvSpPr/>
      </dsp:nvSpPr>
      <dsp:spPr>
        <a:xfrm rot="17700000">
          <a:off x="752212" y="3777009"/>
          <a:ext cx="1749671" cy="84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002060"/>
              </a:solidFill>
            </a:rPr>
            <a:t>اندماجية</a:t>
          </a:r>
        </a:p>
      </dsp:txBody>
      <dsp:txXfrm>
        <a:off x="752212" y="3777009"/>
        <a:ext cx="1749671" cy="843625"/>
      </dsp:txXfrm>
    </dsp:sp>
    <dsp:sp modelId="{7F197632-2F37-4C91-BFD2-12C5CD57510D}">
      <dsp:nvSpPr>
        <dsp:cNvPr id="0" name=""/>
        <dsp:cNvSpPr/>
      </dsp:nvSpPr>
      <dsp:spPr>
        <a:xfrm rot="17700000">
          <a:off x="1847610" y="1426967"/>
          <a:ext cx="1749671" cy="843625"/>
        </a:xfrm>
        <a:prstGeom prst="rect">
          <a:avLst/>
        </a:prstGeom>
        <a:noFill/>
        <a:ln>
          <a:noFill/>
        </a:ln>
        <a:effectLst/>
      </dsp:spPr>
      <dsp:style>
        <a:lnRef idx="0">
          <a:scrgbClr r="0" g="0" b="0"/>
        </a:lnRef>
        <a:fillRef idx="0">
          <a:scrgbClr r="0" g="0" b="0"/>
        </a:fillRef>
        <a:effectRef idx="0">
          <a:scrgbClr r="0" g="0" b="0"/>
        </a:effectRef>
        <a:fontRef idx="minor"/>
      </dsp:style>
    </dsp:sp>
    <dsp:sp modelId="{2BF3D4A4-D573-48C7-A6DE-7074EDD168E3}">
      <dsp:nvSpPr>
        <dsp:cNvPr id="0" name=""/>
        <dsp:cNvSpPr/>
      </dsp:nvSpPr>
      <dsp:spPr>
        <a:xfrm>
          <a:off x="2719450" y="2601524"/>
          <a:ext cx="844553" cy="8445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690E6-684A-42AB-9CF2-93FE2F6155B8}">
      <dsp:nvSpPr>
        <dsp:cNvPr id="0" name=""/>
        <dsp:cNvSpPr/>
      </dsp:nvSpPr>
      <dsp:spPr>
        <a:xfrm rot="17700000">
          <a:off x="1719192" y="3777009"/>
          <a:ext cx="1749671" cy="84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002060"/>
              </a:solidFill>
            </a:rPr>
            <a:t>تشريعية</a:t>
          </a:r>
        </a:p>
      </dsp:txBody>
      <dsp:txXfrm>
        <a:off x="1719192" y="3777009"/>
        <a:ext cx="1749671" cy="843625"/>
      </dsp:txXfrm>
    </dsp:sp>
    <dsp:sp modelId="{DAB01DC8-1342-4505-8E49-1554C2A54458}">
      <dsp:nvSpPr>
        <dsp:cNvPr id="0" name=""/>
        <dsp:cNvSpPr/>
      </dsp:nvSpPr>
      <dsp:spPr>
        <a:xfrm rot="17700000">
          <a:off x="2814590" y="1426967"/>
          <a:ext cx="1749671" cy="843625"/>
        </a:xfrm>
        <a:prstGeom prst="rect">
          <a:avLst/>
        </a:prstGeom>
        <a:noFill/>
        <a:ln>
          <a:noFill/>
        </a:ln>
        <a:effectLst/>
      </dsp:spPr>
      <dsp:style>
        <a:lnRef idx="0">
          <a:scrgbClr r="0" g="0" b="0"/>
        </a:lnRef>
        <a:fillRef idx="0">
          <a:scrgbClr r="0" g="0" b="0"/>
        </a:fillRef>
        <a:effectRef idx="0">
          <a:scrgbClr r="0" g="0" b="0"/>
        </a:effectRef>
        <a:fontRef idx="minor"/>
      </dsp:style>
    </dsp:sp>
    <dsp:sp modelId="{972DAB2B-54BD-4C39-8F7D-8B021C8DF54B}">
      <dsp:nvSpPr>
        <dsp:cNvPr id="0" name=""/>
        <dsp:cNvSpPr/>
      </dsp:nvSpPr>
      <dsp:spPr>
        <a:xfrm>
          <a:off x="3686560" y="2210265"/>
          <a:ext cx="1627071" cy="1627071"/>
        </a:xfrm>
        <a:prstGeom prst="donut">
          <a:avLst>
            <a:gd name="adj" fmla="val 2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14D71-2699-4122-8525-1949FA75BF8F}">
      <dsp:nvSpPr>
        <dsp:cNvPr id="0" name=""/>
        <dsp:cNvSpPr/>
      </dsp:nvSpPr>
      <dsp:spPr>
        <a:xfrm rot="17700000">
          <a:off x="4259867" y="883869"/>
          <a:ext cx="2022631" cy="97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0" rIns="0" bIns="0" numCol="1" spcCol="1270" anchor="ctr" anchorCtr="0">
          <a:noAutofit/>
        </a:bodyPr>
        <a:lstStyle/>
        <a:p>
          <a:pPr marL="0" lvl="0" indent="0" algn="ctr" defTabSz="2400300" rtl="1">
            <a:lnSpc>
              <a:spcPct val="90000"/>
            </a:lnSpc>
            <a:spcBef>
              <a:spcPct val="0"/>
            </a:spcBef>
            <a:spcAft>
              <a:spcPct val="35000"/>
            </a:spcAft>
            <a:buNone/>
          </a:pPr>
          <a:r>
            <a:rPr lang="ar-SA" sz="5400" kern="1200" dirty="0">
              <a:solidFill>
                <a:srgbClr val="002060"/>
              </a:solidFill>
            </a:rPr>
            <a:t>محمية</a:t>
          </a:r>
        </a:p>
      </dsp:txBody>
      <dsp:txXfrm>
        <a:off x="4259867" y="883869"/>
        <a:ext cx="2022631" cy="974751"/>
      </dsp:txXfrm>
    </dsp:sp>
    <dsp:sp modelId="{2238E568-1B9D-4C9A-8066-A5EBA3D1F73C}">
      <dsp:nvSpPr>
        <dsp:cNvPr id="0" name=""/>
        <dsp:cNvSpPr/>
      </dsp:nvSpPr>
      <dsp:spPr>
        <a:xfrm>
          <a:off x="5436189" y="2601524"/>
          <a:ext cx="844553" cy="8445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6F74B-F3A9-454B-86A4-20571FA12CAA}">
      <dsp:nvSpPr>
        <dsp:cNvPr id="0" name=""/>
        <dsp:cNvSpPr/>
      </dsp:nvSpPr>
      <dsp:spPr>
        <a:xfrm rot="17700000">
          <a:off x="4435931" y="3777009"/>
          <a:ext cx="1749671" cy="84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002060"/>
              </a:solidFill>
            </a:rPr>
            <a:t>ارشادية</a:t>
          </a:r>
        </a:p>
      </dsp:txBody>
      <dsp:txXfrm>
        <a:off x="4435931" y="3777009"/>
        <a:ext cx="1749671" cy="843625"/>
      </dsp:txXfrm>
    </dsp:sp>
    <dsp:sp modelId="{395C30FA-2043-4E17-9496-AFFD07D0E9EE}">
      <dsp:nvSpPr>
        <dsp:cNvPr id="0" name=""/>
        <dsp:cNvSpPr/>
      </dsp:nvSpPr>
      <dsp:spPr>
        <a:xfrm rot="17700000">
          <a:off x="5531329" y="1426967"/>
          <a:ext cx="1749671" cy="843625"/>
        </a:xfrm>
        <a:prstGeom prst="rect">
          <a:avLst/>
        </a:prstGeom>
        <a:noFill/>
        <a:ln>
          <a:noFill/>
        </a:ln>
        <a:effectLst/>
      </dsp:spPr>
      <dsp:style>
        <a:lnRef idx="0">
          <a:scrgbClr r="0" g="0" b="0"/>
        </a:lnRef>
        <a:fillRef idx="0">
          <a:scrgbClr r="0" g="0" b="0"/>
        </a:fillRef>
        <a:effectRef idx="0">
          <a:scrgbClr r="0" g="0" b="0"/>
        </a:effectRef>
        <a:fontRef idx="minor"/>
      </dsp:style>
    </dsp:sp>
    <dsp:sp modelId="{7822C387-9691-44A0-A8CC-7412D2C539B7}">
      <dsp:nvSpPr>
        <dsp:cNvPr id="0" name=""/>
        <dsp:cNvSpPr/>
      </dsp:nvSpPr>
      <dsp:spPr>
        <a:xfrm>
          <a:off x="6403169" y="2601524"/>
          <a:ext cx="844553" cy="8445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E667F-005F-41E4-BCD5-085EFCD01111}">
      <dsp:nvSpPr>
        <dsp:cNvPr id="0" name=""/>
        <dsp:cNvSpPr/>
      </dsp:nvSpPr>
      <dsp:spPr>
        <a:xfrm rot="17700000">
          <a:off x="5402911" y="3777009"/>
          <a:ext cx="1749671" cy="84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002060"/>
              </a:solidFill>
            </a:rPr>
            <a:t>مجتمعية</a:t>
          </a:r>
        </a:p>
      </dsp:txBody>
      <dsp:txXfrm>
        <a:off x="5402911" y="3777009"/>
        <a:ext cx="1749671" cy="843625"/>
      </dsp:txXfrm>
    </dsp:sp>
    <dsp:sp modelId="{48EDFEEE-587B-4554-972E-1D7817960D65}">
      <dsp:nvSpPr>
        <dsp:cNvPr id="0" name=""/>
        <dsp:cNvSpPr/>
      </dsp:nvSpPr>
      <dsp:spPr>
        <a:xfrm rot="17700000">
          <a:off x="6498309" y="1426967"/>
          <a:ext cx="1749671" cy="84362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E8E90-F5DF-4061-B3FA-381EEBF2A4AF}">
      <dsp:nvSpPr>
        <dsp:cNvPr id="0" name=""/>
        <dsp:cNvSpPr/>
      </dsp:nvSpPr>
      <dsp:spPr>
        <a:xfrm>
          <a:off x="2899836" y="2262518"/>
          <a:ext cx="2328326" cy="1613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accent6">
                  <a:lumMod val="60000"/>
                  <a:lumOff val="40000"/>
                </a:schemeClr>
              </a:solidFill>
            </a:rPr>
            <a:t>مشاكل تعليمية</a:t>
          </a:r>
        </a:p>
      </dsp:txBody>
      <dsp:txXfrm>
        <a:off x="3240811" y="2498780"/>
        <a:ext cx="1646376" cy="1140772"/>
      </dsp:txXfrm>
    </dsp:sp>
    <dsp:sp modelId="{459563FF-A398-4562-9831-5F865D75F995}">
      <dsp:nvSpPr>
        <dsp:cNvPr id="0" name=""/>
        <dsp:cNvSpPr/>
      </dsp:nvSpPr>
      <dsp:spPr>
        <a:xfrm rot="16200000">
          <a:off x="3893237" y="1675730"/>
          <a:ext cx="341525" cy="548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3944466" y="1836663"/>
        <a:ext cx="239068" cy="329112"/>
      </dsp:txXfrm>
    </dsp:sp>
    <dsp:sp modelId="{4C329BE2-F2CC-4967-80A8-891A78A149E1}">
      <dsp:nvSpPr>
        <dsp:cNvPr id="0" name=""/>
        <dsp:cNvSpPr/>
      </dsp:nvSpPr>
      <dsp:spPr>
        <a:xfrm>
          <a:off x="3257351" y="4834"/>
          <a:ext cx="1613296" cy="1613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تعليمهم يحتاج لوقت اطول</a:t>
          </a:r>
        </a:p>
      </dsp:txBody>
      <dsp:txXfrm>
        <a:off x="3493613" y="241096"/>
        <a:ext cx="1140772" cy="1140772"/>
      </dsp:txXfrm>
    </dsp:sp>
    <dsp:sp modelId="{E4A75613-B084-4766-96D6-B3F085344900}">
      <dsp:nvSpPr>
        <dsp:cNvPr id="0" name=""/>
        <dsp:cNvSpPr/>
      </dsp:nvSpPr>
      <dsp:spPr>
        <a:xfrm>
          <a:off x="5291274" y="2794906"/>
          <a:ext cx="152042" cy="548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5291274" y="2904610"/>
        <a:ext cx="106429" cy="329112"/>
      </dsp:txXfrm>
    </dsp:sp>
    <dsp:sp modelId="{E8DE8FD4-32AB-4BE2-96E2-FC238027C774}">
      <dsp:nvSpPr>
        <dsp:cNvPr id="0" name=""/>
        <dsp:cNvSpPr/>
      </dsp:nvSpPr>
      <dsp:spPr>
        <a:xfrm>
          <a:off x="5515035" y="2262518"/>
          <a:ext cx="1613296" cy="1613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عدم توفر مدارس خاصة</a:t>
          </a:r>
        </a:p>
      </dsp:txBody>
      <dsp:txXfrm>
        <a:off x="5751297" y="2498780"/>
        <a:ext cx="1140772" cy="1140772"/>
      </dsp:txXfrm>
    </dsp:sp>
    <dsp:sp modelId="{E9048815-7FE7-4E7C-99DA-11B36EF790EB}">
      <dsp:nvSpPr>
        <dsp:cNvPr id="0" name=""/>
        <dsp:cNvSpPr/>
      </dsp:nvSpPr>
      <dsp:spPr>
        <a:xfrm rot="5400000">
          <a:off x="3893237" y="3914082"/>
          <a:ext cx="341525" cy="548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3944466" y="3972558"/>
        <a:ext cx="239068" cy="329112"/>
      </dsp:txXfrm>
    </dsp:sp>
    <dsp:sp modelId="{6D03C766-C2CA-4184-AB3D-CD54D1203075}">
      <dsp:nvSpPr>
        <dsp:cNvPr id="0" name=""/>
        <dsp:cNvSpPr/>
      </dsp:nvSpPr>
      <dsp:spPr>
        <a:xfrm>
          <a:off x="3257351" y="4520202"/>
          <a:ext cx="1613296" cy="1613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عدم قدرته على استيعاب الدرس</a:t>
          </a:r>
        </a:p>
      </dsp:txBody>
      <dsp:txXfrm>
        <a:off x="3493613" y="4756464"/>
        <a:ext cx="1140772" cy="1140772"/>
      </dsp:txXfrm>
    </dsp:sp>
    <dsp:sp modelId="{3FE75EAB-B65A-483F-8460-CF8CFB5A6952}">
      <dsp:nvSpPr>
        <dsp:cNvPr id="0" name=""/>
        <dsp:cNvSpPr/>
      </dsp:nvSpPr>
      <dsp:spPr>
        <a:xfrm rot="10800000">
          <a:off x="2684682" y="2794906"/>
          <a:ext cx="152042" cy="548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2730295" y="2904610"/>
        <a:ext cx="106429" cy="329112"/>
      </dsp:txXfrm>
    </dsp:sp>
    <dsp:sp modelId="{6BC2B1DF-7D4D-4F09-9A86-79B5BEE61217}">
      <dsp:nvSpPr>
        <dsp:cNvPr id="0" name=""/>
        <dsp:cNvSpPr/>
      </dsp:nvSpPr>
      <dsp:spPr>
        <a:xfrm>
          <a:off x="999667" y="2262518"/>
          <a:ext cx="1613296" cy="16132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بعض حالات العوق تتطلب اعتبارات خاصة</a:t>
          </a:r>
        </a:p>
      </dsp:txBody>
      <dsp:txXfrm>
        <a:off x="1235929" y="2498780"/>
        <a:ext cx="1140772" cy="1140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EE6E5-71C1-46B2-AEB6-B95786E37F20}">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عدم الاطمئنان والامن النفسي</a:t>
          </a:r>
        </a:p>
      </dsp:txBody>
      <dsp:txXfrm rot="5400000">
        <a:off x="-1" y="1"/>
        <a:ext cx="4064000" cy="2032000"/>
      </dsp:txXfrm>
    </dsp:sp>
    <dsp:sp modelId="{7AEE1C00-ACE2-4AB3-8AFB-E413EA1362F0}">
      <dsp:nvSpPr>
        <dsp:cNvPr id="0" name=""/>
        <dsp:cNvSpPr/>
      </dsp:nvSpPr>
      <dsp:spPr>
        <a:xfrm>
          <a:off x="4064000" y="0"/>
          <a:ext cx="4064000" cy="2709333"/>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الشعور الدائم بالعجز</a:t>
          </a:r>
        </a:p>
      </dsp:txBody>
      <dsp:txXfrm>
        <a:off x="4064000" y="0"/>
        <a:ext cx="4064000" cy="2032000"/>
      </dsp:txXfrm>
    </dsp:sp>
    <dsp:sp modelId="{4777D57C-305A-4F5A-ABB3-7FE9531B6FF3}">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الاسراف في الدفاع عن نفسه</a:t>
          </a:r>
        </a:p>
      </dsp:txBody>
      <dsp:txXfrm rot="10800000">
        <a:off x="0" y="3386666"/>
        <a:ext cx="4064000" cy="2032000"/>
      </dsp:txXfrm>
    </dsp:sp>
    <dsp:sp modelId="{C62D9ED1-A4CC-4075-A4C6-DE11A4F0B277}">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r>
            <a:rPr lang="ar-SA" sz="3400" kern="1200" dirty="0"/>
            <a:t>الشعور الدائم بالنقص</a:t>
          </a:r>
        </a:p>
      </dsp:txBody>
      <dsp:txXfrm rot="-5400000">
        <a:off x="4063999" y="3386666"/>
        <a:ext cx="4064000" cy="2032000"/>
      </dsp:txXfrm>
    </dsp:sp>
    <dsp:sp modelId="{ECDCE1CB-AC83-40CC-BEF9-3C0B85A5C5B9}">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ar-SA" sz="3400" kern="1200" dirty="0"/>
            <a:t>مشكلات نفسية</a:t>
          </a:r>
        </a:p>
      </dsp:txBody>
      <dsp:txXfrm>
        <a:off x="2910928" y="2098129"/>
        <a:ext cx="2306142" cy="1222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20C4C-9E90-422C-9DF0-9BA1CBCBB698}">
      <dsp:nvSpPr>
        <dsp:cNvPr id="0" name=""/>
        <dsp:cNvSpPr/>
      </dsp:nvSpPr>
      <dsp:spPr>
        <a:xfrm>
          <a:off x="509984" y="1963"/>
          <a:ext cx="1974453" cy="19744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مشكلات اسرية</a:t>
          </a:r>
        </a:p>
      </dsp:txBody>
      <dsp:txXfrm>
        <a:off x="799136" y="291115"/>
        <a:ext cx="1396149" cy="1396149"/>
      </dsp:txXfrm>
    </dsp:sp>
    <dsp:sp modelId="{B8A823BC-2A20-4DC3-B4E1-2E26294D13F7}">
      <dsp:nvSpPr>
        <dsp:cNvPr id="0" name=""/>
        <dsp:cNvSpPr/>
      </dsp:nvSpPr>
      <dsp:spPr>
        <a:xfrm>
          <a:off x="924619" y="2136742"/>
          <a:ext cx="1145182" cy="11451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1076413" y="2574660"/>
        <a:ext cx="841594" cy="269346"/>
      </dsp:txXfrm>
    </dsp:sp>
    <dsp:sp modelId="{5094054D-3822-443F-8D9F-69A1118356BC}">
      <dsp:nvSpPr>
        <dsp:cNvPr id="0" name=""/>
        <dsp:cNvSpPr/>
      </dsp:nvSpPr>
      <dsp:spPr>
        <a:xfrm>
          <a:off x="509984" y="3442250"/>
          <a:ext cx="1974453" cy="197445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مشكلات الاصدقاء</a:t>
          </a:r>
        </a:p>
      </dsp:txBody>
      <dsp:txXfrm>
        <a:off x="799136" y="3731402"/>
        <a:ext cx="1396149" cy="1396149"/>
      </dsp:txXfrm>
    </dsp:sp>
    <dsp:sp modelId="{A2BA8C28-044D-4443-A60E-C073AA123C71}">
      <dsp:nvSpPr>
        <dsp:cNvPr id="0" name=""/>
        <dsp:cNvSpPr/>
      </dsp:nvSpPr>
      <dsp:spPr>
        <a:xfrm>
          <a:off x="2780605" y="2342085"/>
          <a:ext cx="627876" cy="73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2780605" y="2488984"/>
        <a:ext cx="439513" cy="440698"/>
      </dsp:txXfrm>
    </dsp:sp>
    <dsp:sp modelId="{4E6748D6-8503-47F7-BCD4-39D974F91C30}">
      <dsp:nvSpPr>
        <dsp:cNvPr id="0" name=""/>
        <dsp:cNvSpPr/>
      </dsp:nvSpPr>
      <dsp:spPr>
        <a:xfrm>
          <a:off x="3669109" y="734880"/>
          <a:ext cx="3948906" cy="394890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rtl="1">
            <a:lnSpc>
              <a:spcPct val="90000"/>
            </a:lnSpc>
            <a:spcBef>
              <a:spcPct val="0"/>
            </a:spcBef>
            <a:spcAft>
              <a:spcPct val="35000"/>
            </a:spcAft>
            <a:buNone/>
          </a:pPr>
          <a:r>
            <a:rPr lang="ar-SA" sz="5600" kern="1200" dirty="0"/>
            <a:t>مشكلات اجتماعية</a:t>
          </a:r>
        </a:p>
      </dsp:txBody>
      <dsp:txXfrm>
        <a:off x="4247413" y="1313184"/>
        <a:ext cx="2792298" cy="27922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878C4-919B-47CD-903A-D1295DABDD66}">
      <dsp:nvSpPr>
        <dsp:cNvPr id="0" name=""/>
        <dsp:cNvSpPr/>
      </dsp:nvSpPr>
      <dsp:spPr>
        <a:xfrm>
          <a:off x="2055474" y="956263"/>
          <a:ext cx="4101743" cy="39378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ar-SA" sz="6500" kern="1200" dirty="0">
              <a:solidFill>
                <a:srgbClr val="00B0F0"/>
              </a:solidFill>
            </a:rPr>
            <a:t>تعليمية</a:t>
          </a:r>
        </a:p>
      </dsp:txBody>
      <dsp:txXfrm>
        <a:off x="2656160" y="1532943"/>
        <a:ext cx="2900371" cy="2784454"/>
      </dsp:txXfrm>
    </dsp:sp>
    <dsp:sp modelId="{1F9AEA89-4483-4BD8-8334-3C34D7CB09BD}">
      <dsp:nvSpPr>
        <dsp:cNvPr id="0" name=""/>
        <dsp:cNvSpPr/>
      </dsp:nvSpPr>
      <dsp:spPr>
        <a:xfrm>
          <a:off x="3150716" y="-215300"/>
          <a:ext cx="1911258" cy="236618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IQ" sz="2400" kern="1200" dirty="0">
              <a:solidFill>
                <a:schemeClr val="bg1"/>
              </a:solidFill>
            </a:rPr>
            <a:t>الآثار النفسية عند التحاقه بالمدارس العادية. .</a:t>
          </a:r>
          <a:endParaRPr lang="en-US" sz="2400" kern="1200" dirty="0">
            <a:solidFill>
              <a:schemeClr val="bg1"/>
            </a:solidFill>
          </a:endParaRPr>
        </a:p>
      </dsp:txBody>
      <dsp:txXfrm>
        <a:off x="3430613" y="131219"/>
        <a:ext cx="1351464" cy="1673143"/>
      </dsp:txXfrm>
    </dsp:sp>
    <dsp:sp modelId="{5F53C5D4-AC61-4638-8034-14F91E613F62}">
      <dsp:nvSpPr>
        <dsp:cNvPr id="0" name=""/>
        <dsp:cNvSpPr/>
      </dsp:nvSpPr>
      <dsp:spPr>
        <a:xfrm>
          <a:off x="4537115" y="1195063"/>
          <a:ext cx="2528742"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IQ" sz="2000" kern="1200" dirty="0">
              <a:solidFill>
                <a:schemeClr val="bg1"/>
              </a:solidFill>
            </a:rPr>
            <a:t>الرهبة والخوف بالمدارس من الطفل المعوق</a:t>
          </a:r>
          <a:endParaRPr lang="en-US" sz="2000" kern="1200" dirty="0">
            <a:solidFill>
              <a:schemeClr val="bg1"/>
            </a:solidFill>
          </a:endParaRPr>
        </a:p>
      </dsp:txBody>
      <dsp:txXfrm>
        <a:off x="4907441" y="1415148"/>
        <a:ext cx="1788090" cy="1062663"/>
      </dsp:txXfrm>
    </dsp:sp>
    <dsp:sp modelId="{67F0EB4F-F1E9-4ACD-B223-BF91E268E1DB}">
      <dsp:nvSpPr>
        <dsp:cNvPr id="0" name=""/>
        <dsp:cNvSpPr/>
      </dsp:nvSpPr>
      <dsp:spPr>
        <a:xfrm>
          <a:off x="4575610" y="3152443"/>
          <a:ext cx="2451752"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solidFill>
                <a:schemeClr val="bg1"/>
              </a:solidFill>
            </a:rPr>
            <a:t>عدم توافر مدارس خاصة </a:t>
          </a:r>
          <a:endParaRPr lang="en-US" sz="2800" kern="1200" dirty="0">
            <a:solidFill>
              <a:schemeClr val="bg1"/>
            </a:solidFill>
          </a:endParaRPr>
        </a:p>
      </dsp:txBody>
      <dsp:txXfrm>
        <a:off x="4934661" y="3372528"/>
        <a:ext cx="1733650" cy="1062663"/>
      </dsp:txXfrm>
    </dsp:sp>
    <dsp:sp modelId="{AC658243-A0E6-4BE7-80A8-C0B349A70E51}">
      <dsp:nvSpPr>
        <dsp:cNvPr id="0" name=""/>
        <dsp:cNvSpPr/>
      </dsp:nvSpPr>
      <dsp:spPr>
        <a:xfrm>
          <a:off x="2748656" y="4131134"/>
          <a:ext cx="2715379"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IQ" sz="2400" kern="1200" dirty="0">
              <a:solidFill>
                <a:schemeClr val="bg1"/>
              </a:solidFill>
            </a:rPr>
            <a:t>تعليمهم يحتاج لوقت أطول وجهد اكبر</a:t>
          </a:r>
          <a:endParaRPr lang="en-US" sz="2400" kern="1200" dirty="0">
            <a:solidFill>
              <a:schemeClr val="bg1"/>
            </a:solidFill>
          </a:endParaRPr>
        </a:p>
      </dsp:txBody>
      <dsp:txXfrm>
        <a:off x="3146314" y="4351219"/>
        <a:ext cx="1920063" cy="1062663"/>
      </dsp:txXfrm>
    </dsp:sp>
    <dsp:sp modelId="{5E84FE4C-76C5-428B-844F-A7CAE0B7122B}">
      <dsp:nvSpPr>
        <dsp:cNvPr id="0" name=""/>
        <dsp:cNvSpPr/>
      </dsp:nvSpPr>
      <dsp:spPr>
        <a:xfrm>
          <a:off x="1172426" y="3152443"/>
          <a:ext cx="2477556"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IQ" sz="2000" kern="1200" dirty="0">
              <a:solidFill>
                <a:schemeClr val="bg1"/>
              </a:solidFill>
            </a:rPr>
            <a:t>بعض حالات الإعاقة كالمقعدين تتطلب اعتبارات خاصة </a:t>
          </a:r>
          <a:endParaRPr lang="en-US" sz="2000" kern="1200" dirty="0">
            <a:solidFill>
              <a:schemeClr val="bg1"/>
            </a:solidFill>
          </a:endParaRPr>
        </a:p>
      </dsp:txBody>
      <dsp:txXfrm>
        <a:off x="1535256" y="3372528"/>
        <a:ext cx="1751896" cy="1062663"/>
      </dsp:txXfrm>
    </dsp:sp>
    <dsp:sp modelId="{4B196EB8-8CBB-4FEA-8472-24D5737FAB64}">
      <dsp:nvSpPr>
        <dsp:cNvPr id="0" name=""/>
        <dsp:cNvSpPr/>
      </dsp:nvSpPr>
      <dsp:spPr>
        <a:xfrm>
          <a:off x="1062141" y="1195063"/>
          <a:ext cx="2698127"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IQ" sz="2400" kern="1200" dirty="0">
              <a:solidFill>
                <a:schemeClr val="bg1"/>
              </a:solidFill>
            </a:rPr>
            <a:t>تؤثر بعض العاهات على استيعاب الدروس.</a:t>
          </a:r>
          <a:endParaRPr lang="en-US" sz="2400" kern="1200" dirty="0">
            <a:solidFill>
              <a:schemeClr val="bg1"/>
            </a:solidFill>
          </a:endParaRPr>
        </a:p>
      </dsp:txBody>
      <dsp:txXfrm>
        <a:off x="1457273" y="1415148"/>
        <a:ext cx="1907863" cy="1062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ED72-3923-4212-84DF-4D898CAAE7A0}">
      <dsp:nvSpPr>
        <dsp:cNvPr id="0" name=""/>
        <dsp:cNvSpPr/>
      </dsp:nvSpPr>
      <dsp:spPr>
        <a:xfrm>
          <a:off x="847668" y="0"/>
          <a:ext cx="6432662" cy="54186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t>نفقات العلاج كبيرة</a:t>
          </a:r>
        </a:p>
      </dsp:txBody>
      <dsp:txXfrm>
        <a:off x="3164713" y="270933"/>
        <a:ext cx="1798572" cy="812800"/>
      </dsp:txXfrm>
    </dsp:sp>
    <dsp:sp modelId="{E52269CB-D768-4B53-8566-708DA054899C}">
      <dsp:nvSpPr>
        <dsp:cNvPr id="0" name=""/>
        <dsp:cNvSpPr/>
      </dsp:nvSpPr>
      <dsp:spPr>
        <a:xfrm>
          <a:off x="1611944" y="1083733"/>
          <a:ext cx="4904110" cy="4334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t>عدم وجود الدافع والرغبة</a:t>
          </a:r>
        </a:p>
      </dsp:txBody>
      <dsp:txXfrm>
        <a:off x="3207006" y="1343829"/>
        <a:ext cx="1713986" cy="780288"/>
      </dsp:txXfrm>
    </dsp:sp>
    <dsp:sp modelId="{6E6FCA63-FA53-43F9-8F8A-2F1D55D8ECE0}">
      <dsp:nvSpPr>
        <dsp:cNvPr id="0" name=""/>
        <dsp:cNvSpPr/>
      </dsp:nvSpPr>
      <dsp:spPr>
        <a:xfrm>
          <a:off x="2157870" y="2167466"/>
          <a:ext cx="3812259" cy="32512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t>انقطاع الدخل</a:t>
          </a:r>
        </a:p>
      </dsp:txBody>
      <dsp:txXfrm>
        <a:off x="3175743" y="2411306"/>
        <a:ext cx="1776513" cy="731520"/>
      </dsp:txXfrm>
    </dsp:sp>
    <dsp:sp modelId="{467248E1-5A48-45F3-9467-DDA72E350F39}">
      <dsp:nvSpPr>
        <dsp:cNvPr id="0" name=""/>
        <dsp:cNvSpPr/>
      </dsp:nvSpPr>
      <dsp:spPr>
        <a:xfrm>
          <a:off x="2908490" y="3251200"/>
          <a:ext cx="2311018" cy="21674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FFFF00"/>
              </a:solidFill>
            </a:rPr>
            <a:t>مشاكل اقتصادية</a:t>
          </a:r>
        </a:p>
      </dsp:txBody>
      <dsp:txXfrm>
        <a:off x="3246931" y="3793066"/>
        <a:ext cx="1634136" cy="108373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4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82304D43-E430-4A86-923B-3F81F25B9306}" type="datetimeFigureOut">
              <a:rPr lang="ar-SA" smtClean="0"/>
              <a:t>08/04/1444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224745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4378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7583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61216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1373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74910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1352189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13090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53180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82304D43-E430-4A86-923B-3F81F25B9306}" type="datetimeFigureOut">
              <a:rPr lang="ar-SA" smtClean="0"/>
              <a:t>08/04/1444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64260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2304D43-E430-4A86-923B-3F81F25B9306}" type="datetimeFigureOut">
              <a:rPr lang="ar-SA" smtClean="0"/>
              <a:t>08/04/1444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23593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2304D43-E430-4A86-923B-3F81F25B9306}" type="datetimeFigureOut">
              <a:rPr lang="ar-SA" smtClean="0"/>
              <a:t>08/04/1444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295400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82304D43-E430-4A86-923B-3F81F25B9306}" type="datetimeFigureOut">
              <a:rPr lang="ar-SA" smtClean="0"/>
              <a:t>08/04/1444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35049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04D43-E430-4A86-923B-3F81F25B9306}" type="datetimeFigureOut">
              <a:rPr lang="ar-SA" smtClean="0"/>
              <a:t>08/04/1444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185772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2304D43-E430-4A86-923B-3F81F25B9306}" type="datetimeFigureOut">
              <a:rPr lang="ar-SA" smtClean="0"/>
              <a:t>08/04/1444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271948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82304D43-E430-4A86-923B-3F81F25B9306}" type="datetimeFigureOut">
              <a:rPr lang="ar-SA" smtClean="0"/>
              <a:t>08/04/1444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55459-FAD7-430A-B987-FEFDAF7741AF}" type="slidenum">
              <a:rPr lang="ar-SA" smtClean="0"/>
              <a:t>‹#›</a:t>
            </a:fld>
            <a:endParaRPr lang="ar-SA"/>
          </a:p>
        </p:txBody>
      </p:sp>
    </p:spTree>
    <p:extLst>
      <p:ext uri="{BB962C8B-B14F-4D97-AF65-F5344CB8AC3E}">
        <p14:creationId xmlns:p14="http://schemas.microsoft.com/office/powerpoint/2010/main" val="108685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2304D43-E430-4A86-923B-3F81F25B9306}" type="datetimeFigureOut">
              <a:rPr lang="ar-SA" smtClean="0"/>
              <a:t>08/04/1444</a:t>
            </a:fld>
            <a:endParaRPr lang="ar-S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S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5C55459-FAD7-430A-B987-FEFDAF7741AF}" type="slidenum">
              <a:rPr lang="ar-SA" smtClean="0"/>
              <a:t>‹#›</a:t>
            </a:fld>
            <a:endParaRPr lang="ar-SA"/>
          </a:p>
        </p:txBody>
      </p:sp>
    </p:spTree>
    <p:extLst>
      <p:ext uri="{BB962C8B-B14F-4D97-AF65-F5344CB8AC3E}">
        <p14:creationId xmlns:p14="http://schemas.microsoft.com/office/powerpoint/2010/main" val="63304523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03558" y="464024"/>
            <a:ext cx="1860871" cy="830997"/>
          </a:xfrm>
          <a:prstGeom prst="rect">
            <a:avLst/>
          </a:prstGeom>
          <a:noFill/>
        </p:spPr>
        <p:txBody>
          <a:bodyPr wrap="square" rtlCol="1">
            <a:spAutoFit/>
          </a:bodyPr>
          <a:lstStyle/>
          <a:p>
            <a:pPr algn="ctr"/>
            <a:r>
              <a:rPr lang="ar-SA" sz="2400" dirty="0">
                <a:solidFill>
                  <a:srgbClr val="002060"/>
                </a:solidFill>
              </a:rPr>
              <a:t>المحاضرة</a:t>
            </a:r>
            <a:r>
              <a:rPr lang="ar-SA" sz="2400" dirty="0"/>
              <a:t> </a:t>
            </a:r>
            <a:r>
              <a:rPr lang="ar-SA" sz="2400" dirty="0">
                <a:solidFill>
                  <a:srgbClr val="002060"/>
                </a:solidFill>
              </a:rPr>
              <a:t>الثالثة</a:t>
            </a:r>
          </a:p>
        </p:txBody>
      </p:sp>
      <p:sp>
        <p:nvSpPr>
          <p:cNvPr id="3" name="مربع نص 2"/>
          <p:cNvSpPr txBox="1"/>
          <p:nvPr/>
        </p:nvSpPr>
        <p:spPr>
          <a:xfrm>
            <a:off x="4326340" y="2047165"/>
            <a:ext cx="3703319" cy="2062103"/>
          </a:xfrm>
          <a:prstGeom prst="rect">
            <a:avLst/>
          </a:prstGeom>
          <a:noFill/>
        </p:spPr>
        <p:txBody>
          <a:bodyPr wrap="square" rtlCol="1">
            <a:spAutoFit/>
          </a:bodyPr>
          <a:lstStyle/>
          <a:p>
            <a:pPr algn="ctr"/>
            <a:endParaRPr lang="ar-SA" sz="3200" dirty="0">
              <a:solidFill>
                <a:srgbClr val="002060"/>
              </a:solidFill>
            </a:endParaRPr>
          </a:p>
          <a:p>
            <a:pPr algn="ctr"/>
            <a:r>
              <a:rPr lang="ar-SA" sz="3200" dirty="0">
                <a:solidFill>
                  <a:srgbClr val="002060"/>
                </a:solidFill>
              </a:rPr>
              <a:t>احتياجات ومشاكل الافراد من ذوي الاعاقة</a:t>
            </a:r>
          </a:p>
        </p:txBody>
      </p:sp>
      <p:sp>
        <p:nvSpPr>
          <p:cNvPr id="4" name="مربع نص 3"/>
          <p:cNvSpPr txBox="1"/>
          <p:nvPr/>
        </p:nvSpPr>
        <p:spPr>
          <a:xfrm>
            <a:off x="272955" y="5172501"/>
            <a:ext cx="3466532" cy="1077218"/>
          </a:xfrm>
          <a:prstGeom prst="rect">
            <a:avLst/>
          </a:prstGeom>
          <a:noFill/>
        </p:spPr>
        <p:txBody>
          <a:bodyPr wrap="square" rtlCol="1">
            <a:spAutoFit/>
          </a:bodyPr>
          <a:lstStyle/>
          <a:p>
            <a:pPr algn="ctr"/>
            <a:r>
              <a:rPr lang="ar-SA" sz="3200" dirty="0">
                <a:solidFill>
                  <a:srgbClr val="002060"/>
                </a:solidFill>
              </a:rPr>
              <a:t>اعداد</a:t>
            </a:r>
          </a:p>
          <a:p>
            <a:pPr algn="ctr"/>
            <a:r>
              <a:rPr lang="ar-SA" sz="3200" dirty="0">
                <a:solidFill>
                  <a:srgbClr val="002060"/>
                </a:solidFill>
              </a:rPr>
              <a:t>د.لقــاء النــداوي</a:t>
            </a:r>
          </a:p>
        </p:txBody>
      </p:sp>
    </p:spTree>
    <p:extLst>
      <p:ext uri="{BB962C8B-B14F-4D97-AF65-F5344CB8AC3E}">
        <p14:creationId xmlns:p14="http://schemas.microsoft.com/office/powerpoint/2010/main" val="329680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73457" y="980323"/>
            <a:ext cx="10986448" cy="3539430"/>
          </a:xfrm>
          <a:prstGeom prst="rect">
            <a:avLst/>
          </a:prstGeom>
        </p:spPr>
        <p:txBody>
          <a:bodyPr wrap="square">
            <a:spAutoFit/>
          </a:bodyPr>
          <a:lstStyle/>
          <a:p>
            <a:r>
              <a:rPr lang="ar-SA" sz="3600" dirty="0">
                <a:solidFill>
                  <a:srgbClr val="002060"/>
                </a:solidFill>
              </a:rPr>
              <a:t>3.</a:t>
            </a:r>
            <a:r>
              <a:rPr lang="ar-SA" sz="3600" dirty="0"/>
              <a:t>	</a:t>
            </a:r>
            <a:r>
              <a:rPr lang="ar-SA" sz="4400" dirty="0">
                <a:solidFill>
                  <a:srgbClr val="002060"/>
                </a:solidFill>
              </a:rPr>
              <a:t>المشكلات الترويحية: </a:t>
            </a:r>
            <a:r>
              <a:rPr lang="ar-SA" sz="3600" dirty="0"/>
              <a:t>إن العاهة تؤثر في قدرة المعاق بدنياً على الاستمتاع بوقت الفراغ اسوة </a:t>
            </a:r>
            <a:r>
              <a:rPr lang="ar-SA" sz="3600" dirty="0" err="1"/>
              <a:t>باقرانه</a:t>
            </a:r>
            <a:r>
              <a:rPr lang="ar-SA" sz="3600" dirty="0"/>
              <a:t> لعدم توفر الوسائل الترفيهية بما </a:t>
            </a:r>
            <a:r>
              <a:rPr lang="ar-SA" sz="3600" dirty="0" err="1"/>
              <a:t>يتلائم</a:t>
            </a:r>
            <a:r>
              <a:rPr lang="ar-SA" sz="3600" dirty="0"/>
              <a:t> وعاهته وربما يسعى الى التخريب المتعمد للممتلكـات العامة أو الخاصة أو أي سلوك إجرامي آخر، يعبر من خلاله عن استيائه لوضعه الراهن .</a:t>
            </a:r>
          </a:p>
        </p:txBody>
      </p:sp>
    </p:spTree>
    <p:extLst>
      <p:ext uri="{BB962C8B-B14F-4D97-AF65-F5344CB8AC3E}">
        <p14:creationId xmlns:p14="http://schemas.microsoft.com/office/powerpoint/2010/main" val="427701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716" y="478894"/>
            <a:ext cx="11532358" cy="5386090"/>
          </a:xfrm>
          <a:prstGeom prst="rect">
            <a:avLst/>
          </a:prstGeom>
        </p:spPr>
        <p:txBody>
          <a:bodyPr wrap="square">
            <a:spAutoFit/>
          </a:bodyPr>
          <a:lstStyle/>
          <a:p>
            <a:r>
              <a:rPr lang="ar-SA" sz="2800" dirty="0">
                <a:solidFill>
                  <a:srgbClr val="002060"/>
                </a:solidFill>
              </a:rPr>
              <a:t>4.</a:t>
            </a:r>
            <a:r>
              <a:rPr lang="ar-SA" sz="2800" dirty="0"/>
              <a:t>	</a:t>
            </a:r>
            <a:r>
              <a:rPr lang="ar-SA" sz="3600" dirty="0">
                <a:solidFill>
                  <a:srgbClr val="002060"/>
                </a:solidFill>
              </a:rPr>
              <a:t>المشكلات التعليمية</a:t>
            </a:r>
            <a:r>
              <a:rPr lang="ar-SA" sz="2800" dirty="0"/>
              <a:t>: يثير عالم الافراد من ذوي الإعاقة مشكلة تعليمهم إذا كانوا صغارا أو مشكلة تأهيلهم إذا كانوا كبـارا، والمشكلات التي تواجه العملية التعليمية هي:</a:t>
            </a:r>
          </a:p>
          <a:p>
            <a:r>
              <a:rPr lang="ar-SA" sz="2800" dirty="0">
                <a:solidFill>
                  <a:srgbClr val="002060"/>
                </a:solidFill>
              </a:rPr>
              <a:t>1.</a:t>
            </a:r>
            <a:r>
              <a:rPr lang="ar-SA" sz="2800" dirty="0"/>
              <a:t>	عدم توافر مدارس خاصة وكافية للمعاقين على اختلاف أنواعهم.</a:t>
            </a:r>
          </a:p>
          <a:p>
            <a:r>
              <a:rPr lang="ar-SA" sz="2800" dirty="0">
                <a:solidFill>
                  <a:srgbClr val="002060"/>
                </a:solidFill>
              </a:rPr>
              <a:t>2.</a:t>
            </a:r>
            <a:r>
              <a:rPr lang="ar-SA" sz="2800" dirty="0"/>
              <a:t>	الآثار النفسية السلبية لإلحاق الطفل المعاق بالمدارس العادية. .</a:t>
            </a:r>
          </a:p>
          <a:p>
            <a:r>
              <a:rPr lang="ar-SA" sz="2800" dirty="0">
                <a:solidFill>
                  <a:srgbClr val="002060"/>
                </a:solidFill>
              </a:rPr>
              <a:t>3.</a:t>
            </a:r>
            <a:r>
              <a:rPr lang="ar-SA" sz="2800" dirty="0"/>
              <a:t>	شعور الرهبة والخوف الذي ينتاب التلاميذ عند رؤية المعاق وانعكاس ذلك على سـلوك المعاق الذي يكون </a:t>
            </a:r>
            <a:r>
              <a:rPr lang="ar-SA" sz="2800" dirty="0" err="1"/>
              <a:t>إنسحابياً</a:t>
            </a:r>
            <a:r>
              <a:rPr lang="ar-SA" sz="2800" dirty="0"/>
              <a:t> أو عدوانياً كعملية تعويضية.</a:t>
            </a:r>
          </a:p>
          <a:p>
            <a:r>
              <a:rPr lang="ar-SA" sz="2800" dirty="0">
                <a:solidFill>
                  <a:srgbClr val="002060"/>
                </a:solidFill>
              </a:rPr>
              <a:t>4.</a:t>
            </a:r>
            <a:r>
              <a:rPr lang="ar-SA" sz="2800" dirty="0"/>
              <a:t>	تؤثر بعض العاهات في قدرة المعاق على استيعاب الدروس.</a:t>
            </a:r>
          </a:p>
          <a:p>
            <a:r>
              <a:rPr lang="ar-SA" sz="2800" dirty="0">
                <a:solidFill>
                  <a:srgbClr val="002060"/>
                </a:solidFill>
              </a:rPr>
              <a:t>5.</a:t>
            </a:r>
            <a:r>
              <a:rPr lang="ar-SA" sz="2800" dirty="0"/>
              <a:t>	بعض حالات الإعاقة كالمقعدين تتطلب اعتبارات خاصة لضمان سلامتهم خلال تـوجههم أو تواجدهم بالمدرسة.</a:t>
            </a:r>
          </a:p>
          <a:p>
            <a:r>
              <a:rPr lang="ar-SA" sz="2800" dirty="0">
                <a:solidFill>
                  <a:srgbClr val="002060"/>
                </a:solidFill>
              </a:rPr>
              <a:t>6.</a:t>
            </a:r>
            <a:r>
              <a:rPr lang="ar-SA" sz="2800" dirty="0"/>
              <a:t>	تعليمهم يحتاج لوقت أطول وجهد أكثر من العاديين وتكـرار مـستمر بطـرق متنوعـة ومشوقة.</a:t>
            </a:r>
          </a:p>
        </p:txBody>
      </p:sp>
    </p:spTree>
    <p:extLst>
      <p:ext uri="{BB962C8B-B14F-4D97-AF65-F5344CB8AC3E}">
        <p14:creationId xmlns:p14="http://schemas.microsoft.com/office/powerpoint/2010/main" val="300598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7104" y="747805"/>
            <a:ext cx="10890913" cy="5693866"/>
          </a:xfrm>
          <a:prstGeom prst="rect">
            <a:avLst/>
          </a:prstGeom>
        </p:spPr>
        <p:txBody>
          <a:bodyPr wrap="square">
            <a:spAutoFit/>
          </a:bodyPr>
          <a:lstStyle/>
          <a:p>
            <a:r>
              <a:rPr lang="ar-SA" sz="2400" dirty="0">
                <a:solidFill>
                  <a:srgbClr val="002060"/>
                </a:solidFill>
              </a:rPr>
              <a:t>5- </a:t>
            </a:r>
            <a:r>
              <a:rPr lang="ar-SA" sz="2800" dirty="0">
                <a:solidFill>
                  <a:srgbClr val="002060"/>
                </a:solidFill>
              </a:rPr>
              <a:t>المشكلات الجسمية ومشكلات استخدام الأجهزة التعويضية: </a:t>
            </a:r>
            <a:r>
              <a:rPr lang="ar-SA" sz="2400" dirty="0"/>
              <a:t>يحصل الفرد من خلال أعضاؤه وأطرافه التعويضية علـى إشـباع معـين لاحتياجاته، كما تؤدي هذه الأعضاء وظائف الإنسان كالإمساك بالأشياء أو الحركة وسـهولة التنقل ما يضفي عليه شعوراً بالرضا، كما أن الإنسان بكامل أعضائه يستطيع ممارسة النشاط البدني ومزاولة الرياضيات العادية والهوايات والقيام بالرحلات وتناول الطعام وغيرها، إلا أن المصاب لأحد أعضائه أو أكثر فإنه يفقد وظيفة من وظائف هذا العضو ولا يستطيع الحصول علي الإشباع لما ذكر سابقا من نشاط حركي للإنسان، وبالتالي لا يستطيع أداء هذه الواجبات </a:t>
            </a:r>
            <a:r>
              <a:rPr lang="ar-SA" sz="2400" dirty="0">
                <a:solidFill>
                  <a:srgbClr val="002060"/>
                </a:solidFill>
              </a:rPr>
              <a:t>ويجد أمامه أحد الحلول التالية</a:t>
            </a:r>
            <a:endParaRPr lang="ar-SA" sz="2400" dirty="0"/>
          </a:p>
          <a:p>
            <a:r>
              <a:rPr lang="ar-SA" sz="2400" dirty="0">
                <a:solidFill>
                  <a:srgbClr val="002060"/>
                </a:solidFill>
              </a:rPr>
              <a:t>1-</a:t>
            </a:r>
            <a:r>
              <a:rPr lang="ar-SA" sz="2400" dirty="0"/>
              <a:t> أن يتجنب القيام بالنشاط أو العمل</a:t>
            </a:r>
          </a:p>
          <a:p>
            <a:endParaRPr lang="ar-SA" sz="2400" dirty="0"/>
          </a:p>
          <a:p>
            <a:r>
              <a:rPr lang="ar-SA" sz="2400" dirty="0">
                <a:solidFill>
                  <a:srgbClr val="002060"/>
                </a:solidFill>
              </a:rPr>
              <a:t>2- </a:t>
            </a:r>
            <a:r>
              <a:rPr lang="ar-SA" sz="2400" dirty="0"/>
              <a:t>أن يعوض العضو المصاب عن طريق الاستفادة من الأطراف المتبقية لديه بأقصى طاقـة بدنية ممكنة. </a:t>
            </a:r>
          </a:p>
          <a:p>
            <a:endParaRPr lang="ar-SA" sz="2400" dirty="0">
              <a:solidFill>
                <a:srgbClr val="002060"/>
              </a:solidFill>
            </a:endParaRPr>
          </a:p>
          <a:p>
            <a:r>
              <a:rPr lang="ar-SA" sz="2400" dirty="0">
                <a:solidFill>
                  <a:srgbClr val="002060"/>
                </a:solidFill>
              </a:rPr>
              <a:t>3- </a:t>
            </a:r>
            <a:r>
              <a:rPr lang="ar-SA" sz="2400" dirty="0"/>
              <a:t>يؤدي الوظيفة بالاستفادة من الطرف الصناعي الذي يحـل محـل الطـرف المبتـور أو المصاب. </a:t>
            </a:r>
          </a:p>
        </p:txBody>
      </p:sp>
    </p:spTree>
    <p:extLst>
      <p:ext uri="{BB962C8B-B14F-4D97-AF65-F5344CB8AC3E}">
        <p14:creationId xmlns:p14="http://schemas.microsoft.com/office/powerpoint/2010/main" val="67549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3773" y="426325"/>
            <a:ext cx="11409528" cy="4955203"/>
          </a:xfrm>
          <a:prstGeom prst="rect">
            <a:avLst/>
          </a:prstGeom>
        </p:spPr>
        <p:txBody>
          <a:bodyPr wrap="square">
            <a:spAutoFit/>
          </a:bodyPr>
          <a:lstStyle/>
          <a:p>
            <a:r>
              <a:rPr lang="ar-SA" sz="2400" dirty="0"/>
              <a:t>كما أن </a:t>
            </a:r>
            <a:r>
              <a:rPr lang="ar-SA" sz="2800" dirty="0">
                <a:solidFill>
                  <a:srgbClr val="002060"/>
                </a:solidFill>
              </a:rPr>
              <a:t>استخدام أي جهاز تعويضي يتضمن </a:t>
            </a:r>
            <a:r>
              <a:rPr lang="ar-SA" sz="2400" dirty="0"/>
              <a:t>بالضرورة درجة معينة من الإخفاق مـن حيث الوظيفة البدنية نتيجة </a:t>
            </a:r>
            <a:r>
              <a:rPr lang="ar-SA" sz="2400" dirty="0">
                <a:solidFill>
                  <a:srgbClr val="002060"/>
                </a:solidFill>
              </a:rPr>
              <a:t>لثلاثة عوامل </a:t>
            </a:r>
            <a:r>
              <a:rPr lang="ar-SA" sz="2400" dirty="0"/>
              <a:t>تقع </a:t>
            </a:r>
            <a:r>
              <a:rPr lang="ar-SA" sz="2400" dirty="0">
                <a:solidFill>
                  <a:srgbClr val="002060"/>
                </a:solidFill>
              </a:rPr>
              <a:t>خارج نطاق سيطرة </a:t>
            </a:r>
            <a:r>
              <a:rPr lang="ar-SA" sz="2400" dirty="0"/>
              <a:t>المصاب المعاق بدنياً هي:</a:t>
            </a:r>
          </a:p>
          <a:p>
            <a:endParaRPr lang="ar-SA" sz="2400" dirty="0"/>
          </a:p>
          <a:p>
            <a:endParaRPr lang="ar-SA" sz="2400" dirty="0"/>
          </a:p>
          <a:p>
            <a:r>
              <a:rPr lang="ar-SA" sz="2400" dirty="0"/>
              <a:t>‌</a:t>
            </a:r>
            <a:r>
              <a:rPr lang="ar-SA" sz="2400" dirty="0">
                <a:solidFill>
                  <a:srgbClr val="002060"/>
                </a:solidFill>
              </a:rPr>
              <a:t>أ.</a:t>
            </a:r>
            <a:r>
              <a:rPr lang="ar-SA" sz="2400" dirty="0"/>
              <a:t>	وجود عيب أو قصور في تصميم الجهاز أو تركيب أجزائه أو عدم صـلاحيته للطـرف المبتور أو المصاب ينشأ عنه إخفاق وظيفي.</a:t>
            </a:r>
          </a:p>
          <a:p>
            <a:endParaRPr lang="ar-SA" sz="2400" dirty="0"/>
          </a:p>
          <a:p>
            <a:r>
              <a:rPr lang="ar-SA" sz="2400" dirty="0"/>
              <a:t>‌</a:t>
            </a:r>
            <a:r>
              <a:rPr lang="ar-SA" sz="2400" dirty="0">
                <a:solidFill>
                  <a:srgbClr val="002060"/>
                </a:solidFill>
              </a:rPr>
              <a:t>ب.</a:t>
            </a:r>
            <a:r>
              <a:rPr lang="ar-SA" sz="2400" dirty="0"/>
              <a:t>	إذا لم يستطع المصاب المعاق بدنياً الـسيطرة علـى الطـرف الـصناعي أو الجهـاز التعويضي سيطرة تامة واستخدامه بطريقة سليمة، فإنه ينشأ عنه إخفاق وظيفي.</a:t>
            </a:r>
          </a:p>
          <a:p>
            <a:endParaRPr lang="ar-SA" sz="2400" dirty="0"/>
          </a:p>
          <a:p>
            <a:r>
              <a:rPr lang="ar-SA" sz="2400" dirty="0"/>
              <a:t>‌</a:t>
            </a:r>
            <a:r>
              <a:rPr lang="ar-SA" sz="2400" dirty="0">
                <a:solidFill>
                  <a:srgbClr val="002060"/>
                </a:solidFill>
              </a:rPr>
              <a:t>ج.</a:t>
            </a:r>
            <a:r>
              <a:rPr lang="ar-SA" sz="2400" dirty="0"/>
              <a:t>	في حالة الشخص حديث الإصابة فإنه إذا لم يبلغ بعد مرحلة كافية من إحـراز التوافـق العصبي - العضلي بحيث يستطيع السيطرة على الطرف الصناعي أو الجهاز التعويـضي سيطرة تامة فإنه يعاني من إخفاق وظيفي</a:t>
            </a:r>
          </a:p>
        </p:txBody>
      </p:sp>
    </p:spTree>
    <p:extLst>
      <p:ext uri="{BB962C8B-B14F-4D97-AF65-F5344CB8AC3E}">
        <p14:creationId xmlns:p14="http://schemas.microsoft.com/office/powerpoint/2010/main" val="376393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7421" y="384876"/>
            <a:ext cx="11750722" cy="5693866"/>
          </a:xfrm>
          <a:prstGeom prst="rect">
            <a:avLst/>
          </a:prstGeom>
        </p:spPr>
        <p:txBody>
          <a:bodyPr wrap="square">
            <a:spAutoFit/>
          </a:bodyPr>
          <a:lstStyle/>
          <a:p>
            <a:r>
              <a:rPr lang="ar-SA" sz="2400" dirty="0">
                <a:solidFill>
                  <a:srgbClr val="002060"/>
                </a:solidFill>
              </a:rPr>
              <a:t>6- </a:t>
            </a:r>
            <a:r>
              <a:rPr lang="ar-SA" sz="2800" dirty="0">
                <a:solidFill>
                  <a:srgbClr val="002060"/>
                </a:solidFill>
              </a:rPr>
              <a:t>المشكلات الاقتصادية: </a:t>
            </a:r>
            <a:r>
              <a:rPr lang="ar-SA" sz="2400" dirty="0"/>
              <a:t>تترك الإعاقة مشاكل عديدة للفرد، خاصة إذا كان العائل الوحيد للأسرة، وفي الغالـب تؤدي إلى البطالة أو فقدان العمل أو قلة العمل أو قلة الإنتـاج، ممـا يـؤثر علـى الـدخل الاقتصادي، وزيادة تكاليف العلاج والتأهيل أو عدم توافرها يزيد الأمور سوءاً، والمشكلات الاقتصادية من المشكلات الهامة في مجال علاج وتأهيل المعاقين، وتتمثـل في عدم القدرة على شراء أنواع معينة من العلاج، وعدم القدرة على شراء بعـض الأجهـزة المعاونة (</a:t>
            </a:r>
            <a:r>
              <a:rPr lang="ar-SA" sz="2400" dirty="0" err="1"/>
              <a:t>كالإطراف</a:t>
            </a:r>
            <a:r>
              <a:rPr lang="ar-SA" sz="2400" dirty="0"/>
              <a:t> الصناعية)، كما قد يحتاج الأمر إلى إجراء العمليات الجراحية والتي قـد تتكلف أموالاً تفوق قدرات الأسرة الاقتصادية، بالإضافة إلى الأعباء الاقتصادية الناجمة عن إعالة المعاق لفقدان أو نقص دوره الاقتصادي في الأسرة وتتسبب الإعاقة الحركية الكثير من المشكلات الاقتصادية التي قد تدفع المعاق حركيـاً إلى مقاومة العلاج أو تكون سببا في انتكاس المرض ومنها:</a:t>
            </a:r>
          </a:p>
          <a:p>
            <a:r>
              <a:rPr lang="ar-SA" sz="2400" dirty="0"/>
              <a:t>‌</a:t>
            </a:r>
            <a:r>
              <a:rPr lang="ar-SA" sz="2400" dirty="0">
                <a:solidFill>
                  <a:srgbClr val="002060"/>
                </a:solidFill>
              </a:rPr>
              <a:t>أ.</a:t>
            </a:r>
            <a:r>
              <a:rPr lang="ar-SA" sz="2400" dirty="0"/>
              <a:t>	تحمله لكثير من نفقات العلاج.</a:t>
            </a:r>
          </a:p>
          <a:p>
            <a:r>
              <a:rPr lang="ar-SA" sz="2400" dirty="0"/>
              <a:t>‌</a:t>
            </a:r>
            <a:r>
              <a:rPr lang="ar-SA" sz="2400" dirty="0">
                <a:solidFill>
                  <a:srgbClr val="002060"/>
                </a:solidFill>
              </a:rPr>
              <a:t>ب.</a:t>
            </a:r>
            <a:r>
              <a:rPr lang="ar-SA" sz="2400" dirty="0"/>
              <a:t>	انقطاع الدخل أو انخفاضه خاصة إذا كان المعاق حركياً هو العائل الوحيد للأسرة حيـث أن الإعاقة تؤثر في الأدوار التي يقوم بها.</a:t>
            </a:r>
          </a:p>
          <a:p>
            <a:r>
              <a:rPr lang="ar-SA" sz="2400" dirty="0"/>
              <a:t>‌</a:t>
            </a:r>
            <a:r>
              <a:rPr lang="ar-SA" sz="2400" dirty="0">
                <a:solidFill>
                  <a:srgbClr val="002060"/>
                </a:solidFill>
              </a:rPr>
              <a:t>ج.</a:t>
            </a:r>
            <a:r>
              <a:rPr lang="ar-SA" sz="2400" dirty="0"/>
              <a:t>	أيضا قد تنبع المشكلة الاقتصادية من عدم وجود دافع أو رغبة لـدى المعـاق بدنيـاً بالعمل لعدم وجود طموحات لديه مما يقلل من أهمية القيمة الاقتصادية.</a:t>
            </a:r>
          </a:p>
        </p:txBody>
      </p:sp>
    </p:spTree>
    <p:extLst>
      <p:ext uri="{BB962C8B-B14F-4D97-AF65-F5344CB8AC3E}">
        <p14:creationId xmlns:p14="http://schemas.microsoft.com/office/powerpoint/2010/main" val="113487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3899" y="780662"/>
            <a:ext cx="11354936" cy="9448740"/>
          </a:xfrm>
          <a:prstGeom prst="rect">
            <a:avLst/>
          </a:prstGeom>
        </p:spPr>
        <p:txBody>
          <a:bodyPr wrap="square">
            <a:spAutoFit/>
          </a:bodyPr>
          <a:lstStyle/>
          <a:p>
            <a:r>
              <a:rPr lang="ar-SA" sz="3200" dirty="0">
                <a:solidFill>
                  <a:srgbClr val="002060"/>
                </a:solidFill>
              </a:rPr>
              <a:t>7- مشكلات العمـــل </a:t>
            </a:r>
            <a:r>
              <a:rPr lang="ar-SA" sz="3200" dirty="0"/>
              <a:t>: ارتبط العمل بالإنسان منذ بدء الخليقة وأصبح عنصر العمل من أهم عناصـر الإنتـاج ، إلا أن معظم الاقتصاديات وخاصة اقتصاديات الدول النامية تواجه العديد من المشاكل على الإطلاق ، ولعل أهمها مشكلة البطالة التي تعوق عملية التنمية، فضلاً عما يترتب عليها العديد من الآثار السلبية سواء أكانت اقتصادية أم اجتماعية أم سياسية لذا، تمثـل قـضية التـشغيل وتوفير مزيد من فرص العمل أهم التحديات التي تواجه معظم الاقتـصاديات بـصفة عامـة، واقتصاديات الدول النامية بصفة خاصة. </a:t>
            </a:r>
          </a:p>
          <a:p>
            <a:endParaRPr lang="ar-SA" sz="3200" dirty="0"/>
          </a:p>
          <a:p>
            <a:endParaRPr lang="ar-SA" sz="3200" dirty="0"/>
          </a:p>
          <a:p>
            <a:endParaRPr lang="ar-SA" sz="3200" dirty="0"/>
          </a:p>
          <a:p>
            <a:endParaRPr lang="ar-SA" sz="3200" dirty="0"/>
          </a:p>
          <a:p>
            <a:endParaRPr lang="ar-SA" sz="3200" dirty="0"/>
          </a:p>
          <a:p>
            <a:endParaRPr lang="ar-SA" sz="3200" dirty="0"/>
          </a:p>
          <a:p>
            <a:endParaRPr lang="ar-SA" sz="3200" dirty="0"/>
          </a:p>
          <a:p>
            <a:endParaRPr lang="ar-SA" sz="3200" dirty="0"/>
          </a:p>
          <a:p>
            <a:endParaRPr lang="ar-SA" sz="3200" dirty="0"/>
          </a:p>
          <a:p>
            <a:endParaRPr lang="ar-SA" sz="3200" dirty="0"/>
          </a:p>
          <a:p>
            <a:endParaRPr lang="ar-SA" sz="3200" dirty="0"/>
          </a:p>
        </p:txBody>
      </p:sp>
    </p:spTree>
    <p:extLst>
      <p:ext uri="{BB962C8B-B14F-4D97-AF65-F5344CB8AC3E}">
        <p14:creationId xmlns:p14="http://schemas.microsoft.com/office/powerpoint/2010/main" val="376372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5230032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شكل بيضاوي 1"/>
          <p:cNvSpPr/>
          <p:nvPr/>
        </p:nvSpPr>
        <p:spPr>
          <a:xfrm flipH="1" flipV="1">
            <a:off x="682389" y="4790365"/>
            <a:ext cx="2251880" cy="193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isometricRightUp"/>
              <a:lightRig rig="threePt" dir="t"/>
            </a:scene3d>
          </a:bodyPr>
          <a:lstStyle/>
          <a:p>
            <a:pPr algn="ctr"/>
            <a:endParaRPr lang="ar-SA" b="1">
              <a:ln w="22225">
                <a:solidFill>
                  <a:schemeClr val="accent2"/>
                </a:solidFill>
                <a:prstDash val="solid"/>
              </a:ln>
              <a:solidFill>
                <a:schemeClr val="accent3">
                  <a:lumMod val="60000"/>
                  <a:lumOff val="40000"/>
                </a:schemeClr>
              </a:solidFill>
            </a:endParaRPr>
          </a:p>
        </p:txBody>
      </p:sp>
      <p:sp>
        <p:nvSpPr>
          <p:cNvPr id="3" name="مربع نص 2"/>
          <p:cNvSpPr txBox="1"/>
          <p:nvPr/>
        </p:nvSpPr>
        <p:spPr>
          <a:xfrm>
            <a:off x="846161" y="5343857"/>
            <a:ext cx="1924335" cy="954107"/>
          </a:xfrm>
          <a:prstGeom prst="rect">
            <a:avLst/>
          </a:prstGeom>
          <a:noFill/>
          <a:effectLst>
            <a:glow rad="228600">
              <a:schemeClr val="accent6">
                <a:satMod val="175000"/>
                <a:alpha val="40000"/>
              </a:schemeClr>
            </a:glow>
            <a:innerShdw blurRad="63500" dist="50800" dir="18900000">
              <a:prstClr val="black">
                <a:alpha val="50000"/>
              </a:prstClr>
            </a:innerShdw>
          </a:effectLst>
        </p:spPr>
        <p:txBody>
          <a:bodyPr wrap="square" rtlCol="1">
            <a:spAutoFit/>
          </a:bodyPr>
          <a:lstStyle/>
          <a:p>
            <a:pPr algn="ctr"/>
            <a:r>
              <a:rPr lang="ar-SA" sz="2800" dirty="0"/>
              <a:t>احتياج ذوي الاعاقة</a:t>
            </a:r>
          </a:p>
        </p:txBody>
      </p:sp>
    </p:spTree>
    <p:extLst>
      <p:ext uri="{BB962C8B-B14F-4D97-AF65-F5344CB8AC3E}">
        <p14:creationId xmlns:p14="http://schemas.microsoft.com/office/powerpoint/2010/main" val="249590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12159002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6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6155104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10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270237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9676263" y="518615"/>
            <a:ext cx="2338317" cy="1323439"/>
          </a:xfrm>
          <a:prstGeom prst="rect">
            <a:avLst/>
          </a:prstGeom>
          <a:noFill/>
        </p:spPr>
        <p:txBody>
          <a:bodyPr wrap="square" rtlCol="1">
            <a:spAutoFit/>
          </a:bodyPr>
          <a:lstStyle/>
          <a:p>
            <a:pPr algn="ctr"/>
            <a:r>
              <a:rPr lang="ar-SA" sz="4000" dirty="0">
                <a:solidFill>
                  <a:srgbClr val="00B0F0"/>
                </a:solidFill>
              </a:rPr>
              <a:t>احتياجات مهنية</a:t>
            </a:r>
          </a:p>
        </p:txBody>
      </p:sp>
    </p:spTree>
    <p:extLst>
      <p:ext uri="{BB962C8B-B14F-4D97-AF65-F5344CB8AC3E}">
        <p14:creationId xmlns:p14="http://schemas.microsoft.com/office/powerpoint/2010/main" val="26416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6414448" y="2415654"/>
            <a:ext cx="5182664" cy="4442346"/>
          </a:xfrm>
          <a:prstGeom prst="rect">
            <a:avLst/>
          </a:prstGeom>
        </p:spPr>
      </p:pic>
      <p:pic>
        <p:nvPicPr>
          <p:cNvPr id="5" name="صورة 4"/>
          <p:cNvPicPr>
            <a:picLocks noChangeAspect="1"/>
          </p:cNvPicPr>
          <p:nvPr/>
        </p:nvPicPr>
        <p:blipFill>
          <a:blip r:embed="rId3"/>
          <a:stretch>
            <a:fillRect/>
          </a:stretch>
        </p:blipFill>
        <p:spPr>
          <a:xfrm>
            <a:off x="0" y="152465"/>
            <a:ext cx="5704764" cy="4979092"/>
          </a:xfrm>
          <a:prstGeom prst="rect">
            <a:avLst/>
          </a:prstGeom>
        </p:spPr>
      </p:pic>
    </p:spTree>
    <p:extLst>
      <p:ext uri="{BB962C8B-B14F-4D97-AF65-F5344CB8AC3E}">
        <p14:creationId xmlns:p14="http://schemas.microsoft.com/office/powerpoint/2010/main" val="124978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631526851"/>
              </p:ext>
            </p:extLst>
          </p:nvPr>
        </p:nvGraphicFramePr>
        <p:xfrm>
          <a:off x="2086591" y="405767"/>
          <a:ext cx="812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شكل بيضاوي 2"/>
          <p:cNvSpPr/>
          <p:nvPr/>
        </p:nvSpPr>
        <p:spPr>
          <a:xfrm flipH="1">
            <a:off x="6673756" y="1528549"/>
            <a:ext cx="1460310" cy="128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الرهبة والخوف من المعاق</a:t>
            </a:r>
          </a:p>
        </p:txBody>
      </p:sp>
      <p:sp>
        <p:nvSpPr>
          <p:cNvPr id="4" name="شكل بيضاوي 3"/>
          <p:cNvSpPr/>
          <p:nvPr/>
        </p:nvSpPr>
        <p:spPr>
          <a:xfrm>
            <a:off x="3957851" y="4094329"/>
            <a:ext cx="1460310" cy="140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الاثار النفسية السلبية للمعاق</a:t>
            </a:r>
          </a:p>
        </p:txBody>
      </p:sp>
    </p:spTree>
    <p:extLst>
      <p:ext uri="{BB962C8B-B14F-4D97-AF65-F5344CB8AC3E}">
        <p14:creationId xmlns:p14="http://schemas.microsoft.com/office/powerpoint/2010/main" val="232131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18639669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437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90635129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5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7463801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48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83988670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5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441517" y="341194"/>
            <a:ext cx="5750483" cy="954107"/>
          </a:xfrm>
          <a:prstGeom prst="rect">
            <a:avLst/>
          </a:prstGeom>
          <a:noFill/>
        </p:spPr>
        <p:txBody>
          <a:bodyPr wrap="square" rtlCol="1">
            <a:spAutoFit/>
          </a:bodyPr>
          <a:lstStyle/>
          <a:p>
            <a:pPr algn="ctr"/>
            <a:r>
              <a:rPr lang="ar-SA" sz="2800" dirty="0">
                <a:solidFill>
                  <a:schemeClr val="accent4">
                    <a:lumMod val="50000"/>
                  </a:schemeClr>
                </a:solidFill>
              </a:rPr>
              <a:t>الإخفاقات البدنية التي يتعرض لها عند استخدام الجهاز التعويضي</a:t>
            </a:r>
          </a:p>
        </p:txBody>
      </p:sp>
      <p:graphicFrame>
        <p:nvGraphicFramePr>
          <p:cNvPr id="3" name="رسم تخطيطي 2"/>
          <p:cNvGraphicFramePr/>
          <p:nvPr>
            <p:extLst>
              <p:ext uri="{D42A27DB-BD31-4B8C-83A1-F6EECF244321}">
                <p14:modId xmlns:p14="http://schemas.microsoft.com/office/powerpoint/2010/main" val="2519394136"/>
              </p:ext>
            </p:extLst>
          </p:nvPr>
        </p:nvGraphicFramePr>
        <p:xfrm>
          <a:off x="803701" y="8455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33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46412" y="805218"/>
            <a:ext cx="10172359" cy="4401205"/>
          </a:xfrm>
          <a:prstGeom prst="rect">
            <a:avLst/>
          </a:prstGeom>
          <a:noFill/>
        </p:spPr>
        <p:txBody>
          <a:bodyPr wrap="square" rtlCol="1">
            <a:spAutoFit/>
          </a:bodyPr>
          <a:lstStyle/>
          <a:p>
            <a:r>
              <a:rPr lang="ar-SA" sz="3200" dirty="0">
                <a:solidFill>
                  <a:schemeClr val="bg1"/>
                </a:solidFill>
              </a:rPr>
              <a:t>أسئلة نموذجية للمحاضرة</a:t>
            </a:r>
          </a:p>
          <a:p>
            <a:endParaRPr lang="ar-SA" sz="3200" dirty="0">
              <a:solidFill>
                <a:schemeClr val="bg1"/>
              </a:solidFill>
            </a:endParaRPr>
          </a:p>
          <a:p>
            <a:r>
              <a:rPr lang="ar-SA" sz="2400" dirty="0">
                <a:solidFill>
                  <a:schemeClr val="bg1"/>
                </a:solidFill>
              </a:rPr>
              <a:t>س1\  ماهي اهم الاحتياجات الاجتماعية للفرد من ذوي الإعاقة ؟</a:t>
            </a:r>
          </a:p>
          <a:p>
            <a:endParaRPr lang="ar-SA" sz="2400" dirty="0">
              <a:solidFill>
                <a:schemeClr val="bg1"/>
              </a:solidFill>
            </a:endParaRPr>
          </a:p>
          <a:p>
            <a:r>
              <a:rPr lang="ar-SA" sz="2400" dirty="0">
                <a:solidFill>
                  <a:schemeClr val="bg1"/>
                </a:solidFill>
              </a:rPr>
              <a:t>س2\   ماهي اهم الاحتياجات المهنية للفرد من ذوي الإعاقة ؟</a:t>
            </a:r>
          </a:p>
          <a:p>
            <a:endParaRPr lang="ar-SA" sz="2400" dirty="0">
              <a:solidFill>
                <a:schemeClr val="bg1"/>
              </a:solidFill>
            </a:endParaRPr>
          </a:p>
          <a:p>
            <a:r>
              <a:rPr lang="ar-SA" sz="2400" dirty="0">
                <a:solidFill>
                  <a:schemeClr val="bg1"/>
                </a:solidFill>
              </a:rPr>
              <a:t>س3\  ماهي المشكلات الاجتماعية التي </a:t>
            </a:r>
            <a:r>
              <a:rPr lang="ar-SA" sz="2400" dirty="0" err="1">
                <a:solidFill>
                  <a:schemeClr val="bg1"/>
                </a:solidFill>
              </a:rPr>
              <a:t>يواجهها</a:t>
            </a:r>
            <a:r>
              <a:rPr lang="ar-SA" sz="2400" dirty="0">
                <a:solidFill>
                  <a:schemeClr val="bg1"/>
                </a:solidFill>
              </a:rPr>
              <a:t> الفرد من ذوي الإعاقة ؟</a:t>
            </a:r>
          </a:p>
          <a:p>
            <a:endParaRPr lang="ar-SA" sz="2400" dirty="0">
              <a:solidFill>
                <a:schemeClr val="bg1"/>
              </a:solidFill>
            </a:endParaRPr>
          </a:p>
          <a:p>
            <a:r>
              <a:rPr lang="ar-SA" sz="2400" dirty="0">
                <a:solidFill>
                  <a:schemeClr val="bg1"/>
                </a:solidFill>
              </a:rPr>
              <a:t>س4\  ماهي الإخفاقات عند استخدام الطرف التعويضي ؟</a:t>
            </a:r>
          </a:p>
          <a:p>
            <a:endParaRPr lang="ar-SA" sz="2400" dirty="0">
              <a:solidFill>
                <a:schemeClr val="bg1"/>
              </a:solidFill>
            </a:endParaRPr>
          </a:p>
          <a:p>
            <a:r>
              <a:rPr lang="ar-SA" sz="2400" dirty="0">
                <a:solidFill>
                  <a:schemeClr val="bg1"/>
                </a:solidFill>
              </a:rPr>
              <a:t>س5\   ماهي اهم المشكلات الجسمية ومشكلات استخدام الأجهزة التعويضية ؟</a:t>
            </a:r>
          </a:p>
        </p:txBody>
      </p:sp>
    </p:spTree>
    <p:extLst>
      <p:ext uri="{BB962C8B-B14F-4D97-AF65-F5344CB8AC3E}">
        <p14:creationId xmlns:p14="http://schemas.microsoft.com/office/powerpoint/2010/main" val="8480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16826" y="235144"/>
            <a:ext cx="11577403" cy="5816977"/>
          </a:xfrm>
          <a:prstGeom prst="rect">
            <a:avLst/>
          </a:prstGeom>
        </p:spPr>
        <p:txBody>
          <a:bodyPr wrap="square">
            <a:spAutoFit/>
          </a:bodyPr>
          <a:lstStyle/>
          <a:p>
            <a:endParaRPr lang="ar-SA" sz="2800" dirty="0"/>
          </a:p>
          <a:p>
            <a:pPr algn="ctr"/>
            <a:r>
              <a:rPr lang="ar-SA" sz="3600" dirty="0">
                <a:solidFill>
                  <a:srgbClr val="002060"/>
                </a:solidFill>
              </a:rPr>
              <a:t>احتياجات ومشاكل الافراد من ذوي الاعاقة</a:t>
            </a:r>
          </a:p>
          <a:p>
            <a:endParaRPr lang="ar-SA" sz="2800" dirty="0"/>
          </a:p>
          <a:p>
            <a:endParaRPr lang="ar-SA" sz="2800" dirty="0"/>
          </a:p>
          <a:p>
            <a:r>
              <a:rPr lang="ar-SA" sz="2800" dirty="0"/>
              <a:t>اذا كانت الحاجات الفسيولوجية ضرورية للمحافظة على بقـاء الفـرد ونوعـه، فـأن الاحتياجات الاجتماعية والنفسية والاقتصادية ايضا ضرورية لسعادة الفرد وطمأنينته، فإحباطها يثيـر في نفسه القلق ويؤدي إلى كثير من اضطرابات الشخصية ويعرف </a:t>
            </a:r>
            <a:r>
              <a:rPr lang="ar-SA" sz="2800" dirty="0">
                <a:solidFill>
                  <a:srgbClr val="002060"/>
                </a:solidFill>
              </a:rPr>
              <a:t>قاموس علـم الاجتمـاع </a:t>
            </a:r>
            <a:r>
              <a:rPr lang="ar-SA" sz="2800" dirty="0"/>
              <a:t>الحاجة (</a:t>
            </a:r>
            <a:r>
              <a:rPr lang="en-US" sz="2800" dirty="0"/>
              <a:t> (  </a:t>
            </a:r>
            <a:r>
              <a:rPr lang="en-US" sz="2800" dirty="0">
                <a:solidFill>
                  <a:srgbClr val="002060"/>
                </a:solidFill>
              </a:rPr>
              <a:t>Need</a:t>
            </a:r>
            <a:r>
              <a:rPr lang="en-US" sz="2800" dirty="0"/>
              <a:t>  </a:t>
            </a:r>
            <a:r>
              <a:rPr lang="ar-SA" sz="2800" dirty="0"/>
              <a:t>أنها حالة من التوتر أو عدم الإشباع يشعر بها الفرد </a:t>
            </a:r>
          </a:p>
          <a:p>
            <a:r>
              <a:rPr lang="ar-SA" sz="2800" dirty="0"/>
              <a:t>ونظراً لأن الإعاقة البدنية تمثل متجهاً نحو الهدف الذي يعتقد انه سوف يحقق له الإشباع فإنها بالتالي تجعل الفرد من ذوي الإعاقة له احتياجـات ذات طابع خاص تتفق في شكلها العام مع احتياجات الأفراد العاديين وتختلف في مضمونها ويمكن توضيح هذه الاحتياجات فيما يلي:</a:t>
            </a:r>
          </a:p>
        </p:txBody>
      </p:sp>
    </p:spTree>
    <p:extLst>
      <p:ext uri="{BB962C8B-B14F-4D97-AF65-F5344CB8AC3E}">
        <p14:creationId xmlns:p14="http://schemas.microsoft.com/office/powerpoint/2010/main" val="212880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882" y="375315"/>
            <a:ext cx="12216984" cy="5940088"/>
          </a:xfrm>
          <a:prstGeom prst="rect">
            <a:avLst/>
          </a:prstGeom>
        </p:spPr>
        <p:txBody>
          <a:bodyPr wrap="square">
            <a:spAutoFit/>
          </a:bodyPr>
          <a:lstStyle/>
          <a:p>
            <a:r>
              <a:rPr lang="ar-SA" sz="3600" dirty="0">
                <a:solidFill>
                  <a:srgbClr val="002060"/>
                </a:solidFill>
              </a:rPr>
              <a:t>أولا \            احتياجات فردية وتتمثل في :-</a:t>
            </a:r>
          </a:p>
          <a:p>
            <a:endParaRPr lang="ar-SA" sz="3600" dirty="0">
              <a:solidFill>
                <a:srgbClr val="002060"/>
              </a:solidFill>
            </a:endParaRPr>
          </a:p>
          <a:p>
            <a:endParaRPr lang="ar-SA" sz="2400" dirty="0"/>
          </a:p>
          <a:p>
            <a:r>
              <a:rPr lang="ar-SA" sz="2400" dirty="0">
                <a:solidFill>
                  <a:srgbClr val="002060"/>
                </a:solidFill>
              </a:rPr>
              <a:t>‌</a:t>
            </a:r>
            <a:r>
              <a:rPr lang="ar-SA" sz="2800" dirty="0">
                <a:solidFill>
                  <a:srgbClr val="002060"/>
                </a:solidFill>
              </a:rPr>
              <a:t>أ. حاجات بدنية: </a:t>
            </a:r>
            <a:r>
              <a:rPr lang="ar-SA" sz="2400" dirty="0"/>
              <a:t>استعادة اللياقة البدنية وتوفير الأجهزة التعويضية</a:t>
            </a:r>
          </a:p>
          <a:p>
            <a:endParaRPr lang="ar-SA" sz="2400" dirty="0"/>
          </a:p>
          <a:p>
            <a:r>
              <a:rPr lang="ar-SA" sz="2800" dirty="0">
                <a:solidFill>
                  <a:srgbClr val="002060"/>
                </a:solidFill>
              </a:rPr>
              <a:t>‌ب. إرشاديــة: </a:t>
            </a:r>
            <a:r>
              <a:rPr lang="ar-SA" sz="2400" dirty="0"/>
              <a:t>الاهتمام بالعوامل النفسية والمساعدة على التكيف وتنمية الشخصية</a:t>
            </a:r>
          </a:p>
          <a:p>
            <a:endParaRPr lang="ar-SA" sz="2400" dirty="0"/>
          </a:p>
          <a:p>
            <a:r>
              <a:rPr lang="ar-SA" sz="2800" dirty="0">
                <a:solidFill>
                  <a:srgbClr val="002060"/>
                </a:solidFill>
              </a:rPr>
              <a:t>‌ج. تعليميــة : </a:t>
            </a:r>
            <a:r>
              <a:rPr lang="ar-SA" sz="2400" dirty="0"/>
              <a:t>توفير فرص التعليم المكافئ لمن هم في سن التعليم مع الاهتمام بتعلـيم الكبار</a:t>
            </a:r>
          </a:p>
          <a:p>
            <a:endParaRPr lang="ar-SA" sz="2400" dirty="0"/>
          </a:p>
          <a:p>
            <a:r>
              <a:rPr lang="ar-SA" sz="2800" dirty="0">
                <a:solidFill>
                  <a:srgbClr val="002060"/>
                </a:solidFill>
              </a:rPr>
              <a:t>‌د. تدريبيـــة :  </a:t>
            </a:r>
            <a:r>
              <a:rPr lang="ar-SA" sz="2400" dirty="0"/>
              <a:t>مثل فتح مجالات التدريب تبعاً لمستوى المهارات وبقصد الإعـداد المهنـي</a:t>
            </a:r>
          </a:p>
          <a:p>
            <a:r>
              <a:rPr lang="ar-SA" sz="2400" dirty="0"/>
              <a:t>(للعمل المناسب للعائق)</a:t>
            </a:r>
          </a:p>
          <a:p>
            <a:endParaRPr lang="ar-SA" sz="2400" dirty="0"/>
          </a:p>
          <a:p>
            <a:r>
              <a:rPr lang="ar-SA" sz="2800" dirty="0">
                <a:solidFill>
                  <a:srgbClr val="002060"/>
                </a:solidFill>
              </a:rPr>
              <a:t>و. احتياجات ترفيهية:  </a:t>
            </a:r>
            <a:r>
              <a:rPr lang="ar-SA" sz="2400" dirty="0"/>
              <a:t>لشغل أوقات فراغ المعاقين بدنياً عن طريق برامج ترفيهية يعـدها ويصممها الأخصائي الاجتماعي لتناسب ظروفهم واستعدادهم وقدراتهم.</a:t>
            </a:r>
          </a:p>
        </p:txBody>
      </p:sp>
    </p:spTree>
    <p:extLst>
      <p:ext uri="{BB962C8B-B14F-4D97-AF65-F5344CB8AC3E}">
        <p14:creationId xmlns:p14="http://schemas.microsoft.com/office/powerpoint/2010/main" val="409265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813" y="970694"/>
            <a:ext cx="11077731" cy="5324535"/>
          </a:xfrm>
          <a:prstGeom prst="rect">
            <a:avLst/>
          </a:prstGeom>
        </p:spPr>
        <p:txBody>
          <a:bodyPr wrap="square">
            <a:spAutoFit/>
          </a:bodyPr>
          <a:lstStyle/>
          <a:p>
            <a:r>
              <a:rPr lang="ar-SA" sz="3600" dirty="0">
                <a:solidFill>
                  <a:srgbClr val="002060"/>
                </a:solidFill>
              </a:rPr>
              <a:t>ثانيا \ احتياجات اجتماعية وتتمثل في:</a:t>
            </a:r>
          </a:p>
          <a:p>
            <a:endParaRPr lang="ar-SA" sz="3600" dirty="0">
              <a:solidFill>
                <a:srgbClr val="002060"/>
              </a:solidFill>
            </a:endParaRPr>
          </a:p>
          <a:p>
            <a:r>
              <a:rPr lang="ar-SA" sz="3200" dirty="0">
                <a:solidFill>
                  <a:srgbClr val="002060"/>
                </a:solidFill>
              </a:rPr>
              <a:t>‌أ. علاقيــة: </a:t>
            </a:r>
            <a:r>
              <a:rPr lang="ar-SA" sz="2800" dirty="0"/>
              <a:t>مثل توثيق صلات المعاق بمجتمعه وتعديل نظرة المجتمع إليه </a:t>
            </a:r>
          </a:p>
          <a:p>
            <a:endParaRPr lang="ar-SA" sz="2800" dirty="0"/>
          </a:p>
          <a:p>
            <a:r>
              <a:rPr lang="ar-SA" sz="3200" dirty="0">
                <a:solidFill>
                  <a:srgbClr val="002060"/>
                </a:solidFill>
              </a:rPr>
              <a:t>‌ب. تدعيميـة: </a:t>
            </a:r>
            <a:r>
              <a:rPr lang="ar-SA" sz="2800" dirty="0"/>
              <a:t>مثل الخدمات المساعدة التربوية والماديـة و وسائل الانتقـال والاتـصال والإعفاءات الضريبية والجمركية</a:t>
            </a:r>
          </a:p>
          <a:p>
            <a:endParaRPr lang="ar-SA" sz="2800" dirty="0"/>
          </a:p>
          <a:p>
            <a:r>
              <a:rPr lang="ar-SA" sz="3200" dirty="0">
                <a:solidFill>
                  <a:srgbClr val="002060"/>
                </a:solidFill>
              </a:rPr>
              <a:t>‌ج. ثقافيــة: </a:t>
            </a:r>
            <a:r>
              <a:rPr lang="ar-SA" sz="2800" dirty="0"/>
              <a:t>مثل توفير الأدوات والوسائل الثقافية ومجالات المعرفة والعلوم</a:t>
            </a:r>
          </a:p>
          <a:p>
            <a:endParaRPr lang="ar-SA" sz="2800" dirty="0"/>
          </a:p>
          <a:p>
            <a:r>
              <a:rPr lang="ar-SA" sz="3200" dirty="0">
                <a:solidFill>
                  <a:srgbClr val="002060"/>
                </a:solidFill>
              </a:rPr>
              <a:t> د- أسريــة: </a:t>
            </a:r>
            <a:r>
              <a:rPr lang="ar-SA" sz="2800" dirty="0"/>
              <a:t>مثل تمكين المعاق من الحياة الأسرية الصحيحة ومواجهة مشكلاتهم الاقتصادية والصحية والاجتماعية، </a:t>
            </a:r>
          </a:p>
        </p:txBody>
      </p:sp>
    </p:spTree>
    <p:extLst>
      <p:ext uri="{BB962C8B-B14F-4D97-AF65-F5344CB8AC3E}">
        <p14:creationId xmlns:p14="http://schemas.microsoft.com/office/powerpoint/2010/main" val="173734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63915"/>
            <a:ext cx="11977140" cy="6494085"/>
          </a:xfrm>
          <a:prstGeom prst="rect">
            <a:avLst/>
          </a:prstGeom>
        </p:spPr>
        <p:txBody>
          <a:bodyPr wrap="square">
            <a:spAutoFit/>
          </a:bodyPr>
          <a:lstStyle/>
          <a:p>
            <a:r>
              <a:rPr lang="ar-SA" sz="3200" dirty="0">
                <a:solidFill>
                  <a:srgbClr val="002060"/>
                </a:solidFill>
              </a:rPr>
              <a:t>ثالثا  \	احتياجات مهنية وتتمثل في:</a:t>
            </a:r>
          </a:p>
          <a:p>
            <a:r>
              <a:rPr lang="ar-SA" sz="2000" dirty="0">
                <a:solidFill>
                  <a:srgbClr val="002060"/>
                </a:solidFill>
              </a:rPr>
              <a:t>‌أ. احتياجات توجيهيــة: </a:t>
            </a:r>
            <a:r>
              <a:rPr lang="ar-SA" sz="2000" dirty="0"/>
              <a:t>تهيئة سبل التوجيه المهني مبكراً والاستمرار فيه لحـين انتهـاء عمليـة التأهيل. </a:t>
            </a:r>
          </a:p>
          <a:p>
            <a:r>
              <a:rPr lang="ar-SA" sz="2400" dirty="0">
                <a:solidFill>
                  <a:srgbClr val="002060"/>
                </a:solidFill>
              </a:rPr>
              <a:t>ب- احتياجات إرشادية: </a:t>
            </a:r>
            <a:r>
              <a:rPr lang="ar-SA" sz="2000" dirty="0"/>
              <a:t>لمواجهة المشكلات النفسية وبقيـة المـشكلات الأخـرى وعواملها المسببة، لمساعدة المعاقين بدنياً على التوافق النفسي والاجتماعي.</a:t>
            </a:r>
          </a:p>
          <a:p>
            <a:endParaRPr lang="ar-SA" sz="2000" dirty="0"/>
          </a:p>
          <a:p>
            <a:r>
              <a:rPr lang="ar-SA" sz="2400" dirty="0">
                <a:solidFill>
                  <a:srgbClr val="002060"/>
                </a:solidFill>
              </a:rPr>
              <a:t>‌ب.	تشريعيـة: </a:t>
            </a:r>
            <a:r>
              <a:rPr lang="ar-SA" sz="2000" dirty="0"/>
              <a:t> إصدار التشريعات في محيط تشغيل المعاقين وتسهيل حياتهم.</a:t>
            </a:r>
          </a:p>
          <a:p>
            <a:r>
              <a:rPr lang="ar-SA" sz="2800" dirty="0">
                <a:solidFill>
                  <a:srgbClr val="002060"/>
                </a:solidFill>
              </a:rPr>
              <a:t>‌</a:t>
            </a:r>
            <a:r>
              <a:rPr lang="ar-SA" sz="2400" dirty="0">
                <a:solidFill>
                  <a:srgbClr val="002060"/>
                </a:solidFill>
              </a:rPr>
              <a:t>ج.</a:t>
            </a:r>
            <a:r>
              <a:rPr lang="ar-SA" sz="2800" dirty="0">
                <a:solidFill>
                  <a:srgbClr val="002060"/>
                </a:solidFill>
              </a:rPr>
              <a:t>	</a:t>
            </a:r>
            <a:r>
              <a:rPr lang="ar-SA" sz="2400" dirty="0">
                <a:solidFill>
                  <a:srgbClr val="002060"/>
                </a:solidFill>
              </a:rPr>
              <a:t>محميــة</a:t>
            </a:r>
            <a:r>
              <a:rPr lang="ar-SA" sz="2800" dirty="0">
                <a:solidFill>
                  <a:srgbClr val="002060"/>
                </a:solidFill>
              </a:rPr>
              <a:t>: </a:t>
            </a:r>
            <a:r>
              <a:rPr lang="ar-SA" sz="2000" dirty="0"/>
              <a:t>إنشاء المصانع المحمية من المنافسة لفئات من المعاقين يتعذر إيجاد عمـل لهم مع الأسوياء.</a:t>
            </a:r>
          </a:p>
          <a:p>
            <a:endParaRPr lang="ar-SA" sz="2000" dirty="0"/>
          </a:p>
          <a:p>
            <a:r>
              <a:rPr lang="ar-SA" sz="2400" dirty="0">
                <a:solidFill>
                  <a:srgbClr val="002060"/>
                </a:solidFill>
              </a:rPr>
              <a:t>‌د.	اندماجيـة: </a:t>
            </a:r>
            <a:r>
              <a:rPr lang="ar-SA" sz="2000" dirty="0"/>
              <a:t>توفير فرص الاحتكاك والتفاعل المتكافئ مع بقية المـواطنين وان مسؤولية إشباع حاجات المعاقين تكون مـشتركة بـين المعـاق والأسـرة والأقارب والجيران والجمعيات ذات النفع العام والوزارات الحكومية المعينـة مثـل وزارة العمل والشؤون الاجتماعية و وزارة الصحة و وزارة التربية والتعلـيم حتـى أن المنظمـات الإقليمية والدولية المعينة تلعب دورا هاما في هذا الشأن.</a:t>
            </a:r>
          </a:p>
          <a:p>
            <a:endParaRPr lang="ar-SA" sz="2000" dirty="0"/>
          </a:p>
          <a:p>
            <a:r>
              <a:rPr lang="ar-SA" sz="2400" dirty="0">
                <a:solidFill>
                  <a:srgbClr val="002060"/>
                </a:solidFill>
              </a:rPr>
              <a:t>و- احتياجات مجتمعية: </a:t>
            </a:r>
            <a:r>
              <a:rPr lang="ar-SA" sz="2000" dirty="0"/>
              <a:t>توفير الخدمات الممكنة التي تقدمها الدولـة والمجتمـع لفئـات المعاقين بدنياً بالمجان أو بأجور رمزية كأماكن الترويح والمواصلات العامة والمحلات التجارية، والأندية ... الخ</a:t>
            </a:r>
          </a:p>
          <a:p>
            <a:endParaRPr lang="ar-SA" sz="2000" dirty="0"/>
          </a:p>
          <a:p>
            <a:r>
              <a:rPr lang="ar-SA" sz="2400" dirty="0">
                <a:solidFill>
                  <a:srgbClr val="002060"/>
                </a:solidFill>
              </a:rPr>
              <a:t>هـ - احتياجات تدريبية وتأهيلية وتشغيلية: </a:t>
            </a:r>
            <a:r>
              <a:rPr lang="ar-SA" sz="2000" dirty="0"/>
              <a:t>لمساعدة المعاقين بدنياً للعـودة إلـى المجتمـع كأعضاء عاملين منتجين</a:t>
            </a:r>
          </a:p>
          <a:p>
            <a:endParaRPr lang="ar-SA" sz="2000" dirty="0"/>
          </a:p>
        </p:txBody>
      </p:sp>
    </p:spTree>
    <p:extLst>
      <p:ext uri="{BB962C8B-B14F-4D97-AF65-F5344CB8AC3E}">
        <p14:creationId xmlns:p14="http://schemas.microsoft.com/office/powerpoint/2010/main" val="100031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6603" y="363915"/>
            <a:ext cx="11673385" cy="5755422"/>
          </a:xfrm>
          <a:prstGeom prst="rect">
            <a:avLst/>
          </a:prstGeom>
        </p:spPr>
        <p:txBody>
          <a:bodyPr wrap="square">
            <a:spAutoFit/>
          </a:bodyPr>
          <a:lstStyle/>
          <a:p>
            <a:pPr algn="ctr"/>
            <a:r>
              <a:rPr lang="ar-SA" sz="2800" dirty="0">
                <a:solidFill>
                  <a:srgbClr val="002060"/>
                </a:solidFill>
              </a:rPr>
              <a:t>المشاكل التي يعاني منها المعاقون بدنيا</a:t>
            </a:r>
          </a:p>
          <a:p>
            <a:pPr algn="ctr"/>
            <a:endParaRPr lang="ar-SA" sz="2400" dirty="0">
              <a:solidFill>
                <a:srgbClr val="002060"/>
              </a:solidFill>
            </a:endParaRPr>
          </a:p>
          <a:p>
            <a:r>
              <a:rPr lang="ar-SA" sz="2000" dirty="0"/>
              <a:t>لقد أكدت الدراسات أن الإعاقة بصفة عامة والإعاقة البدنية بصفة خاصة آثارها تظهر بشكل واضح و أوسع من حياة الفرد، فالفرد يجمع كل خبراته الداخلية والخارجية في ضوء تصوره لذاته  ونقصد بها "فكرة المعـاق" أو الصورة الذهنية لديه عن جسمه وهيئته ووظيفته، ويخطط معظم الناس لحيـاتهم بنـاء علـى مفهومهم لذواتهم الجسمية وقدراتها، والقدرات الأخرى المرتبطة بها وأي إعاقـة فـي هـذه القدرات تهدد الإنسان في حاضره ومستقبله وتؤدي إلى اضطراب قدراته الإنـسانية وتـؤدي ، وإلى ظهور العديد من المشكلات يمكن تصنيفها كما يلي: </a:t>
            </a:r>
          </a:p>
          <a:p>
            <a:endParaRPr lang="ar-SA" sz="2000" dirty="0"/>
          </a:p>
          <a:p>
            <a:pPr marL="342900" indent="-342900">
              <a:buAutoNum type="arabicPeriod"/>
            </a:pPr>
            <a:r>
              <a:rPr lang="ar-SA" sz="2800" dirty="0">
                <a:solidFill>
                  <a:srgbClr val="002060"/>
                </a:solidFill>
              </a:rPr>
              <a:t>المشكلات النفسية: </a:t>
            </a:r>
            <a:r>
              <a:rPr lang="ar-SA" sz="2400" dirty="0"/>
              <a:t>لقد تعددت المشكلات النفسية الناتجة عن الإعاقة البدنية والتي يمكن تلخيصها فيما يلي:</a:t>
            </a:r>
          </a:p>
          <a:p>
            <a:endParaRPr lang="ar-SA" sz="2000" dirty="0"/>
          </a:p>
          <a:p>
            <a:endParaRPr lang="ar-SA" sz="2000" dirty="0"/>
          </a:p>
          <a:p>
            <a:r>
              <a:rPr lang="ar-SA" sz="2000" dirty="0">
                <a:solidFill>
                  <a:srgbClr val="002060"/>
                </a:solidFill>
              </a:rPr>
              <a:t>‌أ.	</a:t>
            </a:r>
            <a:r>
              <a:rPr lang="ar-SA" sz="2400" dirty="0">
                <a:solidFill>
                  <a:srgbClr val="002060"/>
                </a:solidFill>
              </a:rPr>
              <a:t>الشعور الزائد بالنقص</a:t>
            </a:r>
            <a:r>
              <a:rPr lang="ar-SA" sz="2000" dirty="0">
                <a:solidFill>
                  <a:srgbClr val="002060"/>
                </a:solidFill>
              </a:rPr>
              <a:t>:  </a:t>
            </a:r>
            <a:r>
              <a:rPr lang="ar-SA" sz="2000" dirty="0"/>
              <a:t>والشعور بالنقص هو اتجاه يحمل صاحبه على الاسـتجابة بـالخوف الـشديد والقلـق والاكتئاب وشعور الفرد بأنه دون غيره وميله إلى التقليل من تقديره لذاته، خاصة في المواقف الاجتماعية التي تنطوي على التنافس والنقد، وقد يكون لدى المعـاق عقـدة الـنقص وهـي الاستعداد اللاشعوري المكبوت وينشأ من تعرض الفرد لمواقف كثيرة ومتكررة تشعره بالعجز والفشل، ومن العوامل التي تحول الشعور بالنقص إلى عقدة النقص وجود إعاقـات جـسمية بالفرد.</a:t>
            </a:r>
          </a:p>
        </p:txBody>
      </p:sp>
    </p:spTree>
    <p:extLst>
      <p:ext uri="{BB962C8B-B14F-4D97-AF65-F5344CB8AC3E}">
        <p14:creationId xmlns:p14="http://schemas.microsoft.com/office/powerpoint/2010/main" val="282752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8364" y="0"/>
            <a:ext cx="11673385" cy="5816977"/>
          </a:xfrm>
          <a:prstGeom prst="rect">
            <a:avLst/>
          </a:prstGeom>
        </p:spPr>
        <p:txBody>
          <a:bodyPr wrap="square">
            <a:spAutoFit/>
          </a:bodyPr>
          <a:lstStyle/>
          <a:p>
            <a:endParaRPr lang="ar-SA" sz="2400" dirty="0"/>
          </a:p>
          <a:p>
            <a:r>
              <a:rPr lang="ar-SA" sz="2400" dirty="0"/>
              <a:t>‌ب.	</a:t>
            </a:r>
            <a:r>
              <a:rPr lang="ar-SA" sz="2800" dirty="0">
                <a:solidFill>
                  <a:srgbClr val="002060"/>
                </a:solidFill>
              </a:rPr>
              <a:t>الشعور الزائد بالعجز</a:t>
            </a:r>
            <a:r>
              <a:rPr lang="ar-SA" sz="2400" dirty="0"/>
              <a:t>: وهو يخلق نمطاً من المعاقين ذلك النمط الذي يتقبل قضاءه ويستكين للواقـع ويحـاول استخدام ضعفه في استجداء عطف الآخرين، ولربما يجـد فـي عاهته حجة لكي يتنصل من دوره في أسرته ومجتمعه ولا يجد بأساً في العيش عالـة علـى الآخرين.</a:t>
            </a:r>
          </a:p>
          <a:p>
            <a:endParaRPr lang="ar-SA" sz="2400" dirty="0"/>
          </a:p>
          <a:p>
            <a:r>
              <a:rPr lang="ar-SA" sz="2400" dirty="0"/>
              <a:t>‌ج.	</a:t>
            </a:r>
            <a:r>
              <a:rPr lang="ar-SA" sz="2800" dirty="0">
                <a:solidFill>
                  <a:srgbClr val="002060"/>
                </a:solidFill>
              </a:rPr>
              <a:t>عدم الشعور بالأمن والاطمئنان</a:t>
            </a:r>
            <a:r>
              <a:rPr lang="ar-SA" sz="2400" dirty="0"/>
              <a:t>: يشعر المعاق حركياً بعدم الأمن والاطمئنان نحو حالته الجسمية فهـو لا يطمـئن إلـى الجري والوثب وقد يحدث اضطراب في الإدراك لعدم قدرته في التقدير الواقعي، كمـا انـه يشعر بعدم الاطمئنان للغير للتفاوت في اتجاهات واستجابات الآخرين نحوه، وعدم وجود أدنى اتساق أو انسجام بينهما، أو عدم اطمئنان للنفس فهو في حالة تذبذب وتردد وحيرة .</a:t>
            </a:r>
          </a:p>
          <a:p>
            <a:endParaRPr lang="ar-SA" sz="2400" dirty="0"/>
          </a:p>
          <a:p>
            <a:r>
              <a:rPr lang="ar-SA" sz="2400" dirty="0"/>
              <a:t>‌د.	</a:t>
            </a:r>
            <a:r>
              <a:rPr lang="ar-SA" sz="2800" dirty="0">
                <a:solidFill>
                  <a:srgbClr val="002060"/>
                </a:solidFill>
              </a:rPr>
              <a:t>الإسراف في الوسائل الدفاعية</a:t>
            </a:r>
            <a:r>
              <a:rPr lang="ar-SA" sz="2400" dirty="0"/>
              <a:t>: اذ يميل المعاق حركياً إلى زيادة مستوى اعتماده على الغيـر والتـي تتأكد من خلال تقلص حركته والاحتياجات التي يعبر عنها للحفاظ على نفسه وذلك باعتمـاده على الآخرين، واستخدام حجج واهية كالإسـقاط ارضا مثلا، وتحويل الانفعالات غير السوية مع الآباء إلى الآخرين.</a:t>
            </a:r>
          </a:p>
        </p:txBody>
      </p:sp>
    </p:spTree>
    <p:extLst>
      <p:ext uri="{BB962C8B-B14F-4D97-AF65-F5344CB8AC3E}">
        <p14:creationId xmlns:p14="http://schemas.microsoft.com/office/powerpoint/2010/main" val="310845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3512"/>
            <a:ext cx="12105564" cy="4708981"/>
          </a:xfrm>
          <a:prstGeom prst="rect">
            <a:avLst/>
          </a:prstGeom>
        </p:spPr>
        <p:txBody>
          <a:bodyPr wrap="square">
            <a:spAutoFit/>
          </a:bodyPr>
          <a:lstStyle/>
          <a:p>
            <a:r>
              <a:rPr lang="ar-SA" sz="2400" dirty="0">
                <a:solidFill>
                  <a:srgbClr val="002060"/>
                </a:solidFill>
              </a:rPr>
              <a:t>2- </a:t>
            </a:r>
            <a:r>
              <a:rPr lang="ar-SA" sz="2800" dirty="0">
                <a:solidFill>
                  <a:srgbClr val="002060"/>
                </a:solidFill>
              </a:rPr>
              <a:t>المشكلات الاجتماعية: </a:t>
            </a:r>
            <a:r>
              <a:rPr lang="ar-SA" sz="2400" dirty="0"/>
              <a:t>والمقصود هنا هي كل أنواع المشكلات التـي تعوق توافقهم وتفاعلهم الاجتماعي، وفيما يلي عرض موجز لأهم هذه المشكلات الاجتماعية: :</a:t>
            </a:r>
          </a:p>
          <a:p>
            <a:r>
              <a:rPr lang="ar-SA" sz="2400" dirty="0"/>
              <a:t>‌أ.	</a:t>
            </a:r>
            <a:r>
              <a:rPr lang="ar-SA" sz="2800" dirty="0">
                <a:solidFill>
                  <a:srgbClr val="002060"/>
                </a:solidFill>
              </a:rPr>
              <a:t>المشكلات الأسرية </a:t>
            </a:r>
            <a:r>
              <a:rPr lang="ar-SA" sz="2400" dirty="0"/>
              <a:t>: لقد أصبح من المتفق عليه إن إعاقة الفرد هي إعاقة لأسرته في نفس الوقت، اذ أن الأسرة بناء اجتماعي يخضع لقاعدة التوازن والتوازن الحدي، ووضع المعاق في أسرته يحيط بعلاقتهما قدر من الاضطراب طالما كانت إعاقته تحول دون كفايته في أداء دوره الاجتمـاعي بالكامل، كما أن سلوك المعاق المسرف في الغضب أو القلق أو الاكتئاب يقابل من المحيطـين به سلوك مسرف في الشعور بالذنب والحيرة مما يقلل من توازن الأسرة وتماسـكها، وهـذا يتوقف على مستوى تعليم الوالدين وثقافتهما ومدى الالتزام الديني بين أفراد الأسرة. </a:t>
            </a:r>
          </a:p>
          <a:p>
            <a:endParaRPr lang="ar-SA" sz="2400" dirty="0"/>
          </a:p>
          <a:p>
            <a:r>
              <a:rPr lang="ar-SA" sz="2400" dirty="0"/>
              <a:t>‌ب.	</a:t>
            </a:r>
            <a:r>
              <a:rPr lang="ar-SA" sz="2800" dirty="0">
                <a:solidFill>
                  <a:srgbClr val="002060"/>
                </a:solidFill>
              </a:rPr>
              <a:t>مشكلات الأصدقاء </a:t>
            </a:r>
            <a:r>
              <a:rPr lang="ar-SA" sz="2400" dirty="0"/>
              <a:t>: تحتل جماعة الأصدقاء أو الرفقاء أهمية قصوى في حياة المعاق، اذ أن عدم شـعوره بالمساواة مع زملائه وأصدقائه، وعدم شعور هؤلاء بكفايته لهم، يؤدي إلى اسـتجابات سلبية لينكمش وينطوي المعاق على نفسه وينسحب من هذه الصداقات </a:t>
            </a:r>
          </a:p>
        </p:txBody>
      </p:sp>
    </p:spTree>
    <p:extLst>
      <p:ext uri="{BB962C8B-B14F-4D97-AF65-F5344CB8AC3E}">
        <p14:creationId xmlns:p14="http://schemas.microsoft.com/office/powerpoint/2010/main" val="1188488024"/>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401</TotalTime>
  <Words>1903</Words>
  <Application>Microsoft Office PowerPoint</Application>
  <PresentationFormat>شاشة عريضة</PresentationFormat>
  <Paragraphs>162</Paragraphs>
  <Slides>26</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26</vt:i4>
      </vt:variant>
    </vt:vector>
  </HeadingPairs>
  <TitlesOfParts>
    <vt:vector size="29" baseType="lpstr">
      <vt:lpstr>Century Gothic</vt:lpstr>
      <vt:lpstr>Wingdings 3</vt:lpstr>
      <vt:lpstr>شريحة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Lh2022</cp:lastModifiedBy>
  <cp:revision>104</cp:revision>
  <dcterms:created xsi:type="dcterms:W3CDTF">2021-11-10T12:21:46Z</dcterms:created>
  <dcterms:modified xsi:type="dcterms:W3CDTF">2022-11-02T04:52:41Z</dcterms:modified>
</cp:coreProperties>
</file>