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5" r:id="rId1"/>
  </p:sldMasterIdLst>
  <p:notesMasterIdLst>
    <p:notesMasterId r:id="rId14"/>
  </p:notesMasterIdLst>
  <p:sldIdLst>
    <p:sldId id="256" r:id="rId2"/>
    <p:sldId id="279" r:id="rId3"/>
    <p:sldId id="258" r:id="rId4"/>
    <p:sldId id="275" r:id="rId5"/>
    <p:sldId id="280" r:id="rId6"/>
    <p:sldId id="283" r:id="rId7"/>
    <p:sldId id="284" r:id="rId8"/>
    <p:sldId id="286" r:id="rId9"/>
    <p:sldId id="285" r:id="rId10"/>
    <p:sldId id="276" r:id="rId11"/>
    <p:sldId id="272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her" initials="MF" lastIdx="1" clrIdx="0">
    <p:extLst>
      <p:ext uri="{19B8F6BF-5375-455C-9EA6-DF929625EA0E}">
        <p15:presenceInfo xmlns:p15="http://schemas.microsoft.com/office/powerpoint/2012/main" userId="Mah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4" d="100"/>
          <a:sy n="64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A2AC9D-C54B-4AEC-9794-D7B7D032FF7E}" type="doc">
      <dgm:prSet loTypeId="urn:microsoft.com/office/officeart/2005/8/layout/gear1" loCatId="relationship" qsTypeId="urn:microsoft.com/office/officeart/2005/8/quickstyle/simple1" qsCatId="simple" csTypeId="urn:microsoft.com/office/officeart/2005/8/colors/colorful5" csCatId="colorful" phldr="1"/>
      <dgm:spPr/>
    </dgm:pt>
    <dgm:pt modelId="{696CC85F-0571-47B6-97B4-58B2BC994B93}">
      <dgm:prSet phldrT="[نص]"/>
      <dgm:spPr/>
      <dgm:t>
        <a:bodyPr/>
        <a:lstStyle/>
        <a:p>
          <a:pPr algn="ctr" rtl="1"/>
          <a:r>
            <a:rPr lang="ar-SA" dirty="0"/>
            <a:t>أسباب الاعاقة</a:t>
          </a:r>
        </a:p>
      </dgm:t>
    </dgm:pt>
    <dgm:pt modelId="{FECF4002-2F8A-4B56-ADE5-A9C223D85257}" type="parTrans" cxnId="{D9C34F06-EB58-4DC4-9165-A709F132D18A}">
      <dgm:prSet/>
      <dgm:spPr/>
      <dgm:t>
        <a:bodyPr/>
        <a:lstStyle/>
        <a:p>
          <a:pPr rtl="1"/>
          <a:endParaRPr lang="ar-SA"/>
        </a:p>
      </dgm:t>
    </dgm:pt>
    <dgm:pt modelId="{816C1BE8-F0BB-4745-A5D9-729CE87AF205}" type="sibTrans" cxnId="{D9C34F06-EB58-4DC4-9165-A709F132D18A}">
      <dgm:prSet/>
      <dgm:spPr/>
      <dgm:t>
        <a:bodyPr/>
        <a:lstStyle/>
        <a:p>
          <a:pPr rtl="1"/>
          <a:endParaRPr lang="ar-SA"/>
        </a:p>
      </dgm:t>
    </dgm:pt>
    <dgm:pt modelId="{24C2B62E-029F-43E0-ABFB-C631E53889C1}">
      <dgm:prSet phldrT="[نص]"/>
      <dgm:spPr/>
      <dgm:t>
        <a:bodyPr/>
        <a:lstStyle/>
        <a:p>
          <a:pPr algn="ctr" rtl="1"/>
          <a:r>
            <a:rPr lang="ar-SA" dirty="0"/>
            <a:t>مكتسبة</a:t>
          </a:r>
        </a:p>
      </dgm:t>
    </dgm:pt>
    <dgm:pt modelId="{12A6A9CE-3AA8-4747-9917-03D7A079E41C}" type="parTrans" cxnId="{39C05DFA-CA54-483F-A2D5-C3F190B057F2}">
      <dgm:prSet/>
      <dgm:spPr/>
      <dgm:t>
        <a:bodyPr/>
        <a:lstStyle/>
        <a:p>
          <a:pPr rtl="1"/>
          <a:endParaRPr lang="ar-SA"/>
        </a:p>
      </dgm:t>
    </dgm:pt>
    <dgm:pt modelId="{CE627541-6149-4DF8-BFBE-CD2B248F348F}" type="sibTrans" cxnId="{39C05DFA-CA54-483F-A2D5-C3F190B057F2}">
      <dgm:prSet/>
      <dgm:spPr/>
      <dgm:t>
        <a:bodyPr/>
        <a:lstStyle/>
        <a:p>
          <a:pPr rtl="1"/>
          <a:endParaRPr lang="ar-SA"/>
        </a:p>
      </dgm:t>
    </dgm:pt>
    <dgm:pt modelId="{49C06B8C-AFFA-4D5B-A754-9E9F43E8FCB7}">
      <dgm:prSet phldrT="[نص]"/>
      <dgm:spPr/>
      <dgm:t>
        <a:bodyPr/>
        <a:lstStyle/>
        <a:p>
          <a:pPr algn="ctr" rtl="1"/>
          <a:r>
            <a:rPr lang="ar-SA" dirty="0"/>
            <a:t>موروثة </a:t>
          </a:r>
        </a:p>
      </dgm:t>
    </dgm:pt>
    <dgm:pt modelId="{657AF000-499D-4AB9-B9A5-7AF8C5D010E4}" type="parTrans" cxnId="{98E12C50-88F5-4110-8DF0-A281A52EB764}">
      <dgm:prSet/>
      <dgm:spPr/>
      <dgm:t>
        <a:bodyPr/>
        <a:lstStyle/>
        <a:p>
          <a:pPr rtl="1"/>
          <a:endParaRPr lang="ar-SA"/>
        </a:p>
      </dgm:t>
    </dgm:pt>
    <dgm:pt modelId="{FF5DB18B-5003-4104-8F17-74A6AE00D1E3}" type="sibTrans" cxnId="{98E12C50-88F5-4110-8DF0-A281A52EB764}">
      <dgm:prSet/>
      <dgm:spPr/>
      <dgm:t>
        <a:bodyPr/>
        <a:lstStyle/>
        <a:p>
          <a:pPr rtl="1"/>
          <a:endParaRPr lang="ar-SA"/>
        </a:p>
      </dgm:t>
    </dgm:pt>
    <dgm:pt modelId="{0B605EC4-A474-4338-AAAD-935E1E33E327}" type="pres">
      <dgm:prSet presAssocID="{F1A2AC9D-C54B-4AEC-9794-D7B7D032FF7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0128E50-D774-44F3-9340-20099652CE26}" type="pres">
      <dgm:prSet presAssocID="{696CC85F-0571-47B6-97B4-58B2BC994B93}" presName="gear1" presStyleLbl="node1" presStyleIdx="0" presStyleCnt="3">
        <dgm:presLayoutVars>
          <dgm:chMax val="1"/>
          <dgm:bulletEnabled val="1"/>
        </dgm:presLayoutVars>
      </dgm:prSet>
      <dgm:spPr/>
    </dgm:pt>
    <dgm:pt modelId="{8ADC319C-5BC5-4042-B21B-8794C105EE36}" type="pres">
      <dgm:prSet presAssocID="{696CC85F-0571-47B6-97B4-58B2BC994B93}" presName="gear1srcNode" presStyleLbl="node1" presStyleIdx="0" presStyleCnt="3"/>
      <dgm:spPr/>
    </dgm:pt>
    <dgm:pt modelId="{5227CF71-46C6-4297-A120-B6E6737AE339}" type="pres">
      <dgm:prSet presAssocID="{696CC85F-0571-47B6-97B4-58B2BC994B93}" presName="gear1dstNode" presStyleLbl="node1" presStyleIdx="0" presStyleCnt="3"/>
      <dgm:spPr/>
    </dgm:pt>
    <dgm:pt modelId="{182B256A-070A-4A40-98F4-060AED516F7C}" type="pres">
      <dgm:prSet presAssocID="{24C2B62E-029F-43E0-ABFB-C631E53889C1}" presName="gear2" presStyleLbl="node1" presStyleIdx="1" presStyleCnt="3">
        <dgm:presLayoutVars>
          <dgm:chMax val="1"/>
          <dgm:bulletEnabled val="1"/>
        </dgm:presLayoutVars>
      </dgm:prSet>
      <dgm:spPr/>
    </dgm:pt>
    <dgm:pt modelId="{2C8F1E53-8C01-4B8E-B794-574075E74757}" type="pres">
      <dgm:prSet presAssocID="{24C2B62E-029F-43E0-ABFB-C631E53889C1}" presName="gear2srcNode" presStyleLbl="node1" presStyleIdx="1" presStyleCnt="3"/>
      <dgm:spPr/>
    </dgm:pt>
    <dgm:pt modelId="{20A4E974-2EAF-4127-9D6B-8860952AD005}" type="pres">
      <dgm:prSet presAssocID="{24C2B62E-029F-43E0-ABFB-C631E53889C1}" presName="gear2dstNode" presStyleLbl="node1" presStyleIdx="1" presStyleCnt="3"/>
      <dgm:spPr/>
    </dgm:pt>
    <dgm:pt modelId="{38DB7D17-C7EC-4E77-9BA7-C3E106B7BE6E}" type="pres">
      <dgm:prSet presAssocID="{49C06B8C-AFFA-4D5B-A754-9E9F43E8FCB7}" presName="gear3" presStyleLbl="node1" presStyleIdx="2" presStyleCnt="3"/>
      <dgm:spPr/>
    </dgm:pt>
    <dgm:pt modelId="{DFF25720-AC03-480B-A558-CC570DAFF7C2}" type="pres">
      <dgm:prSet presAssocID="{49C06B8C-AFFA-4D5B-A754-9E9F43E8FCB7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C27CA933-53F9-48A5-9AE6-9837E1274631}" type="pres">
      <dgm:prSet presAssocID="{49C06B8C-AFFA-4D5B-A754-9E9F43E8FCB7}" presName="gear3srcNode" presStyleLbl="node1" presStyleIdx="2" presStyleCnt="3"/>
      <dgm:spPr/>
    </dgm:pt>
    <dgm:pt modelId="{5EAAC061-3456-4FDC-97B1-CB3D0904EEFC}" type="pres">
      <dgm:prSet presAssocID="{49C06B8C-AFFA-4D5B-A754-9E9F43E8FCB7}" presName="gear3dstNode" presStyleLbl="node1" presStyleIdx="2" presStyleCnt="3"/>
      <dgm:spPr/>
    </dgm:pt>
    <dgm:pt modelId="{440587AE-18F9-495B-858F-DFC4FFCE630F}" type="pres">
      <dgm:prSet presAssocID="{816C1BE8-F0BB-4745-A5D9-729CE87AF205}" presName="connector1" presStyleLbl="sibTrans2D1" presStyleIdx="0" presStyleCnt="3"/>
      <dgm:spPr/>
    </dgm:pt>
    <dgm:pt modelId="{DE8B0E92-BFBE-41B2-B25A-78A3782F0F73}" type="pres">
      <dgm:prSet presAssocID="{CE627541-6149-4DF8-BFBE-CD2B248F348F}" presName="connector2" presStyleLbl="sibTrans2D1" presStyleIdx="1" presStyleCnt="3"/>
      <dgm:spPr/>
    </dgm:pt>
    <dgm:pt modelId="{C480D377-C5EA-4547-A465-24979EBB31F4}" type="pres">
      <dgm:prSet presAssocID="{FF5DB18B-5003-4104-8F17-74A6AE00D1E3}" presName="connector3" presStyleLbl="sibTrans2D1" presStyleIdx="2" presStyleCnt="3"/>
      <dgm:spPr/>
    </dgm:pt>
  </dgm:ptLst>
  <dgm:cxnLst>
    <dgm:cxn modelId="{D9C34F06-EB58-4DC4-9165-A709F132D18A}" srcId="{F1A2AC9D-C54B-4AEC-9794-D7B7D032FF7E}" destId="{696CC85F-0571-47B6-97B4-58B2BC994B93}" srcOrd="0" destOrd="0" parTransId="{FECF4002-2F8A-4B56-ADE5-A9C223D85257}" sibTransId="{816C1BE8-F0BB-4745-A5D9-729CE87AF205}"/>
    <dgm:cxn modelId="{4DB88B0E-C53A-4E22-A1C8-1167936E3D37}" type="presOf" srcId="{CE627541-6149-4DF8-BFBE-CD2B248F348F}" destId="{DE8B0E92-BFBE-41B2-B25A-78A3782F0F73}" srcOrd="0" destOrd="0" presId="urn:microsoft.com/office/officeart/2005/8/layout/gear1"/>
    <dgm:cxn modelId="{B0CA9411-5059-4125-AABD-296E4FCD6EFA}" type="presOf" srcId="{49C06B8C-AFFA-4D5B-A754-9E9F43E8FCB7}" destId="{DFF25720-AC03-480B-A558-CC570DAFF7C2}" srcOrd="1" destOrd="0" presId="urn:microsoft.com/office/officeart/2005/8/layout/gear1"/>
    <dgm:cxn modelId="{F2D22E20-1610-4BCF-969A-8919D6DE6092}" type="presOf" srcId="{F1A2AC9D-C54B-4AEC-9794-D7B7D032FF7E}" destId="{0B605EC4-A474-4338-AAAD-935E1E33E327}" srcOrd="0" destOrd="0" presId="urn:microsoft.com/office/officeart/2005/8/layout/gear1"/>
    <dgm:cxn modelId="{12F59430-4CA0-4A19-8926-B241D3CCE6E4}" type="presOf" srcId="{49C06B8C-AFFA-4D5B-A754-9E9F43E8FCB7}" destId="{5EAAC061-3456-4FDC-97B1-CB3D0904EEFC}" srcOrd="3" destOrd="0" presId="urn:microsoft.com/office/officeart/2005/8/layout/gear1"/>
    <dgm:cxn modelId="{7E579F3B-F854-4ECC-BC50-EDF849537158}" type="presOf" srcId="{696CC85F-0571-47B6-97B4-58B2BC994B93}" destId="{5227CF71-46C6-4297-A120-B6E6737AE339}" srcOrd="2" destOrd="0" presId="urn:microsoft.com/office/officeart/2005/8/layout/gear1"/>
    <dgm:cxn modelId="{136F123C-6398-4DEE-8649-414B1E4BE381}" type="presOf" srcId="{49C06B8C-AFFA-4D5B-A754-9E9F43E8FCB7}" destId="{C27CA933-53F9-48A5-9AE6-9837E1274631}" srcOrd="2" destOrd="0" presId="urn:microsoft.com/office/officeart/2005/8/layout/gear1"/>
    <dgm:cxn modelId="{91B97A6B-B1C0-4DE7-89CF-EB9D9C2D0504}" type="presOf" srcId="{696CC85F-0571-47B6-97B4-58B2BC994B93}" destId="{8ADC319C-5BC5-4042-B21B-8794C105EE36}" srcOrd="1" destOrd="0" presId="urn:microsoft.com/office/officeart/2005/8/layout/gear1"/>
    <dgm:cxn modelId="{98E12C50-88F5-4110-8DF0-A281A52EB764}" srcId="{F1A2AC9D-C54B-4AEC-9794-D7B7D032FF7E}" destId="{49C06B8C-AFFA-4D5B-A754-9E9F43E8FCB7}" srcOrd="2" destOrd="0" parTransId="{657AF000-499D-4AB9-B9A5-7AF8C5D010E4}" sibTransId="{FF5DB18B-5003-4104-8F17-74A6AE00D1E3}"/>
    <dgm:cxn modelId="{2F0C8354-80A0-44EB-B784-B647D85416B7}" type="presOf" srcId="{49C06B8C-AFFA-4D5B-A754-9E9F43E8FCB7}" destId="{38DB7D17-C7EC-4E77-9BA7-C3E106B7BE6E}" srcOrd="0" destOrd="0" presId="urn:microsoft.com/office/officeart/2005/8/layout/gear1"/>
    <dgm:cxn modelId="{B3E48B8C-E8B6-4F63-8650-3C8B99FA6E96}" type="presOf" srcId="{FF5DB18B-5003-4104-8F17-74A6AE00D1E3}" destId="{C480D377-C5EA-4547-A465-24979EBB31F4}" srcOrd="0" destOrd="0" presId="urn:microsoft.com/office/officeart/2005/8/layout/gear1"/>
    <dgm:cxn modelId="{9B69D993-5648-42A4-AD8E-FADD7016F7B9}" type="presOf" srcId="{816C1BE8-F0BB-4745-A5D9-729CE87AF205}" destId="{440587AE-18F9-495B-858F-DFC4FFCE630F}" srcOrd="0" destOrd="0" presId="urn:microsoft.com/office/officeart/2005/8/layout/gear1"/>
    <dgm:cxn modelId="{0AE629B1-D051-40E4-B6B3-D81BB229CBA4}" type="presOf" srcId="{24C2B62E-029F-43E0-ABFB-C631E53889C1}" destId="{20A4E974-2EAF-4127-9D6B-8860952AD005}" srcOrd="2" destOrd="0" presId="urn:microsoft.com/office/officeart/2005/8/layout/gear1"/>
    <dgm:cxn modelId="{A185ABBB-857D-48CB-9404-70D51FF3F881}" type="presOf" srcId="{696CC85F-0571-47B6-97B4-58B2BC994B93}" destId="{B0128E50-D774-44F3-9340-20099652CE26}" srcOrd="0" destOrd="0" presId="urn:microsoft.com/office/officeart/2005/8/layout/gear1"/>
    <dgm:cxn modelId="{FFE621D0-A437-4959-8222-0CAD8DAA62C1}" type="presOf" srcId="{24C2B62E-029F-43E0-ABFB-C631E53889C1}" destId="{182B256A-070A-4A40-98F4-060AED516F7C}" srcOrd="0" destOrd="0" presId="urn:microsoft.com/office/officeart/2005/8/layout/gear1"/>
    <dgm:cxn modelId="{099319D2-1382-4ADA-8D0B-4B8FD9C0E1AD}" type="presOf" srcId="{24C2B62E-029F-43E0-ABFB-C631E53889C1}" destId="{2C8F1E53-8C01-4B8E-B794-574075E74757}" srcOrd="1" destOrd="0" presId="urn:microsoft.com/office/officeart/2005/8/layout/gear1"/>
    <dgm:cxn modelId="{39C05DFA-CA54-483F-A2D5-C3F190B057F2}" srcId="{F1A2AC9D-C54B-4AEC-9794-D7B7D032FF7E}" destId="{24C2B62E-029F-43E0-ABFB-C631E53889C1}" srcOrd="1" destOrd="0" parTransId="{12A6A9CE-3AA8-4747-9917-03D7A079E41C}" sibTransId="{CE627541-6149-4DF8-BFBE-CD2B248F348F}"/>
    <dgm:cxn modelId="{12B9C1F4-AEC6-4871-A110-91E7DD540AFC}" type="presParOf" srcId="{0B605EC4-A474-4338-AAAD-935E1E33E327}" destId="{B0128E50-D774-44F3-9340-20099652CE26}" srcOrd="0" destOrd="0" presId="urn:microsoft.com/office/officeart/2005/8/layout/gear1"/>
    <dgm:cxn modelId="{135C3434-855D-4EC5-85DC-4E15021AD9A7}" type="presParOf" srcId="{0B605EC4-A474-4338-AAAD-935E1E33E327}" destId="{8ADC319C-5BC5-4042-B21B-8794C105EE36}" srcOrd="1" destOrd="0" presId="urn:microsoft.com/office/officeart/2005/8/layout/gear1"/>
    <dgm:cxn modelId="{846F8E84-D1D5-48B6-8079-10E902579998}" type="presParOf" srcId="{0B605EC4-A474-4338-AAAD-935E1E33E327}" destId="{5227CF71-46C6-4297-A120-B6E6737AE339}" srcOrd="2" destOrd="0" presId="urn:microsoft.com/office/officeart/2005/8/layout/gear1"/>
    <dgm:cxn modelId="{3FD9CF94-E010-4513-8D8A-9114F8670868}" type="presParOf" srcId="{0B605EC4-A474-4338-AAAD-935E1E33E327}" destId="{182B256A-070A-4A40-98F4-060AED516F7C}" srcOrd="3" destOrd="0" presId="urn:microsoft.com/office/officeart/2005/8/layout/gear1"/>
    <dgm:cxn modelId="{A5F67B5B-63BD-4EE2-A5D0-63737B60D782}" type="presParOf" srcId="{0B605EC4-A474-4338-AAAD-935E1E33E327}" destId="{2C8F1E53-8C01-4B8E-B794-574075E74757}" srcOrd="4" destOrd="0" presId="urn:microsoft.com/office/officeart/2005/8/layout/gear1"/>
    <dgm:cxn modelId="{46217C7A-B68A-45EA-B7C9-9FE36C94E3FA}" type="presParOf" srcId="{0B605EC4-A474-4338-AAAD-935E1E33E327}" destId="{20A4E974-2EAF-4127-9D6B-8860952AD005}" srcOrd="5" destOrd="0" presId="urn:microsoft.com/office/officeart/2005/8/layout/gear1"/>
    <dgm:cxn modelId="{594A3AE5-5A30-418D-A648-6A66EF4A59F8}" type="presParOf" srcId="{0B605EC4-A474-4338-AAAD-935E1E33E327}" destId="{38DB7D17-C7EC-4E77-9BA7-C3E106B7BE6E}" srcOrd="6" destOrd="0" presId="urn:microsoft.com/office/officeart/2005/8/layout/gear1"/>
    <dgm:cxn modelId="{8D81ABCB-4AB7-406B-B71D-7CE1D60D9B4C}" type="presParOf" srcId="{0B605EC4-A474-4338-AAAD-935E1E33E327}" destId="{DFF25720-AC03-480B-A558-CC570DAFF7C2}" srcOrd="7" destOrd="0" presId="urn:microsoft.com/office/officeart/2005/8/layout/gear1"/>
    <dgm:cxn modelId="{AE90F0E0-26BB-46D9-9C25-7F639D25C292}" type="presParOf" srcId="{0B605EC4-A474-4338-AAAD-935E1E33E327}" destId="{C27CA933-53F9-48A5-9AE6-9837E1274631}" srcOrd="8" destOrd="0" presId="urn:microsoft.com/office/officeart/2005/8/layout/gear1"/>
    <dgm:cxn modelId="{6C07585B-2B0A-44A5-9672-9932406D3B51}" type="presParOf" srcId="{0B605EC4-A474-4338-AAAD-935E1E33E327}" destId="{5EAAC061-3456-4FDC-97B1-CB3D0904EEFC}" srcOrd="9" destOrd="0" presId="urn:microsoft.com/office/officeart/2005/8/layout/gear1"/>
    <dgm:cxn modelId="{83B49CAE-BA4E-47D2-B57E-12D47B6C1C32}" type="presParOf" srcId="{0B605EC4-A474-4338-AAAD-935E1E33E327}" destId="{440587AE-18F9-495B-858F-DFC4FFCE630F}" srcOrd="10" destOrd="0" presId="urn:microsoft.com/office/officeart/2005/8/layout/gear1"/>
    <dgm:cxn modelId="{A910B713-3FDC-4ED1-8D8E-8DA5BE9F90FA}" type="presParOf" srcId="{0B605EC4-A474-4338-AAAD-935E1E33E327}" destId="{DE8B0E92-BFBE-41B2-B25A-78A3782F0F73}" srcOrd="11" destOrd="0" presId="urn:microsoft.com/office/officeart/2005/8/layout/gear1"/>
    <dgm:cxn modelId="{B318F843-71EF-45FA-A69F-3D6EF699F0D5}" type="presParOf" srcId="{0B605EC4-A474-4338-AAAD-935E1E33E327}" destId="{C480D377-C5EA-4547-A465-24979EBB31F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29ECF3-9B3B-43CA-ACBF-59A7939E292F}" type="doc">
      <dgm:prSet loTypeId="urn:microsoft.com/office/officeart/2005/8/layout/equation2" loCatId="process" qsTypeId="urn:microsoft.com/office/officeart/2005/8/quickstyle/simple3" qsCatId="simple" csTypeId="urn:microsoft.com/office/officeart/2005/8/colors/accent2_2" csCatId="accent2" phldr="1"/>
      <dgm:spPr/>
    </dgm:pt>
    <dgm:pt modelId="{DB073660-190C-48CB-8A51-4BF06520625A}">
      <dgm:prSet phldrT="[نص]"/>
      <dgm:spPr>
        <a:gradFill rotWithShape="0">
          <a:gsLst>
            <a:gs pos="0">
              <a:srgbClr val="FFC000"/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</dgm:spPr>
      <dgm:t>
        <a:bodyPr/>
        <a:lstStyle/>
        <a:p>
          <a:pPr rtl="1"/>
          <a:r>
            <a:rPr lang="ar-SA" dirty="0"/>
            <a:t>الشلل الدماغي</a:t>
          </a:r>
        </a:p>
      </dgm:t>
    </dgm:pt>
    <dgm:pt modelId="{BE819B91-015D-472D-898B-DE088FCFE48C}" type="parTrans" cxnId="{9E7862C5-3BC2-49FA-ACAC-CB28F6600A1B}">
      <dgm:prSet/>
      <dgm:spPr/>
      <dgm:t>
        <a:bodyPr/>
        <a:lstStyle/>
        <a:p>
          <a:pPr rtl="1"/>
          <a:endParaRPr lang="ar-SA"/>
        </a:p>
      </dgm:t>
    </dgm:pt>
    <dgm:pt modelId="{173D7168-E916-4945-8D16-CBA25551B506}" type="sibTrans" cxnId="{9E7862C5-3BC2-49FA-ACAC-CB28F6600A1B}">
      <dgm:prSet/>
      <dgm:spPr/>
      <dgm:t>
        <a:bodyPr/>
        <a:lstStyle/>
        <a:p>
          <a:pPr rtl="1"/>
          <a:endParaRPr lang="ar-SA"/>
        </a:p>
      </dgm:t>
    </dgm:pt>
    <dgm:pt modelId="{DE1DE78B-A126-467D-B218-F52C89C85DAA}">
      <dgm:prSet phldrT="[نص]"/>
      <dgm:spPr>
        <a:gradFill rotWithShape="0">
          <a:gsLst>
            <a:gs pos="0">
              <a:srgbClr val="FFFF00"/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</a:gradFill>
      </dgm:spPr>
      <dgm:t>
        <a:bodyPr/>
        <a:lstStyle/>
        <a:p>
          <a:pPr rtl="1"/>
          <a:r>
            <a:rPr lang="ar-SA" dirty="0"/>
            <a:t>شلل الاطفال</a:t>
          </a:r>
        </a:p>
      </dgm:t>
    </dgm:pt>
    <dgm:pt modelId="{78445CC4-0119-4945-87A9-3A8B928E1059}" type="parTrans" cxnId="{DA45D0D4-A3F0-48F2-9749-25566F41445F}">
      <dgm:prSet/>
      <dgm:spPr/>
      <dgm:t>
        <a:bodyPr/>
        <a:lstStyle/>
        <a:p>
          <a:pPr rtl="1"/>
          <a:endParaRPr lang="ar-SA"/>
        </a:p>
      </dgm:t>
    </dgm:pt>
    <dgm:pt modelId="{BCF3A8F2-815D-4319-9524-5A961DA2B76E}" type="sibTrans" cxnId="{DA45D0D4-A3F0-48F2-9749-25566F41445F}">
      <dgm:prSet/>
      <dgm:spPr/>
      <dgm:t>
        <a:bodyPr/>
        <a:lstStyle/>
        <a:p>
          <a:pPr rtl="1"/>
          <a:endParaRPr lang="ar-SA"/>
        </a:p>
      </dgm:t>
    </dgm:pt>
    <dgm:pt modelId="{AB426A19-6D6A-41F0-A73E-34C9404A2EA2}">
      <dgm:prSet phldrT="[نص]"/>
      <dgm:spPr>
        <a:gradFill rotWithShape="0">
          <a:gsLst>
            <a:gs pos="0">
              <a:srgbClr val="92D050"/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</a:gradFill>
      </dgm:spPr>
      <dgm:t>
        <a:bodyPr/>
        <a:lstStyle/>
        <a:p>
          <a:pPr rtl="1"/>
          <a:r>
            <a:rPr lang="ar-SA" dirty="0"/>
            <a:t>الشلل</a:t>
          </a:r>
        </a:p>
      </dgm:t>
    </dgm:pt>
    <dgm:pt modelId="{1A5A30EF-C7E0-4C23-B64D-B0453BF3C5F4}" type="parTrans" cxnId="{469891F0-7EC8-4D7A-96B7-013851D96510}">
      <dgm:prSet/>
      <dgm:spPr/>
      <dgm:t>
        <a:bodyPr/>
        <a:lstStyle/>
        <a:p>
          <a:pPr rtl="1"/>
          <a:endParaRPr lang="ar-SA"/>
        </a:p>
      </dgm:t>
    </dgm:pt>
    <dgm:pt modelId="{F68651E9-14B3-49B4-86C2-9B8405E5F95F}" type="sibTrans" cxnId="{469891F0-7EC8-4D7A-96B7-013851D96510}">
      <dgm:prSet/>
      <dgm:spPr/>
      <dgm:t>
        <a:bodyPr/>
        <a:lstStyle/>
        <a:p>
          <a:pPr rtl="1"/>
          <a:endParaRPr lang="ar-SA"/>
        </a:p>
      </dgm:t>
    </dgm:pt>
    <dgm:pt modelId="{7D1947FE-9B52-4AC0-9E20-F06D4414BADB}" type="pres">
      <dgm:prSet presAssocID="{A929ECF3-9B3B-43CA-ACBF-59A7939E292F}" presName="Name0" presStyleCnt="0">
        <dgm:presLayoutVars>
          <dgm:dir/>
          <dgm:resizeHandles val="exact"/>
        </dgm:presLayoutVars>
      </dgm:prSet>
      <dgm:spPr/>
    </dgm:pt>
    <dgm:pt modelId="{F3F4663D-BD9C-474C-B6C9-50229778EBFA}" type="pres">
      <dgm:prSet presAssocID="{A929ECF3-9B3B-43CA-ACBF-59A7939E292F}" presName="vNodes" presStyleCnt="0"/>
      <dgm:spPr/>
    </dgm:pt>
    <dgm:pt modelId="{E981457C-FDD5-47D8-8447-2DC7A7F089F6}" type="pres">
      <dgm:prSet presAssocID="{DB073660-190C-48CB-8A51-4BF06520625A}" presName="node" presStyleLbl="node1" presStyleIdx="0" presStyleCnt="3">
        <dgm:presLayoutVars>
          <dgm:bulletEnabled val="1"/>
        </dgm:presLayoutVars>
      </dgm:prSet>
      <dgm:spPr/>
    </dgm:pt>
    <dgm:pt modelId="{7526892C-71A3-499C-8D28-0EC83B1B6A16}" type="pres">
      <dgm:prSet presAssocID="{173D7168-E916-4945-8D16-CBA25551B506}" presName="spacerT" presStyleCnt="0"/>
      <dgm:spPr/>
    </dgm:pt>
    <dgm:pt modelId="{D244AB5E-3F83-4DD0-B2DA-C5013823BDEB}" type="pres">
      <dgm:prSet presAssocID="{173D7168-E916-4945-8D16-CBA25551B506}" presName="sibTrans" presStyleLbl="sibTrans2D1" presStyleIdx="0" presStyleCnt="2"/>
      <dgm:spPr/>
    </dgm:pt>
    <dgm:pt modelId="{7405EC98-CF3D-4C60-A53B-BDD0A63BF2DB}" type="pres">
      <dgm:prSet presAssocID="{173D7168-E916-4945-8D16-CBA25551B506}" presName="spacerB" presStyleCnt="0"/>
      <dgm:spPr/>
    </dgm:pt>
    <dgm:pt modelId="{036C1E18-733D-4C50-9C80-DDA60A27C8AD}" type="pres">
      <dgm:prSet presAssocID="{DE1DE78B-A126-467D-B218-F52C89C85DAA}" presName="node" presStyleLbl="node1" presStyleIdx="1" presStyleCnt="3">
        <dgm:presLayoutVars>
          <dgm:bulletEnabled val="1"/>
        </dgm:presLayoutVars>
      </dgm:prSet>
      <dgm:spPr/>
    </dgm:pt>
    <dgm:pt modelId="{10FA3A63-6143-423D-837E-5A55E4BE1D61}" type="pres">
      <dgm:prSet presAssocID="{A929ECF3-9B3B-43CA-ACBF-59A7939E292F}" presName="sibTransLast" presStyleLbl="sibTrans2D1" presStyleIdx="1" presStyleCnt="2"/>
      <dgm:spPr/>
    </dgm:pt>
    <dgm:pt modelId="{3B48059E-D439-45FD-99A3-62BD4675F581}" type="pres">
      <dgm:prSet presAssocID="{A929ECF3-9B3B-43CA-ACBF-59A7939E292F}" presName="connectorText" presStyleLbl="sibTrans2D1" presStyleIdx="1" presStyleCnt="2"/>
      <dgm:spPr/>
    </dgm:pt>
    <dgm:pt modelId="{7FD2B54E-E0B5-42D7-8C6A-F8640FEEEA40}" type="pres">
      <dgm:prSet presAssocID="{A929ECF3-9B3B-43CA-ACBF-59A7939E292F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58DB932B-690B-45D1-960F-20E09E8A5448}" type="presOf" srcId="{BCF3A8F2-815D-4319-9524-5A961DA2B76E}" destId="{10FA3A63-6143-423D-837E-5A55E4BE1D61}" srcOrd="0" destOrd="0" presId="urn:microsoft.com/office/officeart/2005/8/layout/equation2"/>
    <dgm:cxn modelId="{A62D963B-D05A-4A89-AE23-32DABACD50F7}" type="presOf" srcId="{DB073660-190C-48CB-8A51-4BF06520625A}" destId="{E981457C-FDD5-47D8-8447-2DC7A7F089F6}" srcOrd="0" destOrd="0" presId="urn:microsoft.com/office/officeart/2005/8/layout/equation2"/>
    <dgm:cxn modelId="{DDCB7F6B-F251-4E50-B94D-F5971C30B583}" type="presOf" srcId="{173D7168-E916-4945-8D16-CBA25551B506}" destId="{D244AB5E-3F83-4DD0-B2DA-C5013823BDEB}" srcOrd="0" destOrd="0" presId="urn:microsoft.com/office/officeart/2005/8/layout/equation2"/>
    <dgm:cxn modelId="{37545774-7DD6-4CE3-89B4-DDA19C8398C2}" type="presOf" srcId="{A929ECF3-9B3B-43CA-ACBF-59A7939E292F}" destId="{7D1947FE-9B52-4AC0-9E20-F06D4414BADB}" srcOrd="0" destOrd="0" presId="urn:microsoft.com/office/officeart/2005/8/layout/equation2"/>
    <dgm:cxn modelId="{9E7862C5-3BC2-49FA-ACAC-CB28F6600A1B}" srcId="{A929ECF3-9B3B-43CA-ACBF-59A7939E292F}" destId="{DB073660-190C-48CB-8A51-4BF06520625A}" srcOrd="0" destOrd="0" parTransId="{BE819B91-015D-472D-898B-DE088FCFE48C}" sibTransId="{173D7168-E916-4945-8D16-CBA25551B506}"/>
    <dgm:cxn modelId="{DA45D0D4-A3F0-48F2-9749-25566F41445F}" srcId="{A929ECF3-9B3B-43CA-ACBF-59A7939E292F}" destId="{DE1DE78B-A126-467D-B218-F52C89C85DAA}" srcOrd="1" destOrd="0" parTransId="{78445CC4-0119-4945-87A9-3A8B928E1059}" sibTransId="{BCF3A8F2-815D-4319-9524-5A961DA2B76E}"/>
    <dgm:cxn modelId="{469891F0-7EC8-4D7A-96B7-013851D96510}" srcId="{A929ECF3-9B3B-43CA-ACBF-59A7939E292F}" destId="{AB426A19-6D6A-41F0-A73E-34C9404A2EA2}" srcOrd="2" destOrd="0" parTransId="{1A5A30EF-C7E0-4C23-B64D-B0453BF3C5F4}" sibTransId="{F68651E9-14B3-49B4-86C2-9B8405E5F95F}"/>
    <dgm:cxn modelId="{6EA831F1-4591-4621-82AB-D0682458CB8C}" type="presOf" srcId="{BCF3A8F2-815D-4319-9524-5A961DA2B76E}" destId="{3B48059E-D439-45FD-99A3-62BD4675F581}" srcOrd="1" destOrd="0" presId="urn:microsoft.com/office/officeart/2005/8/layout/equation2"/>
    <dgm:cxn modelId="{9DE014F5-AB87-4AE5-9A8A-37B699C60E8B}" type="presOf" srcId="{DE1DE78B-A126-467D-B218-F52C89C85DAA}" destId="{036C1E18-733D-4C50-9C80-DDA60A27C8AD}" srcOrd="0" destOrd="0" presId="urn:microsoft.com/office/officeart/2005/8/layout/equation2"/>
    <dgm:cxn modelId="{47D728FA-3FEC-4E45-8798-51462E4728DD}" type="presOf" srcId="{AB426A19-6D6A-41F0-A73E-34C9404A2EA2}" destId="{7FD2B54E-E0B5-42D7-8C6A-F8640FEEEA40}" srcOrd="0" destOrd="0" presId="urn:microsoft.com/office/officeart/2005/8/layout/equation2"/>
    <dgm:cxn modelId="{42122EF8-B307-4CB6-A5CE-943BEBC128E0}" type="presParOf" srcId="{7D1947FE-9B52-4AC0-9E20-F06D4414BADB}" destId="{F3F4663D-BD9C-474C-B6C9-50229778EBFA}" srcOrd="0" destOrd="0" presId="urn:microsoft.com/office/officeart/2005/8/layout/equation2"/>
    <dgm:cxn modelId="{3A5D8EC3-F4F9-4553-AE16-6DADC102E9B0}" type="presParOf" srcId="{F3F4663D-BD9C-474C-B6C9-50229778EBFA}" destId="{E981457C-FDD5-47D8-8447-2DC7A7F089F6}" srcOrd="0" destOrd="0" presId="urn:microsoft.com/office/officeart/2005/8/layout/equation2"/>
    <dgm:cxn modelId="{53B8E2E1-3D3F-4DC2-9547-74F386DD8E96}" type="presParOf" srcId="{F3F4663D-BD9C-474C-B6C9-50229778EBFA}" destId="{7526892C-71A3-499C-8D28-0EC83B1B6A16}" srcOrd="1" destOrd="0" presId="urn:microsoft.com/office/officeart/2005/8/layout/equation2"/>
    <dgm:cxn modelId="{FE71B15D-ACCB-4EA9-B83E-956D49650670}" type="presParOf" srcId="{F3F4663D-BD9C-474C-B6C9-50229778EBFA}" destId="{D244AB5E-3F83-4DD0-B2DA-C5013823BDEB}" srcOrd="2" destOrd="0" presId="urn:microsoft.com/office/officeart/2005/8/layout/equation2"/>
    <dgm:cxn modelId="{0D547C4A-CF3B-46B2-B807-5A4F7BBE7A9B}" type="presParOf" srcId="{F3F4663D-BD9C-474C-B6C9-50229778EBFA}" destId="{7405EC98-CF3D-4C60-A53B-BDD0A63BF2DB}" srcOrd="3" destOrd="0" presId="urn:microsoft.com/office/officeart/2005/8/layout/equation2"/>
    <dgm:cxn modelId="{BB924EAF-2264-447B-B338-750D658FB89B}" type="presParOf" srcId="{F3F4663D-BD9C-474C-B6C9-50229778EBFA}" destId="{036C1E18-733D-4C50-9C80-DDA60A27C8AD}" srcOrd="4" destOrd="0" presId="urn:microsoft.com/office/officeart/2005/8/layout/equation2"/>
    <dgm:cxn modelId="{F08423FB-3579-4078-9EFF-292143EF8BFC}" type="presParOf" srcId="{7D1947FE-9B52-4AC0-9E20-F06D4414BADB}" destId="{10FA3A63-6143-423D-837E-5A55E4BE1D61}" srcOrd="1" destOrd="0" presId="urn:microsoft.com/office/officeart/2005/8/layout/equation2"/>
    <dgm:cxn modelId="{EE248FE0-D4B9-4ACD-86B7-7ADE28504713}" type="presParOf" srcId="{10FA3A63-6143-423D-837E-5A55E4BE1D61}" destId="{3B48059E-D439-45FD-99A3-62BD4675F581}" srcOrd="0" destOrd="0" presId="urn:microsoft.com/office/officeart/2005/8/layout/equation2"/>
    <dgm:cxn modelId="{7DBD86E8-04FB-4DFB-B200-8E8BD81251F8}" type="presParOf" srcId="{7D1947FE-9B52-4AC0-9E20-F06D4414BADB}" destId="{7FD2B54E-E0B5-42D7-8C6A-F8640FEEEA40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28F48B-21AC-4FA1-969B-C7C5E5AB1F8D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CA901ED1-CF16-43D5-9A52-3D8054763C18}">
      <dgm:prSet phldrT="[نص]"/>
      <dgm:spPr/>
      <dgm:t>
        <a:bodyPr/>
        <a:lstStyle/>
        <a:p>
          <a:pPr rtl="1"/>
          <a:r>
            <a:rPr lang="ar-SA" dirty="0"/>
            <a:t>الشلل  الدماغي </a:t>
          </a:r>
          <a:r>
            <a:rPr lang="ar-SA" dirty="0" err="1"/>
            <a:t>الالتوائي</a:t>
          </a:r>
          <a:endParaRPr lang="ar-SA" dirty="0"/>
        </a:p>
      </dgm:t>
    </dgm:pt>
    <dgm:pt modelId="{D1A69EDB-FC5B-49CF-8E40-CFBF5090AA2C}" type="parTrans" cxnId="{E0BF9525-AA79-4993-850F-D89DC2C90293}">
      <dgm:prSet/>
      <dgm:spPr/>
      <dgm:t>
        <a:bodyPr/>
        <a:lstStyle/>
        <a:p>
          <a:pPr rtl="1"/>
          <a:endParaRPr lang="ar-SA"/>
        </a:p>
      </dgm:t>
    </dgm:pt>
    <dgm:pt modelId="{26FA8DD9-81BF-40E2-981A-F87B469A18DB}" type="sibTrans" cxnId="{E0BF9525-AA79-4993-850F-D89DC2C90293}">
      <dgm:prSet/>
      <dgm:spPr>
        <a:solidFill>
          <a:srgbClr val="00B0F0"/>
        </a:solidFill>
      </dgm:spPr>
      <dgm:t>
        <a:bodyPr/>
        <a:lstStyle/>
        <a:p>
          <a:pPr rtl="1"/>
          <a:r>
            <a:rPr lang="ar-SA" dirty="0"/>
            <a:t>الشلل الدماغي التشنجي</a:t>
          </a:r>
        </a:p>
      </dgm:t>
    </dgm:pt>
    <dgm:pt modelId="{8CC5D756-FB8A-46B5-A99B-602D4312AEFB}">
      <dgm:prSet phldrT="[نص]" custT="1"/>
      <dgm:spPr/>
      <dgm:t>
        <a:bodyPr/>
        <a:lstStyle/>
        <a:p>
          <a:pPr rtl="1"/>
          <a:r>
            <a:rPr lang="ar-SA" sz="2800" dirty="0">
              <a:solidFill>
                <a:schemeClr val="tx1"/>
              </a:solidFill>
            </a:rPr>
            <a:t>أنواع الشلل  الدماغي</a:t>
          </a:r>
        </a:p>
      </dgm:t>
    </dgm:pt>
    <dgm:pt modelId="{7C1FA96E-BF5E-41F8-9B82-278531BE6A18}" type="parTrans" cxnId="{F47DB959-BD45-4995-AEDE-086E3AC3D6AA}">
      <dgm:prSet/>
      <dgm:spPr/>
      <dgm:t>
        <a:bodyPr/>
        <a:lstStyle/>
        <a:p>
          <a:pPr rtl="1"/>
          <a:endParaRPr lang="ar-SA"/>
        </a:p>
      </dgm:t>
    </dgm:pt>
    <dgm:pt modelId="{4373BAE9-6DA5-4B97-A10A-13DBFCFBECE6}" type="sibTrans" cxnId="{F47DB959-BD45-4995-AEDE-086E3AC3D6AA}">
      <dgm:prSet/>
      <dgm:spPr/>
      <dgm:t>
        <a:bodyPr/>
        <a:lstStyle/>
        <a:p>
          <a:pPr rtl="1"/>
          <a:r>
            <a:rPr lang="ar-SA" dirty="0"/>
            <a:t>الشلل  الدماغي </a:t>
          </a:r>
          <a:r>
            <a:rPr lang="ar-SA" dirty="0" err="1"/>
            <a:t>التيبسي</a:t>
          </a:r>
          <a:endParaRPr lang="ar-SA" dirty="0"/>
        </a:p>
      </dgm:t>
    </dgm:pt>
    <dgm:pt modelId="{D52905E2-CF77-436C-B218-41BC35FC6194}">
      <dgm:prSet phldrT="[نص]"/>
      <dgm:spPr>
        <a:solidFill>
          <a:schemeClr val="accent4">
            <a:lumMod val="50000"/>
          </a:schemeClr>
        </a:solidFill>
      </dgm:spPr>
      <dgm:t>
        <a:bodyPr/>
        <a:lstStyle/>
        <a:p>
          <a:pPr rtl="1"/>
          <a:r>
            <a:rPr lang="ar-SA" dirty="0"/>
            <a:t>الشلل  الدماغي التخلجي</a:t>
          </a:r>
        </a:p>
      </dgm:t>
    </dgm:pt>
    <dgm:pt modelId="{4BD436BC-E12F-4302-83B8-32C3738D898E}" type="parTrans" cxnId="{AA6B983E-52A8-4422-951E-9EA42282C77A}">
      <dgm:prSet/>
      <dgm:spPr/>
      <dgm:t>
        <a:bodyPr/>
        <a:lstStyle/>
        <a:p>
          <a:pPr rtl="1"/>
          <a:endParaRPr lang="ar-SA"/>
        </a:p>
      </dgm:t>
    </dgm:pt>
    <dgm:pt modelId="{3407514F-B940-4A30-9784-0CAF6A30A905}" type="sibTrans" cxnId="{AA6B983E-52A8-4422-951E-9EA42282C77A}">
      <dgm:prSet/>
      <dgm:spPr/>
      <dgm:t>
        <a:bodyPr/>
        <a:lstStyle/>
        <a:p>
          <a:pPr rtl="1"/>
          <a:r>
            <a:rPr lang="ar-SA" dirty="0"/>
            <a:t>الشلل  الدماغي المختلط </a:t>
          </a:r>
        </a:p>
      </dgm:t>
    </dgm:pt>
    <dgm:pt modelId="{368F2A78-94BB-4FCC-AD6E-2CBDEEF38B7E}" type="pres">
      <dgm:prSet presAssocID="{A728F48B-21AC-4FA1-969B-C7C5E5AB1F8D}" presName="Name0" presStyleCnt="0">
        <dgm:presLayoutVars>
          <dgm:chMax/>
          <dgm:chPref/>
          <dgm:dir/>
          <dgm:animLvl val="lvl"/>
        </dgm:presLayoutVars>
      </dgm:prSet>
      <dgm:spPr/>
    </dgm:pt>
    <dgm:pt modelId="{8A644813-236B-413D-BAF9-03F8D98225CB}" type="pres">
      <dgm:prSet presAssocID="{CA901ED1-CF16-43D5-9A52-3D8054763C18}" presName="composite" presStyleCnt="0"/>
      <dgm:spPr/>
    </dgm:pt>
    <dgm:pt modelId="{6C1D444F-69B1-4368-9EEE-9CF0430C7534}" type="pres">
      <dgm:prSet presAssocID="{CA901ED1-CF16-43D5-9A52-3D8054763C1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5919C64C-006B-446B-8BE3-BCB4602C8CD5}" type="pres">
      <dgm:prSet presAssocID="{CA901ED1-CF16-43D5-9A52-3D8054763C1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D0FF2A82-9002-4171-9B21-85162954B960}" type="pres">
      <dgm:prSet presAssocID="{CA901ED1-CF16-43D5-9A52-3D8054763C18}" presName="BalanceSpacing" presStyleCnt="0"/>
      <dgm:spPr/>
    </dgm:pt>
    <dgm:pt modelId="{530CC8CA-343D-4DBD-98C3-E30BD53F4639}" type="pres">
      <dgm:prSet presAssocID="{CA901ED1-CF16-43D5-9A52-3D8054763C18}" presName="BalanceSpacing1" presStyleCnt="0"/>
      <dgm:spPr/>
    </dgm:pt>
    <dgm:pt modelId="{96682C48-53A4-4B6C-AD28-4AF4D5B9E990}" type="pres">
      <dgm:prSet presAssocID="{26FA8DD9-81BF-40E2-981A-F87B469A18DB}" presName="Accent1Text" presStyleLbl="node1" presStyleIdx="1" presStyleCnt="6"/>
      <dgm:spPr/>
    </dgm:pt>
    <dgm:pt modelId="{60A9DC51-AB17-41DE-8685-712297CB306C}" type="pres">
      <dgm:prSet presAssocID="{26FA8DD9-81BF-40E2-981A-F87B469A18DB}" presName="spaceBetweenRectangles" presStyleCnt="0"/>
      <dgm:spPr/>
    </dgm:pt>
    <dgm:pt modelId="{C9F362FD-3EE1-4FB7-BD77-7FFA59663B73}" type="pres">
      <dgm:prSet presAssocID="{8CC5D756-FB8A-46B5-A99B-602D4312AEFB}" presName="composite" presStyleCnt="0"/>
      <dgm:spPr/>
    </dgm:pt>
    <dgm:pt modelId="{6E783CC6-9E73-4068-8B57-E2E13DA0E9E7}" type="pres">
      <dgm:prSet presAssocID="{8CC5D756-FB8A-46B5-A99B-602D4312AEFB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790C46EC-8901-4EE7-82F7-0CCE48DFE75B}" type="pres">
      <dgm:prSet presAssocID="{8CC5D756-FB8A-46B5-A99B-602D4312AEFB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7B29D69E-7B7A-4787-A283-0C7096520158}" type="pres">
      <dgm:prSet presAssocID="{8CC5D756-FB8A-46B5-A99B-602D4312AEFB}" presName="BalanceSpacing" presStyleCnt="0"/>
      <dgm:spPr/>
    </dgm:pt>
    <dgm:pt modelId="{C6BA501C-DB55-4CB8-897B-27433324F985}" type="pres">
      <dgm:prSet presAssocID="{8CC5D756-FB8A-46B5-A99B-602D4312AEFB}" presName="BalanceSpacing1" presStyleCnt="0"/>
      <dgm:spPr/>
    </dgm:pt>
    <dgm:pt modelId="{D787DBA0-D67E-4F5C-A221-F0463780CE5B}" type="pres">
      <dgm:prSet presAssocID="{4373BAE9-6DA5-4B97-A10A-13DBFCFBECE6}" presName="Accent1Text" presStyleLbl="node1" presStyleIdx="3" presStyleCnt="6"/>
      <dgm:spPr/>
    </dgm:pt>
    <dgm:pt modelId="{C75E0268-57BC-406C-9523-79F871C54FC7}" type="pres">
      <dgm:prSet presAssocID="{4373BAE9-6DA5-4B97-A10A-13DBFCFBECE6}" presName="spaceBetweenRectangles" presStyleCnt="0"/>
      <dgm:spPr/>
    </dgm:pt>
    <dgm:pt modelId="{B99B78E6-6236-4D41-AA80-2384DA2511F6}" type="pres">
      <dgm:prSet presAssocID="{D52905E2-CF77-436C-B218-41BC35FC6194}" presName="composite" presStyleCnt="0"/>
      <dgm:spPr/>
    </dgm:pt>
    <dgm:pt modelId="{20CA265D-FA2C-47C8-8214-F398083FF380}" type="pres">
      <dgm:prSet presAssocID="{D52905E2-CF77-436C-B218-41BC35FC6194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C523E2DA-6C4C-441C-B751-2F0020948789}" type="pres">
      <dgm:prSet presAssocID="{D52905E2-CF77-436C-B218-41BC35FC6194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5AAEE9E3-BDC5-4904-9599-54A25674ECB8}" type="pres">
      <dgm:prSet presAssocID="{D52905E2-CF77-436C-B218-41BC35FC6194}" presName="BalanceSpacing" presStyleCnt="0"/>
      <dgm:spPr/>
    </dgm:pt>
    <dgm:pt modelId="{D946D33D-59E2-409D-898E-2D0A0F7B00AC}" type="pres">
      <dgm:prSet presAssocID="{D52905E2-CF77-436C-B218-41BC35FC6194}" presName="BalanceSpacing1" presStyleCnt="0"/>
      <dgm:spPr/>
    </dgm:pt>
    <dgm:pt modelId="{1B9A66FC-B0EB-4C92-ADFC-E6E46BF75976}" type="pres">
      <dgm:prSet presAssocID="{3407514F-B940-4A30-9784-0CAF6A30A905}" presName="Accent1Text" presStyleLbl="node1" presStyleIdx="5" presStyleCnt="6"/>
      <dgm:spPr/>
    </dgm:pt>
  </dgm:ptLst>
  <dgm:cxnLst>
    <dgm:cxn modelId="{8487E31A-B78B-461B-A9CE-8B3A268B0F19}" type="presOf" srcId="{26FA8DD9-81BF-40E2-981A-F87B469A18DB}" destId="{96682C48-53A4-4B6C-AD28-4AF4D5B9E990}" srcOrd="0" destOrd="0" presId="urn:microsoft.com/office/officeart/2008/layout/AlternatingHexagons"/>
    <dgm:cxn modelId="{E0BF9525-AA79-4993-850F-D89DC2C90293}" srcId="{A728F48B-21AC-4FA1-969B-C7C5E5AB1F8D}" destId="{CA901ED1-CF16-43D5-9A52-3D8054763C18}" srcOrd="0" destOrd="0" parTransId="{D1A69EDB-FC5B-49CF-8E40-CFBF5090AA2C}" sibTransId="{26FA8DD9-81BF-40E2-981A-F87B469A18DB}"/>
    <dgm:cxn modelId="{AA6B983E-52A8-4422-951E-9EA42282C77A}" srcId="{A728F48B-21AC-4FA1-969B-C7C5E5AB1F8D}" destId="{D52905E2-CF77-436C-B218-41BC35FC6194}" srcOrd="2" destOrd="0" parTransId="{4BD436BC-E12F-4302-83B8-32C3738D898E}" sibTransId="{3407514F-B940-4A30-9784-0CAF6A30A905}"/>
    <dgm:cxn modelId="{0917F15C-18AF-484F-B360-2C2C47E0C705}" type="presOf" srcId="{4373BAE9-6DA5-4B97-A10A-13DBFCFBECE6}" destId="{D787DBA0-D67E-4F5C-A221-F0463780CE5B}" srcOrd="0" destOrd="0" presId="urn:microsoft.com/office/officeart/2008/layout/AlternatingHexagons"/>
    <dgm:cxn modelId="{C38DC541-B44F-41A3-9A00-5A3E1BC1C03B}" type="presOf" srcId="{D52905E2-CF77-436C-B218-41BC35FC6194}" destId="{20CA265D-FA2C-47C8-8214-F398083FF380}" srcOrd="0" destOrd="0" presId="urn:microsoft.com/office/officeart/2008/layout/AlternatingHexagons"/>
    <dgm:cxn modelId="{84594155-2448-453F-8501-C51A93FD12A6}" type="presOf" srcId="{CA901ED1-CF16-43D5-9A52-3D8054763C18}" destId="{6C1D444F-69B1-4368-9EEE-9CF0430C7534}" srcOrd="0" destOrd="0" presId="urn:microsoft.com/office/officeart/2008/layout/AlternatingHexagons"/>
    <dgm:cxn modelId="{F47DB959-BD45-4995-AEDE-086E3AC3D6AA}" srcId="{A728F48B-21AC-4FA1-969B-C7C5E5AB1F8D}" destId="{8CC5D756-FB8A-46B5-A99B-602D4312AEFB}" srcOrd="1" destOrd="0" parTransId="{7C1FA96E-BF5E-41F8-9B82-278531BE6A18}" sibTransId="{4373BAE9-6DA5-4B97-A10A-13DBFCFBECE6}"/>
    <dgm:cxn modelId="{CB5F138D-070E-4566-8F81-88D846060B2C}" type="presOf" srcId="{8CC5D756-FB8A-46B5-A99B-602D4312AEFB}" destId="{6E783CC6-9E73-4068-8B57-E2E13DA0E9E7}" srcOrd="0" destOrd="0" presId="urn:microsoft.com/office/officeart/2008/layout/AlternatingHexagons"/>
    <dgm:cxn modelId="{915DA9E6-8296-421D-A12A-E7DC9386AB61}" type="presOf" srcId="{3407514F-B940-4A30-9784-0CAF6A30A905}" destId="{1B9A66FC-B0EB-4C92-ADFC-E6E46BF75976}" srcOrd="0" destOrd="0" presId="urn:microsoft.com/office/officeart/2008/layout/AlternatingHexagons"/>
    <dgm:cxn modelId="{309B28F3-1F7F-4D62-A94E-09536BF2EBC7}" type="presOf" srcId="{A728F48B-21AC-4FA1-969B-C7C5E5AB1F8D}" destId="{368F2A78-94BB-4FCC-AD6E-2CBDEEF38B7E}" srcOrd="0" destOrd="0" presId="urn:microsoft.com/office/officeart/2008/layout/AlternatingHexagons"/>
    <dgm:cxn modelId="{4D90F4EE-DC2C-4DD1-B675-A0C11DD5D546}" type="presParOf" srcId="{368F2A78-94BB-4FCC-AD6E-2CBDEEF38B7E}" destId="{8A644813-236B-413D-BAF9-03F8D98225CB}" srcOrd="0" destOrd="0" presId="urn:microsoft.com/office/officeart/2008/layout/AlternatingHexagons"/>
    <dgm:cxn modelId="{6483B2F3-882F-47DF-97BC-2D04D35B20D4}" type="presParOf" srcId="{8A644813-236B-413D-BAF9-03F8D98225CB}" destId="{6C1D444F-69B1-4368-9EEE-9CF0430C7534}" srcOrd="0" destOrd="0" presId="urn:microsoft.com/office/officeart/2008/layout/AlternatingHexagons"/>
    <dgm:cxn modelId="{3EA848AF-9741-4710-9B4E-467A4E2C9133}" type="presParOf" srcId="{8A644813-236B-413D-BAF9-03F8D98225CB}" destId="{5919C64C-006B-446B-8BE3-BCB4602C8CD5}" srcOrd="1" destOrd="0" presId="urn:microsoft.com/office/officeart/2008/layout/AlternatingHexagons"/>
    <dgm:cxn modelId="{76F6876B-D9D4-45D8-A236-4B82F547D675}" type="presParOf" srcId="{8A644813-236B-413D-BAF9-03F8D98225CB}" destId="{D0FF2A82-9002-4171-9B21-85162954B960}" srcOrd="2" destOrd="0" presId="urn:microsoft.com/office/officeart/2008/layout/AlternatingHexagons"/>
    <dgm:cxn modelId="{CCCEBF0C-74E0-4EFE-A4C1-63C6E87BFAE5}" type="presParOf" srcId="{8A644813-236B-413D-BAF9-03F8D98225CB}" destId="{530CC8CA-343D-4DBD-98C3-E30BD53F4639}" srcOrd="3" destOrd="0" presId="urn:microsoft.com/office/officeart/2008/layout/AlternatingHexagons"/>
    <dgm:cxn modelId="{96FF1602-6EB8-4F6E-9CAC-622B04CA5AF0}" type="presParOf" srcId="{8A644813-236B-413D-BAF9-03F8D98225CB}" destId="{96682C48-53A4-4B6C-AD28-4AF4D5B9E990}" srcOrd="4" destOrd="0" presId="urn:microsoft.com/office/officeart/2008/layout/AlternatingHexagons"/>
    <dgm:cxn modelId="{D5E1A14B-C8FA-48DE-81BF-0E8D2BE5C61B}" type="presParOf" srcId="{368F2A78-94BB-4FCC-AD6E-2CBDEEF38B7E}" destId="{60A9DC51-AB17-41DE-8685-712297CB306C}" srcOrd="1" destOrd="0" presId="urn:microsoft.com/office/officeart/2008/layout/AlternatingHexagons"/>
    <dgm:cxn modelId="{6D444573-1E95-4545-BBB2-44D62B85F931}" type="presParOf" srcId="{368F2A78-94BB-4FCC-AD6E-2CBDEEF38B7E}" destId="{C9F362FD-3EE1-4FB7-BD77-7FFA59663B73}" srcOrd="2" destOrd="0" presId="urn:microsoft.com/office/officeart/2008/layout/AlternatingHexagons"/>
    <dgm:cxn modelId="{435BC37B-A73B-4251-81CE-44200AE65E08}" type="presParOf" srcId="{C9F362FD-3EE1-4FB7-BD77-7FFA59663B73}" destId="{6E783CC6-9E73-4068-8B57-E2E13DA0E9E7}" srcOrd="0" destOrd="0" presId="urn:microsoft.com/office/officeart/2008/layout/AlternatingHexagons"/>
    <dgm:cxn modelId="{1ADB1C7E-DDE4-400D-8998-626D96AB6561}" type="presParOf" srcId="{C9F362FD-3EE1-4FB7-BD77-7FFA59663B73}" destId="{790C46EC-8901-4EE7-82F7-0CCE48DFE75B}" srcOrd="1" destOrd="0" presId="urn:microsoft.com/office/officeart/2008/layout/AlternatingHexagons"/>
    <dgm:cxn modelId="{85EDA4A9-20CD-4F0E-B1AE-F224DBC459FE}" type="presParOf" srcId="{C9F362FD-3EE1-4FB7-BD77-7FFA59663B73}" destId="{7B29D69E-7B7A-4787-A283-0C7096520158}" srcOrd="2" destOrd="0" presId="urn:microsoft.com/office/officeart/2008/layout/AlternatingHexagons"/>
    <dgm:cxn modelId="{393740AF-5C74-4AB5-8439-1B08CB3097AB}" type="presParOf" srcId="{C9F362FD-3EE1-4FB7-BD77-7FFA59663B73}" destId="{C6BA501C-DB55-4CB8-897B-27433324F985}" srcOrd="3" destOrd="0" presId="urn:microsoft.com/office/officeart/2008/layout/AlternatingHexagons"/>
    <dgm:cxn modelId="{CE4A7512-19B0-413C-9094-24808EFFC11C}" type="presParOf" srcId="{C9F362FD-3EE1-4FB7-BD77-7FFA59663B73}" destId="{D787DBA0-D67E-4F5C-A221-F0463780CE5B}" srcOrd="4" destOrd="0" presId="urn:microsoft.com/office/officeart/2008/layout/AlternatingHexagons"/>
    <dgm:cxn modelId="{A8CCC748-4D87-40B9-BE41-B95C96A38CE6}" type="presParOf" srcId="{368F2A78-94BB-4FCC-AD6E-2CBDEEF38B7E}" destId="{C75E0268-57BC-406C-9523-79F871C54FC7}" srcOrd="3" destOrd="0" presId="urn:microsoft.com/office/officeart/2008/layout/AlternatingHexagons"/>
    <dgm:cxn modelId="{C3F91E0F-4401-4BF2-8C5A-6E1754B651DE}" type="presParOf" srcId="{368F2A78-94BB-4FCC-AD6E-2CBDEEF38B7E}" destId="{B99B78E6-6236-4D41-AA80-2384DA2511F6}" srcOrd="4" destOrd="0" presId="urn:microsoft.com/office/officeart/2008/layout/AlternatingHexagons"/>
    <dgm:cxn modelId="{6AC6991D-3B6B-426B-9A24-CC3DDFD311CC}" type="presParOf" srcId="{B99B78E6-6236-4D41-AA80-2384DA2511F6}" destId="{20CA265D-FA2C-47C8-8214-F398083FF380}" srcOrd="0" destOrd="0" presId="urn:microsoft.com/office/officeart/2008/layout/AlternatingHexagons"/>
    <dgm:cxn modelId="{4BE6EB1C-7ED1-4326-A7A0-343EB3E5292D}" type="presParOf" srcId="{B99B78E6-6236-4D41-AA80-2384DA2511F6}" destId="{C523E2DA-6C4C-441C-B751-2F0020948789}" srcOrd="1" destOrd="0" presId="urn:microsoft.com/office/officeart/2008/layout/AlternatingHexagons"/>
    <dgm:cxn modelId="{0D6215F1-C2D8-4F51-8287-A3E3548D42A8}" type="presParOf" srcId="{B99B78E6-6236-4D41-AA80-2384DA2511F6}" destId="{5AAEE9E3-BDC5-4904-9599-54A25674ECB8}" srcOrd="2" destOrd="0" presId="urn:microsoft.com/office/officeart/2008/layout/AlternatingHexagons"/>
    <dgm:cxn modelId="{2816833C-0D45-479D-B838-1125FF45647C}" type="presParOf" srcId="{B99B78E6-6236-4D41-AA80-2384DA2511F6}" destId="{D946D33D-59E2-409D-898E-2D0A0F7B00AC}" srcOrd="3" destOrd="0" presId="urn:microsoft.com/office/officeart/2008/layout/AlternatingHexagons"/>
    <dgm:cxn modelId="{216351C4-82DC-4E6C-8E19-482965C73F5F}" type="presParOf" srcId="{B99B78E6-6236-4D41-AA80-2384DA2511F6}" destId="{1B9A66FC-B0EB-4C92-ADFC-E6E46BF75976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D71416-A5F8-425D-8C7D-AFAEC5E2F07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D2D2117A-5780-4500-A99E-6790DE4FDD66}">
      <dgm:prSet phldrT="[نص]"/>
      <dgm:spPr>
        <a:solidFill>
          <a:srgbClr val="00B050"/>
        </a:solidFill>
      </dgm:spPr>
      <dgm:t>
        <a:bodyPr/>
        <a:lstStyle/>
        <a:p>
          <a:pPr rtl="1"/>
          <a:r>
            <a:rPr lang="ar-SA" dirty="0"/>
            <a:t>البتر الثنائي</a:t>
          </a:r>
        </a:p>
      </dgm:t>
    </dgm:pt>
    <dgm:pt modelId="{3C2F3C20-7B8A-40CA-AE3A-6FEA9EA57EFD}" type="parTrans" cxnId="{D34A18B0-6CAD-4B57-8990-CA6B2FFFF6A3}">
      <dgm:prSet/>
      <dgm:spPr/>
      <dgm:t>
        <a:bodyPr/>
        <a:lstStyle/>
        <a:p>
          <a:pPr rtl="1"/>
          <a:endParaRPr lang="ar-SA"/>
        </a:p>
      </dgm:t>
    </dgm:pt>
    <dgm:pt modelId="{B67CEF00-5408-4B36-BA8E-7C4CD3658D93}" type="sibTrans" cxnId="{D34A18B0-6CAD-4B57-8990-CA6B2FFFF6A3}">
      <dgm:prSet/>
      <dgm:spPr/>
      <dgm:t>
        <a:bodyPr/>
        <a:lstStyle/>
        <a:p>
          <a:pPr rtl="1"/>
          <a:endParaRPr lang="ar-SA"/>
        </a:p>
      </dgm:t>
    </dgm:pt>
    <dgm:pt modelId="{EF86DAE4-96A3-496F-AFDC-A12B93CE9D41}">
      <dgm:prSet phldrT="[نص]"/>
      <dgm:spPr/>
      <dgm:t>
        <a:bodyPr/>
        <a:lstStyle/>
        <a:p>
          <a:pPr rtl="1"/>
          <a:r>
            <a:rPr lang="ar-SA" dirty="0"/>
            <a:t>البتر الاحادي</a:t>
          </a:r>
        </a:p>
      </dgm:t>
    </dgm:pt>
    <dgm:pt modelId="{2170236C-8241-4ACE-8AE7-48B9E5E5126B}" type="parTrans" cxnId="{CA9A99D3-1288-4448-89A0-58AB5B315EA4}">
      <dgm:prSet/>
      <dgm:spPr/>
      <dgm:t>
        <a:bodyPr/>
        <a:lstStyle/>
        <a:p>
          <a:pPr rtl="1"/>
          <a:endParaRPr lang="ar-SA"/>
        </a:p>
      </dgm:t>
    </dgm:pt>
    <dgm:pt modelId="{42939911-E594-4A9E-8AF9-4FF4E4852A97}" type="sibTrans" cxnId="{CA9A99D3-1288-4448-89A0-58AB5B315EA4}">
      <dgm:prSet/>
      <dgm:spPr/>
      <dgm:t>
        <a:bodyPr/>
        <a:lstStyle/>
        <a:p>
          <a:pPr rtl="1"/>
          <a:endParaRPr lang="ar-SA"/>
        </a:p>
      </dgm:t>
    </dgm:pt>
    <dgm:pt modelId="{54008D04-2308-46F9-BC59-FCA1197D6110}">
      <dgm:prSet phldrT="[نص]"/>
      <dgm:spPr/>
      <dgm:t>
        <a:bodyPr/>
        <a:lstStyle/>
        <a:p>
          <a:pPr rtl="1"/>
          <a:r>
            <a:rPr lang="ar-SA" dirty="0"/>
            <a:t>البتر الرباعي</a:t>
          </a:r>
        </a:p>
      </dgm:t>
    </dgm:pt>
    <dgm:pt modelId="{5532997D-E87B-4136-8BEA-EB9814AF4F94}" type="parTrans" cxnId="{8E829053-1939-4FE6-9B2F-31FCBAB2903D}">
      <dgm:prSet/>
      <dgm:spPr/>
      <dgm:t>
        <a:bodyPr/>
        <a:lstStyle/>
        <a:p>
          <a:pPr rtl="1"/>
          <a:endParaRPr lang="ar-SA"/>
        </a:p>
      </dgm:t>
    </dgm:pt>
    <dgm:pt modelId="{4B02E7D9-BC7B-46E0-8C20-7E3D14ED7D5B}" type="sibTrans" cxnId="{8E829053-1939-4FE6-9B2F-31FCBAB2903D}">
      <dgm:prSet/>
      <dgm:spPr/>
      <dgm:t>
        <a:bodyPr/>
        <a:lstStyle/>
        <a:p>
          <a:pPr rtl="1"/>
          <a:endParaRPr lang="ar-SA"/>
        </a:p>
      </dgm:t>
    </dgm:pt>
    <dgm:pt modelId="{C7B411A7-786C-407A-93D0-EFDFFB6DC68A}">
      <dgm:prSet phldrT="[نص]"/>
      <dgm:spPr>
        <a:solidFill>
          <a:srgbClr val="00B050"/>
        </a:solidFill>
      </dgm:spPr>
      <dgm:t>
        <a:bodyPr/>
        <a:lstStyle/>
        <a:p>
          <a:pPr rtl="1"/>
          <a:r>
            <a:rPr lang="ar-SA" dirty="0"/>
            <a:t>البتر الثلاثي</a:t>
          </a:r>
        </a:p>
      </dgm:t>
    </dgm:pt>
    <dgm:pt modelId="{2215FCE4-6914-4417-886E-89504388A963}" type="parTrans" cxnId="{56336278-9725-4223-A5ED-C76CFB6187CB}">
      <dgm:prSet/>
      <dgm:spPr/>
      <dgm:t>
        <a:bodyPr/>
        <a:lstStyle/>
        <a:p>
          <a:pPr rtl="1"/>
          <a:endParaRPr lang="ar-SA"/>
        </a:p>
      </dgm:t>
    </dgm:pt>
    <dgm:pt modelId="{C55A74A5-C311-45ED-B865-45ABCD803652}" type="sibTrans" cxnId="{56336278-9725-4223-A5ED-C76CFB6187CB}">
      <dgm:prSet/>
      <dgm:spPr/>
      <dgm:t>
        <a:bodyPr/>
        <a:lstStyle/>
        <a:p>
          <a:pPr rtl="1"/>
          <a:endParaRPr lang="ar-SA"/>
        </a:p>
      </dgm:t>
    </dgm:pt>
    <dgm:pt modelId="{5D4670FF-99B1-4C74-A2DA-C92E06D47CBE}">
      <dgm:prSet phldrT="[نص]"/>
      <dgm:spPr>
        <a:solidFill>
          <a:srgbClr val="C00000"/>
        </a:solidFill>
      </dgm:spPr>
      <dgm:t>
        <a:bodyPr/>
        <a:lstStyle/>
        <a:p>
          <a:pPr rtl="1"/>
          <a:r>
            <a:rPr lang="ar-SA" dirty="0"/>
            <a:t>البتر</a:t>
          </a:r>
        </a:p>
      </dgm:t>
    </dgm:pt>
    <dgm:pt modelId="{25059B89-B065-48BF-AEF8-BC8E5D9463D5}" type="parTrans" cxnId="{258CEF9F-B221-4A6B-A813-7A5A1285DFA0}">
      <dgm:prSet/>
      <dgm:spPr/>
      <dgm:t>
        <a:bodyPr/>
        <a:lstStyle/>
        <a:p>
          <a:pPr rtl="1"/>
          <a:endParaRPr lang="ar-SA"/>
        </a:p>
      </dgm:t>
    </dgm:pt>
    <dgm:pt modelId="{961E3625-44FA-40A6-9432-D45206B63101}" type="sibTrans" cxnId="{258CEF9F-B221-4A6B-A813-7A5A1285DFA0}">
      <dgm:prSet/>
      <dgm:spPr/>
      <dgm:t>
        <a:bodyPr/>
        <a:lstStyle/>
        <a:p>
          <a:pPr rtl="1"/>
          <a:endParaRPr lang="ar-SA"/>
        </a:p>
      </dgm:t>
    </dgm:pt>
    <dgm:pt modelId="{B96F218A-69E3-4794-A959-D0E4E3EC8AFC}" type="pres">
      <dgm:prSet presAssocID="{ECD71416-A5F8-425D-8C7D-AFAEC5E2F077}" presName="diagram" presStyleCnt="0">
        <dgm:presLayoutVars>
          <dgm:dir/>
          <dgm:resizeHandles val="exact"/>
        </dgm:presLayoutVars>
      </dgm:prSet>
      <dgm:spPr/>
    </dgm:pt>
    <dgm:pt modelId="{224F8A11-081F-4600-AF17-CFE940B2E2D4}" type="pres">
      <dgm:prSet presAssocID="{D2D2117A-5780-4500-A99E-6790DE4FDD66}" presName="node" presStyleLbl="node1" presStyleIdx="0" presStyleCnt="5">
        <dgm:presLayoutVars>
          <dgm:bulletEnabled val="1"/>
        </dgm:presLayoutVars>
      </dgm:prSet>
      <dgm:spPr/>
    </dgm:pt>
    <dgm:pt modelId="{6A50B565-231C-463E-8153-B252D1381025}" type="pres">
      <dgm:prSet presAssocID="{B67CEF00-5408-4B36-BA8E-7C4CD3658D93}" presName="sibTrans" presStyleCnt="0"/>
      <dgm:spPr/>
    </dgm:pt>
    <dgm:pt modelId="{6F8982F4-E574-4CAE-898A-34C77B265C3A}" type="pres">
      <dgm:prSet presAssocID="{EF86DAE4-96A3-496F-AFDC-A12B93CE9D41}" presName="node" presStyleLbl="node1" presStyleIdx="1" presStyleCnt="5">
        <dgm:presLayoutVars>
          <dgm:bulletEnabled val="1"/>
        </dgm:presLayoutVars>
      </dgm:prSet>
      <dgm:spPr/>
    </dgm:pt>
    <dgm:pt modelId="{22228E78-478F-43E4-AF41-0C5B2C609655}" type="pres">
      <dgm:prSet presAssocID="{42939911-E594-4A9E-8AF9-4FF4E4852A97}" presName="sibTrans" presStyleCnt="0"/>
      <dgm:spPr/>
    </dgm:pt>
    <dgm:pt modelId="{504B2F9B-B072-4781-A9FF-48EB10723B92}" type="pres">
      <dgm:prSet presAssocID="{54008D04-2308-46F9-BC59-FCA1197D6110}" presName="node" presStyleLbl="node1" presStyleIdx="2" presStyleCnt="5">
        <dgm:presLayoutVars>
          <dgm:bulletEnabled val="1"/>
        </dgm:presLayoutVars>
      </dgm:prSet>
      <dgm:spPr/>
    </dgm:pt>
    <dgm:pt modelId="{24062AAE-2751-4F05-9177-4BF10EF4EAD5}" type="pres">
      <dgm:prSet presAssocID="{4B02E7D9-BC7B-46E0-8C20-7E3D14ED7D5B}" presName="sibTrans" presStyleCnt="0"/>
      <dgm:spPr/>
    </dgm:pt>
    <dgm:pt modelId="{0E0E73C7-212C-435E-9332-E3AD5030276F}" type="pres">
      <dgm:prSet presAssocID="{C7B411A7-786C-407A-93D0-EFDFFB6DC68A}" presName="node" presStyleLbl="node1" presStyleIdx="3" presStyleCnt="5">
        <dgm:presLayoutVars>
          <dgm:bulletEnabled val="1"/>
        </dgm:presLayoutVars>
      </dgm:prSet>
      <dgm:spPr/>
    </dgm:pt>
    <dgm:pt modelId="{AAFD644E-5226-4B92-9D05-84D6EC602E25}" type="pres">
      <dgm:prSet presAssocID="{C55A74A5-C311-45ED-B865-45ABCD803652}" presName="sibTrans" presStyleCnt="0"/>
      <dgm:spPr/>
    </dgm:pt>
    <dgm:pt modelId="{1144D587-026E-4FFA-837B-DEDFEF1FC0E0}" type="pres">
      <dgm:prSet presAssocID="{5D4670FF-99B1-4C74-A2DA-C92E06D47CBE}" presName="node" presStyleLbl="node1" presStyleIdx="4" presStyleCnt="5">
        <dgm:presLayoutVars>
          <dgm:bulletEnabled val="1"/>
        </dgm:presLayoutVars>
      </dgm:prSet>
      <dgm:spPr/>
    </dgm:pt>
  </dgm:ptLst>
  <dgm:cxnLst>
    <dgm:cxn modelId="{474CE314-4B44-405C-943E-D69AA11222DC}" type="presOf" srcId="{ECD71416-A5F8-425D-8C7D-AFAEC5E2F077}" destId="{B96F218A-69E3-4794-A959-D0E4E3EC8AFC}" srcOrd="0" destOrd="0" presId="urn:microsoft.com/office/officeart/2005/8/layout/default"/>
    <dgm:cxn modelId="{077C5C19-AF80-4F07-ADBD-606C864C1163}" type="presOf" srcId="{54008D04-2308-46F9-BC59-FCA1197D6110}" destId="{504B2F9B-B072-4781-A9FF-48EB10723B92}" srcOrd="0" destOrd="0" presId="urn:microsoft.com/office/officeart/2005/8/layout/default"/>
    <dgm:cxn modelId="{5BAFF239-8E21-4AA0-BE49-6CCA0FE3D77A}" type="presOf" srcId="{D2D2117A-5780-4500-A99E-6790DE4FDD66}" destId="{224F8A11-081F-4600-AF17-CFE940B2E2D4}" srcOrd="0" destOrd="0" presId="urn:microsoft.com/office/officeart/2005/8/layout/default"/>
    <dgm:cxn modelId="{8E829053-1939-4FE6-9B2F-31FCBAB2903D}" srcId="{ECD71416-A5F8-425D-8C7D-AFAEC5E2F077}" destId="{54008D04-2308-46F9-BC59-FCA1197D6110}" srcOrd="2" destOrd="0" parTransId="{5532997D-E87B-4136-8BEA-EB9814AF4F94}" sibTransId="{4B02E7D9-BC7B-46E0-8C20-7E3D14ED7D5B}"/>
    <dgm:cxn modelId="{4F820174-EB71-477B-B381-EE4085937AD1}" type="presOf" srcId="{EF86DAE4-96A3-496F-AFDC-A12B93CE9D41}" destId="{6F8982F4-E574-4CAE-898A-34C77B265C3A}" srcOrd="0" destOrd="0" presId="urn:microsoft.com/office/officeart/2005/8/layout/default"/>
    <dgm:cxn modelId="{56336278-9725-4223-A5ED-C76CFB6187CB}" srcId="{ECD71416-A5F8-425D-8C7D-AFAEC5E2F077}" destId="{C7B411A7-786C-407A-93D0-EFDFFB6DC68A}" srcOrd="3" destOrd="0" parTransId="{2215FCE4-6914-4417-886E-89504388A963}" sibTransId="{C55A74A5-C311-45ED-B865-45ABCD803652}"/>
    <dgm:cxn modelId="{258CEF9F-B221-4A6B-A813-7A5A1285DFA0}" srcId="{ECD71416-A5F8-425D-8C7D-AFAEC5E2F077}" destId="{5D4670FF-99B1-4C74-A2DA-C92E06D47CBE}" srcOrd="4" destOrd="0" parTransId="{25059B89-B065-48BF-AEF8-BC8E5D9463D5}" sibTransId="{961E3625-44FA-40A6-9432-D45206B63101}"/>
    <dgm:cxn modelId="{D34A18B0-6CAD-4B57-8990-CA6B2FFFF6A3}" srcId="{ECD71416-A5F8-425D-8C7D-AFAEC5E2F077}" destId="{D2D2117A-5780-4500-A99E-6790DE4FDD66}" srcOrd="0" destOrd="0" parTransId="{3C2F3C20-7B8A-40CA-AE3A-6FEA9EA57EFD}" sibTransId="{B67CEF00-5408-4B36-BA8E-7C4CD3658D93}"/>
    <dgm:cxn modelId="{DA364BB0-ECE1-4322-AC26-BEA878859A1F}" type="presOf" srcId="{C7B411A7-786C-407A-93D0-EFDFFB6DC68A}" destId="{0E0E73C7-212C-435E-9332-E3AD5030276F}" srcOrd="0" destOrd="0" presId="urn:microsoft.com/office/officeart/2005/8/layout/default"/>
    <dgm:cxn modelId="{CA9A99D3-1288-4448-89A0-58AB5B315EA4}" srcId="{ECD71416-A5F8-425D-8C7D-AFAEC5E2F077}" destId="{EF86DAE4-96A3-496F-AFDC-A12B93CE9D41}" srcOrd="1" destOrd="0" parTransId="{2170236C-8241-4ACE-8AE7-48B9E5E5126B}" sibTransId="{42939911-E594-4A9E-8AF9-4FF4E4852A97}"/>
    <dgm:cxn modelId="{946CA7FD-410D-44A5-8F50-C0DC03FAE943}" type="presOf" srcId="{5D4670FF-99B1-4C74-A2DA-C92E06D47CBE}" destId="{1144D587-026E-4FFA-837B-DEDFEF1FC0E0}" srcOrd="0" destOrd="0" presId="urn:microsoft.com/office/officeart/2005/8/layout/default"/>
    <dgm:cxn modelId="{C0B0A675-C9FC-4968-ACD7-968E4B39C5E9}" type="presParOf" srcId="{B96F218A-69E3-4794-A959-D0E4E3EC8AFC}" destId="{224F8A11-081F-4600-AF17-CFE940B2E2D4}" srcOrd="0" destOrd="0" presId="urn:microsoft.com/office/officeart/2005/8/layout/default"/>
    <dgm:cxn modelId="{A0B97C3A-FBF2-4766-8934-C4494FCEC48C}" type="presParOf" srcId="{B96F218A-69E3-4794-A959-D0E4E3EC8AFC}" destId="{6A50B565-231C-463E-8153-B252D1381025}" srcOrd="1" destOrd="0" presId="urn:microsoft.com/office/officeart/2005/8/layout/default"/>
    <dgm:cxn modelId="{8E08852C-B111-4202-A2E1-04F6A996DA51}" type="presParOf" srcId="{B96F218A-69E3-4794-A959-D0E4E3EC8AFC}" destId="{6F8982F4-E574-4CAE-898A-34C77B265C3A}" srcOrd="2" destOrd="0" presId="urn:microsoft.com/office/officeart/2005/8/layout/default"/>
    <dgm:cxn modelId="{565CDFEC-F025-46FC-82A7-D74632DD3FE5}" type="presParOf" srcId="{B96F218A-69E3-4794-A959-D0E4E3EC8AFC}" destId="{22228E78-478F-43E4-AF41-0C5B2C609655}" srcOrd="3" destOrd="0" presId="urn:microsoft.com/office/officeart/2005/8/layout/default"/>
    <dgm:cxn modelId="{CC7B018B-A2E9-4842-96FE-1CADD97356BE}" type="presParOf" srcId="{B96F218A-69E3-4794-A959-D0E4E3EC8AFC}" destId="{504B2F9B-B072-4781-A9FF-48EB10723B92}" srcOrd="4" destOrd="0" presId="urn:microsoft.com/office/officeart/2005/8/layout/default"/>
    <dgm:cxn modelId="{F8D41E71-E33F-4259-80D4-A08CC3103A2F}" type="presParOf" srcId="{B96F218A-69E3-4794-A959-D0E4E3EC8AFC}" destId="{24062AAE-2751-4F05-9177-4BF10EF4EAD5}" srcOrd="5" destOrd="0" presId="urn:microsoft.com/office/officeart/2005/8/layout/default"/>
    <dgm:cxn modelId="{FBA5792D-3253-4D9D-A293-C5C2D59E0A0F}" type="presParOf" srcId="{B96F218A-69E3-4794-A959-D0E4E3EC8AFC}" destId="{0E0E73C7-212C-435E-9332-E3AD5030276F}" srcOrd="6" destOrd="0" presId="urn:microsoft.com/office/officeart/2005/8/layout/default"/>
    <dgm:cxn modelId="{E9362975-ED59-4FCD-AC7E-B59293D4C6C6}" type="presParOf" srcId="{B96F218A-69E3-4794-A959-D0E4E3EC8AFC}" destId="{AAFD644E-5226-4B92-9D05-84D6EC602E25}" srcOrd="7" destOrd="0" presId="urn:microsoft.com/office/officeart/2005/8/layout/default"/>
    <dgm:cxn modelId="{95BFE80E-3189-4D72-90D0-0F6C9A50928A}" type="presParOf" srcId="{B96F218A-69E3-4794-A959-D0E4E3EC8AFC}" destId="{1144D587-026E-4FFA-837B-DEDFEF1FC0E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7FC23D-990E-4CD1-A7DF-8C1E67E1ADD4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DC8EF975-8285-4DD6-85EE-93FBF812BD33}">
      <dgm:prSet phldrT="[نص]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pPr rtl="1"/>
          <a:r>
            <a:rPr lang="ar-SA" dirty="0"/>
            <a:t>الكسور</a:t>
          </a:r>
        </a:p>
      </dgm:t>
    </dgm:pt>
    <dgm:pt modelId="{8B813DE1-9A43-4361-9A1F-564D1CE72ED1}" type="parTrans" cxnId="{DF68D036-49C5-4ECB-AF72-180828DF6417}">
      <dgm:prSet/>
      <dgm:spPr/>
      <dgm:t>
        <a:bodyPr/>
        <a:lstStyle/>
        <a:p>
          <a:pPr rtl="1"/>
          <a:endParaRPr lang="ar-SA"/>
        </a:p>
      </dgm:t>
    </dgm:pt>
    <dgm:pt modelId="{1837C8AB-E406-4690-B621-499C3F1B3F37}" type="sibTrans" cxnId="{DF68D036-49C5-4ECB-AF72-180828DF6417}">
      <dgm:prSet/>
      <dgm:spPr/>
      <dgm:t>
        <a:bodyPr/>
        <a:lstStyle/>
        <a:p>
          <a:pPr rtl="1"/>
          <a:endParaRPr lang="ar-SA"/>
        </a:p>
      </dgm:t>
    </dgm:pt>
    <dgm:pt modelId="{99432B47-76FE-4EB3-8347-E03D3F0F4F07}">
      <dgm:prSet phldrT="[نص]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pPr rtl="1"/>
          <a:r>
            <a:rPr lang="ar-SA" dirty="0"/>
            <a:t>المغلق البسيط</a:t>
          </a:r>
        </a:p>
      </dgm:t>
    </dgm:pt>
    <dgm:pt modelId="{012CEB0A-517D-4BF8-AAC6-110EB22F759D}" type="parTrans" cxnId="{E041E363-E9C9-4C11-833D-3F45250DEED0}">
      <dgm:prSet/>
      <dgm:spPr/>
      <dgm:t>
        <a:bodyPr/>
        <a:lstStyle/>
        <a:p>
          <a:pPr rtl="1"/>
          <a:endParaRPr lang="ar-SA"/>
        </a:p>
      </dgm:t>
    </dgm:pt>
    <dgm:pt modelId="{64CC041E-8954-4E10-B500-D86F92833877}" type="sibTrans" cxnId="{E041E363-E9C9-4C11-833D-3F45250DEED0}">
      <dgm:prSet/>
      <dgm:spPr/>
      <dgm:t>
        <a:bodyPr/>
        <a:lstStyle/>
        <a:p>
          <a:pPr rtl="1"/>
          <a:endParaRPr lang="ar-SA"/>
        </a:p>
      </dgm:t>
    </dgm:pt>
    <dgm:pt modelId="{91AF2E85-480F-4F3D-8B74-49BB8ACB0548}">
      <dgm:prSet phldrT="[نص]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pPr rtl="1"/>
          <a:r>
            <a:rPr lang="ar-SA" dirty="0"/>
            <a:t>المفتوح المضاعف </a:t>
          </a:r>
        </a:p>
      </dgm:t>
    </dgm:pt>
    <dgm:pt modelId="{DCB53E87-D2EB-4C18-A245-28218A69177E}" type="parTrans" cxnId="{641C19E4-4BC0-4B2E-9C90-FA79C5FA8DC8}">
      <dgm:prSet/>
      <dgm:spPr/>
      <dgm:t>
        <a:bodyPr/>
        <a:lstStyle/>
        <a:p>
          <a:pPr rtl="1"/>
          <a:endParaRPr lang="ar-SA"/>
        </a:p>
      </dgm:t>
    </dgm:pt>
    <dgm:pt modelId="{42539DE3-166C-4C83-BF4A-6ABD2756C52D}" type="sibTrans" cxnId="{641C19E4-4BC0-4B2E-9C90-FA79C5FA8DC8}">
      <dgm:prSet/>
      <dgm:spPr/>
      <dgm:t>
        <a:bodyPr/>
        <a:lstStyle/>
        <a:p>
          <a:pPr rtl="1"/>
          <a:endParaRPr lang="ar-SA"/>
        </a:p>
      </dgm:t>
    </dgm:pt>
    <dgm:pt modelId="{856829EB-AC12-496E-858D-95EB0F8246AB}">
      <dgm:prSet phldrT="[نص]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pPr rtl="1"/>
          <a:r>
            <a:rPr lang="ar-SA" dirty="0"/>
            <a:t>المختلط</a:t>
          </a:r>
        </a:p>
      </dgm:t>
    </dgm:pt>
    <dgm:pt modelId="{547A891F-CEC6-4A1E-8654-ABEFDCAC2132}" type="parTrans" cxnId="{8C899C6C-ABBA-4897-86B9-10449129BE4C}">
      <dgm:prSet/>
      <dgm:spPr/>
      <dgm:t>
        <a:bodyPr/>
        <a:lstStyle/>
        <a:p>
          <a:pPr rtl="1"/>
          <a:endParaRPr lang="ar-SA"/>
        </a:p>
      </dgm:t>
    </dgm:pt>
    <dgm:pt modelId="{7BD332F5-E607-407C-A8FD-781EC955A0C4}" type="sibTrans" cxnId="{8C899C6C-ABBA-4897-86B9-10449129BE4C}">
      <dgm:prSet/>
      <dgm:spPr/>
      <dgm:t>
        <a:bodyPr/>
        <a:lstStyle/>
        <a:p>
          <a:pPr rtl="1"/>
          <a:endParaRPr lang="ar-SA"/>
        </a:p>
      </dgm:t>
    </dgm:pt>
    <dgm:pt modelId="{1BBC1842-F667-4984-9DC3-5A6DAF6FA1B6}" type="pres">
      <dgm:prSet presAssocID="{797FC23D-990E-4CD1-A7DF-8C1E67E1ADD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E9F64A63-2B0B-4E34-BA97-52EEABEADC13}" type="pres">
      <dgm:prSet presAssocID="{DC8EF975-8285-4DD6-85EE-93FBF812BD33}" presName="singleCycle" presStyleCnt="0"/>
      <dgm:spPr/>
    </dgm:pt>
    <dgm:pt modelId="{F20DB530-69E6-4F1E-821B-070D5E9AC1D9}" type="pres">
      <dgm:prSet presAssocID="{DC8EF975-8285-4DD6-85EE-93FBF812BD33}" presName="singleCenter" presStyleLbl="node1" presStyleIdx="0" presStyleCnt="4">
        <dgm:presLayoutVars>
          <dgm:chMax val="7"/>
          <dgm:chPref val="7"/>
        </dgm:presLayoutVars>
      </dgm:prSet>
      <dgm:spPr/>
    </dgm:pt>
    <dgm:pt modelId="{F7DD1C1F-48D4-4687-8B5D-92B9A8B45DCA}" type="pres">
      <dgm:prSet presAssocID="{012CEB0A-517D-4BF8-AAC6-110EB22F759D}" presName="Name56" presStyleLbl="parChTrans1D2" presStyleIdx="0" presStyleCnt="3"/>
      <dgm:spPr/>
    </dgm:pt>
    <dgm:pt modelId="{B773F50E-CAE8-41DB-88DC-E64739497C3D}" type="pres">
      <dgm:prSet presAssocID="{99432B47-76FE-4EB3-8347-E03D3F0F4F07}" presName="text0" presStyleLbl="node1" presStyleIdx="1" presStyleCnt="4" custScaleX="250367">
        <dgm:presLayoutVars>
          <dgm:bulletEnabled val="1"/>
        </dgm:presLayoutVars>
      </dgm:prSet>
      <dgm:spPr/>
    </dgm:pt>
    <dgm:pt modelId="{54593D7D-BF2E-4B7D-82A6-9E149E666472}" type="pres">
      <dgm:prSet presAssocID="{DCB53E87-D2EB-4C18-A245-28218A69177E}" presName="Name56" presStyleLbl="parChTrans1D2" presStyleIdx="1" presStyleCnt="3"/>
      <dgm:spPr/>
    </dgm:pt>
    <dgm:pt modelId="{A5C79E21-FB92-4B21-BF60-E337B79351A0}" type="pres">
      <dgm:prSet presAssocID="{91AF2E85-480F-4F3D-8B74-49BB8ACB0548}" presName="text0" presStyleLbl="node1" presStyleIdx="2" presStyleCnt="4" custScaleX="222651">
        <dgm:presLayoutVars>
          <dgm:bulletEnabled val="1"/>
        </dgm:presLayoutVars>
      </dgm:prSet>
      <dgm:spPr/>
    </dgm:pt>
    <dgm:pt modelId="{91E1E00C-4C1C-44A1-A1F9-339B66B594CB}" type="pres">
      <dgm:prSet presAssocID="{547A891F-CEC6-4A1E-8654-ABEFDCAC2132}" presName="Name56" presStyleLbl="parChTrans1D2" presStyleIdx="2" presStyleCnt="3"/>
      <dgm:spPr/>
    </dgm:pt>
    <dgm:pt modelId="{4A99B897-4995-4DD7-9675-62BB3955BAAF}" type="pres">
      <dgm:prSet presAssocID="{856829EB-AC12-496E-858D-95EB0F8246AB}" presName="text0" presStyleLbl="node1" presStyleIdx="3" presStyleCnt="4" custScaleX="214789">
        <dgm:presLayoutVars>
          <dgm:bulletEnabled val="1"/>
        </dgm:presLayoutVars>
      </dgm:prSet>
      <dgm:spPr/>
    </dgm:pt>
  </dgm:ptLst>
  <dgm:cxnLst>
    <dgm:cxn modelId="{BE31D510-3BC9-447E-A8DA-0A2E14FF057A}" type="presOf" srcId="{DC8EF975-8285-4DD6-85EE-93FBF812BD33}" destId="{F20DB530-69E6-4F1E-821B-070D5E9AC1D9}" srcOrd="0" destOrd="0" presId="urn:microsoft.com/office/officeart/2008/layout/RadialCluster"/>
    <dgm:cxn modelId="{1CADDC25-8C49-4A07-A768-6A9030CE6E37}" type="presOf" srcId="{547A891F-CEC6-4A1E-8654-ABEFDCAC2132}" destId="{91E1E00C-4C1C-44A1-A1F9-339B66B594CB}" srcOrd="0" destOrd="0" presId="urn:microsoft.com/office/officeart/2008/layout/RadialCluster"/>
    <dgm:cxn modelId="{2DAB012A-7363-4DE6-91A2-60FDBD6DF83E}" type="presOf" srcId="{DCB53E87-D2EB-4C18-A245-28218A69177E}" destId="{54593D7D-BF2E-4B7D-82A6-9E149E666472}" srcOrd="0" destOrd="0" presId="urn:microsoft.com/office/officeart/2008/layout/RadialCluster"/>
    <dgm:cxn modelId="{51C89B33-D70D-4C1E-9A68-2F9344CFA3BD}" type="presOf" srcId="{856829EB-AC12-496E-858D-95EB0F8246AB}" destId="{4A99B897-4995-4DD7-9675-62BB3955BAAF}" srcOrd="0" destOrd="0" presId="urn:microsoft.com/office/officeart/2008/layout/RadialCluster"/>
    <dgm:cxn modelId="{DF68D036-49C5-4ECB-AF72-180828DF6417}" srcId="{797FC23D-990E-4CD1-A7DF-8C1E67E1ADD4}" destId="{DC8EF975-8285-4DD6-85EE-93FBF812BD33}" srcOrd="0" destOrd="0" parTransId="{8B813DE1-9A43-4361-9A1F-564D1CE72ED1}" sibTransId="{1837C8AB-E406-4690-B621-499C3F1B3F37}"/>
    <dgm:cxn modelId="{C561D53D-329C-47A3-96DE-B92BC90D8B9C}" type="presOf" srcId="{91AF2E85-480F-4F3D-8B74-49BB8ACB0548}" destId="{A5C79E21-FB92-4B21-BF60-E337B79351A0}" srcOrd="0" destOrd="0" presId="urn:microsoft.com/office/officeart/2008/layout/RadialCluster"/>
    <dgm:cxn modelId="{E041E363-E9C9-4C11-833D-3F45250DEED0}" srcId="{DC8EF975-8285-4DD6-85EE-93FBF812BD33}" destId="{99432B47-76FE-4EB3-8347-E03D3F0F4F07}" srcOrd="0" destOrd="0" parTransId="{012CEB0A-517D-4BF8-AAC6-110EB22F759D}" sibTransId="{64CC041E-8954-4E10-B500-D86F92833877}"/>
    <dgm:cxn modelId="{8C899C6C-ABBA-4897-86B9-10449129BE4C}" srcId="{DC8EF975-8285-4DD6-85EE-93FBF812BD33}" destId="{856829EB-AC12-496E-858D-95EB0F8246AB}" srcOrd="2" destOrd="0" parTransId="{547A891F-CEC6-4A1E-8654-ABEFDCAC2132}" sibTransId="{7BD332F5-E607-407C-A8FD-781EC955A0C4}"/>
    <dgm:cxn modelId="{C2AA0286-91A1-44BF-A138-B8E1DF9C235F}" type="presOf" srcId="{797FC23D-990E-4CD1-A7DF-8C1E67E1ADD4}" destId="{1BBC1842-F667-4984-9DC3-5A6DAF6FA1B6}" srcOrd="0" destOrd="0" presId="urn:microsoft.com/office/officeart/2008/layout/RadialCluster"/>
    <dgm:cxn modelId="{CD53D6D5-FFB9-4656-A9F1-04239718DDD6}" type="presOf" srcId="{012CEB0A-517D-4BF8-AAC6-110EB22F759D}" destId="{F7DD1C1F-48D4-4687-8B5D-92B9A8B45DCA}" srcOrd="0" destOrd="0" presId="urn:microsoft.com/office/officeart/2008/layout/RadialCluster"/>
    <dgm:cxn modelId="{641C19E4-4BC0-4B2E-9C90-FA79C5FA8DC8}" srcId="{DC8EF975-8285-4DD6-85EE-93FBF812BD33}" destId="{91AF2E85-480F-4F3D-8B74-49BB8ACB0548}" srcOrd="1" destOrd="0" parTransId="{DCB53E87-D2EB-4C18-A245-28218A69177E}" sibTransId="{42539DE3-166C-4C83-BF4A-6ABD2756C52D}"/>
    <dgm:cxn modelId="{FD0525E5-1ADF-490F-BE2D-E82E2D325490}" type="presOf" srcId="{99432B47-76FE-4EB3-8347-E03D3F0F4F07}" destId="{B773F50E-CAE8-41DB-88DC-E64739497C3D}" srcOrd="0" destOrd="0" presId="urn:microsoft.com/office/officeart/2008/layout/RadialCluster"/>
    <dgm:cxn modelId="{B001AA43-0E86-4809-A471-5F245A5D8DC7}" type="presParOf" srcId="{1BBC1842-F667-4984-9DC3-5A6DAF6FA1B6}" destId="{E9F64A63-2B0B-4E34-BA97-52EEABEADC13}" srcOrd="0" destOrd="0" presId="urn:microsoft.com/office/officeart/2008/layout/RadialCluster"/>
    <dgm:cxn modelId="{0421C9F9-B352-4E46-936F-9A19F37337CB}" type="presParOf" srcId="{E9F64A63-2B0B-4E34-BA97-52EEABEADC13}" destId="{F20DB530-69E6-4F1E-821B-070D5E9AC1D9}" srcOrd="0" destOrd="0" presId="urn:microsoft.com/office/officeart/2008/layout/RadialCluster"/>
    <dgm:cxn modelId="{2633856A-9960-409F-B5F6-59FD1C2DB747}" type="presParOf" srcId="{E9F64A63-2B0B-4E34-BA97-52EEABEADC13}" destId="{F7DD1C1F-48D4-4687-8B5D-92B9A8B45DCA}" srcOrd="1" destOrd="0" presId="urn:microsoft.com/office/officeart/2008/layout/RadialCluster"/>
    <dgm:cxn modelId="{1891667B-0189-48AE-9D1F-0C59DCF885F6}" type="presParOf" srcId="{E9F64A63-2B0B-4E34-BA97-52EEABEADC13}" destId="{B773F50E-CAE8-41DB-88DC-E64739497C3D}" srcOrd="2" destOrd="0" presId="urn:microsoft.com/office/officeart/2008/layout/RadialCluster"/>
    <dgm:cxn modelId="{8369C194-7E3F-411E-BAB3-D3132A7B9004}" type="presParOf" srcId="{E9F64A63-2B0B-4E34-BA97-52EEABEADC13}" destId="{54593D7D-BF2E-4B7D-82A6-9E149E666472}" srcOrd="3" destOrd="0" presId="urn:microsoft.com/office/officeart/2008/layout/RadialCluster"/>
    <dgm:cxn modelId="{609A7F56-1AA3-4E6F-BF95-AB7910D50700}" type="presParOf" srcId="{E9F64A63-2B0B-4E34-BA97-52EEABEADC13}" destId="{A5C79E21-FB92-4B21-BF60-E337B79351A0}" srcOrd="4" destOrd="0" presId="urn:microsoft.com/office/officeart/2008/layout/RadialCluster"/>
    <dgm:cxn modelId="{6EC15761-3CA4-4689-8A17-F1245E6A23F4}" type="presParOf" srcId="{E9F64A63-2B0B-4E34-BA97-52EEABEADC13}" destId="{91E1E00C-4C1C-44A1-A1F9-339B66B594CB}" srcOrd="5" destOrd="0" presId="urn:microsoft.com/office/officeart/2008/layout/RadialCluster"/>
    <dgm:cxn modelId="{E07F99E0-1A68-431E-8C0F-0B1114E7517B}" type="presParOf" srcId="{E9F64A63-2B0B-4E34-BA97-52EEABEADC13}" destId="{4A99B897-4995-4DD7-9675-62BB3955BAAF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3A63DDB-8C5A-466E-95F7-E13893B8A727}" type="doc">
      <dgm:prSet loTypeId="urn:microsoft.com/office/officeart/2005/8/layout/funnel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9DC9CDFB-A7F8-4311-A8BC-42497327FA19}">
      <dgm:prSet phldrT="[نص]" custT="1"/>
      <dgm:spPr/>
      <dgm:t>
        <a:bodyPr/>
        <a:lstStyle/>
        <a:p>
          <a:pPr rtl="1"/>
          <a:r>
            <a:rPr lang="ar-SA" sz="4000" dirty="0"/>
            <a:t>شديدة</a:t>
          </a:r>
          <a:endParaRPr lang="ar-SA" sz="3000" dirty="0"/>
        </a:p>
      </dgm:t>
    </dgm:pt>
    <dgm:pt modelId="{B91BEE67-8B1B-4108-B153-0FF66D1FCFAA}" type="parTrans" cxnId="{4602302E-5553-4164-8CA4-BCBAD38F0534}">
      <dgm:prSet/>
      <dgm:spPr/>
      <dgm:t>
        <a:bodyPr/>
        <a:lstStyle/>
        <a:p>
          <a:pPr rtl="1"/>
          <a:endParaRPr lang="ar-SA"/>
        </a:p>
      </dgm:t>
    </dgm:pt>
    <dgm:pt modelId="{9DC2812A-4500-4E31-A560-7DB30FB6D2F1}" type="sibTrans" cxnId="{4602302E-5553-4164-8CA4-BCBAD38F0534}">
      <dgm:prSet/>
      <dgm:spPr/>
      <dgm:t>
        <a:bodyPr/>
        <a:lstStyle/>
        <a:p>
          <a:pPr rtl="1"/>
          <a:endParaRPr lang="ar-SA"/>
        </a:p>
      </dgm:t>
    </dgm:pt>
    <dgm:pt modelId="{CBE9E8F4-E389-4C20-9282-C3786D551C05}">
      <dgm:prSet phldrT="[نص]" custT="1"/>
      <dgm:spPr/>
      <dgm:t>
        <a:bodyPr/>
        <a:lstStyle/>
        <a:p>
          <a:pPr rtl="1"/>
          <a:r>
            <a:rPr lang="ar-SA" sz="2800" dirty="0"/>
            <a:t>متوسطة</a:t>
          </a:r>
          <a:endParaRPr lang="ar-SA" sz="3000" dirty="0"/>
        </a:p>
      </dgm:t>
    </dgm:pt>
    <dgm:pt modelId="{32BB0958-C1E2-422B-B479-383929EA2BD6}" type="parTrans" cxnId="{B0EFD302-DBFC-4026-B1F2-93BFEA7A2F3B}">
      <dgm:prSet/>
      <dgm:spPr/>
      <dgm:t>
        <a:bodyPr/>
        <a:lstStyle/>
        <a:p>
          <a:pPr rtl="1"/>
          <a:endParaRPr lang="ar-SA"/>
        </a:p>
      </dgm:t>
    </dgm:pt>
    <dgm:pt modelId="{F22383E1-E1A7-45A5-8224-DAFCE4598A9E}" type="sibTrans" cxnId="{B0EFD302-DBFC-4026-B1F2-93BFEA7A2F3B}">
      <dgm:prSet/>
      <dgm:spPr/>
      <dgm:t>
        <a:bodyPr/>
        <a:lstStyle/>
        <a:p>
          <a:pPr rtl="1"/>
          <a:endParaRPr lang="ar-SA"/>
        </a:p>
      </dgm:t>
    </dgm:pt>
    <dgm:pt modelId="{76108547-4A82-4704-AC60-8F7AF5DEF9E6}">
      <dgm:prSet phldrT="[نص]"/>
      <dgm:spPr/>
      <dgm:t>
        <a:bodyPr/>
        <a:lstStyle/>
        <a:p>
          <a:pPr rtl="1"/>
          <a:r>
            <a:rPr lang="ar-SA" dirty="0"/>
            <a:t>بسيطة</a:t>
          </a:r>
        </a:p>
      </dgm:t>
    </dgm:pt>
    <dgm:pt modelId="{1A6D0F3B-2029-4F12-89C4-863522C0B726}" type="parTrans" cxnId="{7221FA1A-319C-4D17-88B0-AD77D37CD4A3}">
      <dgm:prSet/>
      <dgm:spPr/>
      <dgm:t>
        <a:bodyPr/>
        <a:lstStyle/>
        <a:p>
          <a:pPr rtl="1"/>
          <a:endParaRPr lang="ar-SA"/>
        </a:p>
      </dgm:t>
    </dgm:pt>
    <dgm:pt modelId="{992D4166-8D65-49CC-8307-18CE9C8EE6C7}" type="sibTrans" cxnId="{7221FA1A-319C-4D17-88B0-AD77D37CD4A3}">
      <dgm:prSet/>
      <dgm:spPr/>
      <dgm:t>
        <a:bodyPr/>
        <a:lstStyle/>
        <a:p>
          <a:pPr rtl="1"/>
          <a:endParaRPr lang="ar-SA"/>
        </a:p>
      </dgm:t>
    </dgm:pt>
    <dgm:pt modelId="{0C1CAA54-7399-4BED-BEF8-CACC24261551}">
      <dgm:prSet phldrT="[نص]"/>
      <dgm:spPr/>
      <dgm:t>
        <a:bodyPr/>
        <a:lstStyle/>
        <a:p>
          <a:pPr rtl="1"/>
          <a:r>
            <a:rPr lang="ar-SA" dirty="0"/>
            <a:t>الإعاقة حسب الشدة</a:t>
          </a:r>
        </a:p>
      </dgm:t>
    </dgm:pt>
    <dgm:pt modelId="{904253AB-2C39-4D11-BE66-EE194578056C}" type="parTrans" cxnId="{55CB9695-19B5-46A6-AEA4-ECA989930E97}">
      <dgm:prSet/>
      <dgm:spPr/>
      <dgm:t>
        <a:bodyPr/>
        <a:lstStyle/>
        <a:p>
          <a:pPr rtl="1"/>
          <a:endParaRPr lang="ar-SA"/>
        </a:p>
      </dgm:t>
    </dgm:pt>
    <dgm:pt modelId="{F42DD1BF-CBBF-4C97-8E2C-252687ADD805}" type="sibTrans" cxnId="{55CB9695-19B5-46A6-AEA4-ECA989930E97}">
      <dgm:prSet/>
      <dgm:spPr/>
      <dgm:t>
        <a:bodyPr/>
        <a:lstStyle/>
        <a:p>
          <a:pPr rtl="1"/>
          <a:endParaRPr lang="ar-SA"/>
        </a:p>
      </dgm:t>
    </dgm:pt>
    <dgm:pt modelId="{8DAE7407-7987-4FAC-A4EA-016FE5D40EFB}" type="pres">
      <dgm:prSet presAssocID="{D3A63DDB-8C5A-466E-95F7-E13893B8A727}" presName="Name0" presStyleCnt="0">
        <dgm:presLayoutVars>
          <dgm:chMax val="4"/>
          <dgm:resizeHandles val="exact"/>
        </dgm:presLayoutVars>
      </dgm:prSet>
      <dgm:spPr/>
    </dgm:pt>
    <dgm:pt modelId="{58328301-287E-4B01-A76A-CA002CF61B1B}" type="pres">
      <dgm:prSet presAssocID="{D3A63DDB-8C5A-466E-95F7-E13893B8A727}" presName="ellipse" presStyleLbl="trBgShp" presStyleIdx="0" presStyleCnt="1"/>
      <dgm:spPr/>
    </dgm:pt>
    <dgm:pt modelId="{D9459FF9-8309-4809-8226-36969D5EE865}" type="pres">
      <dgm:prSet presAssocID="{D3A63DDB-8C5A-466E-95F7-E13893B8A727}" presName="arrow1" presStyleLbl="fgShp" presStyleIdx="0" presStyleCnt="1"/>
      <dgm:spPr/>
    </dgm:pt>
    <dgm:pt modelId="{4DD6FD4E-617E-441E-8344-7D070D8D33CA}" type="pres">
      <dgm:prSet presAssocID="{D3A63DDB-8C5A-466E-95F7-E13893B8A727}" presName="rectangle" presStyleLbl="revTx" presStyleIdx="0" presStyleCnt="1">
        <dgm:presLayoutVars>
          <dgm:bulletEnabled val="1"/>
        </dgm:presLayoutVars>
      </dgm:prSet>
      <dgm:spPr/>
    </dgm:pt>
    <dgm:pt modelId="{91753268-1FC6-4255-AB9A-121B5DB012F2}" type="pres">
      <dgm:prSet presAssocID="{CBE9E8F4-E389-4C20-9282-C3786D551C05}" presName="item1" presStyleLbl="node1" presStyleIdx="0" presStyleCnt="3">
        <dgm:presLayoutVars>
          <dgm:bulletEnabled val="1"/>
        </dgm:presLayoutVars>
      </dgm:prSet>
      <dgm:spPr/>
    </dgm:pt>
    <dgm:pt modelId="{D2ECD396-B30D-4654-9FC8-A38F1B767F76}" type="pres">
      <dgm:prSet presAssocID="{76108547-4A82-4704-AC60-8F7AF5DEF9E6}" presName="item2" presStyleLbl="node1" presStyleIdx="1" presStyleCnt="3">
        <dgm:presLayoutVars>
          <dgm:bulletEnabled val="1"/>
        </dgm:presLayoutVars>
      </dgm:prSet>
      <dgm:spPr/>
    </dgm:pt>
    <dgm:pt modelId="{285CD923-D6CC-4FD2-B8AF-D84D81B5D063}" type="pres">
      <dgm:prSet presAssocID="{0C1CAA54-7399-4BED-BEF8-CACC24261551}" presName="item3" presStyleLbl="node1" presStyleIdx="2" presStyleCnt="3">
        <dgm:presLayoutVars>
          <dgm:bulletEnabled val="1"/>
        </dgm:presLayoutVars>
      </dgm:prSet>
      <dgm:spPr/>
    </dgm:pt>
    <dgm:pt modelId="{32A47866-D25F-44CB-A36D-90C7C1AE3661}" type="pres">
      <dgm:prSet presAssocID="{D3A63DDB-8C5A-466E-95F7-E13893B8A727}" presName="funnel" presStyleLbl="trAlignAcc1" presStyleIdx="0" presStyleCnt="1" custLinFactNeighborX="-597" custLinFactNeighborY="-719"/>
      <dgm:spPr/>
    </dgm:pt>
  </dgm:ptLst>
  <dgm:cxnLst>
    <dgm:cxn modelId="{B0EFD302-DBFC-4026-B1F2-93BFEA7A2F3B}" srcId="{D3A63DDB-8C5A-466E-95F7-E13893B8A727}" destId="{CBE9E8F4-E389-4C20-9282-C3786D551C05}" srcOrd="1" destOrd="0" parTransId="{32BB0958-C1E2-422B-B479-383929EA2BD6}" sibTransId="{F22383E1-E1A7-45A5-8224-DAFCE4598A9E}"/>
    <dgm:cxn modelId="{7221FA1A-319C-4D17-88B0-AD77D37CD4A3}" srcId="{D3A63DDB-8C5A-466E-95F7-E13893B8A727}" destId="{76108547-4A82-4704-AC60-8F7AF5DEF9E6}" srcOrd="2" destOrd="0" parTransId="{1A6D0F3B-2029-4F12-89C4-863522C0B726}" sibTransId="{992D4166-8D65-49CC-8307-18CE9C8EE6C7}"/>
    <dgm:cxn modelId="{88E7741C-58A6-4370-915B-3B1622DD111E}" type="presOf" srcId="{D3A63DDB-8C5A-466E-95F7-E13893B8A727}" destId="{8DAE7407-7987-4FAC-A4EA-016FE5D40EFB}" srcOrd="0" destOrd="0" presId="urn:microsoft.com/office/officeart/2005/8/layout/funnel1"/>
    <dgm:cxn modelId="{4602302E-5553-4164-8CA4-BCBAD38F0534}" srcId="{D3A63DDB-8C5A-466E-95F7-E13893B8A727}" destId="{9DC9CDFB-A7F8-4311-A8BC-42497327FA19}" srcOrd="0" destOrd="0" parTransId="{B91BEE67-8B1B-4108-B153-0FF66D1FCFAA}" sibTransId="{9DC2812A-4500-4E31-A560-7DB30FB6D2F1}"/>
    <dgm:cxn modelId="{648D7865-1DB6-4B8B-A7A9-6E747B3388EF}" type="presOf" srcId="{76108547-4A82-4704-AC60-8F7AF5DEF9E6}" destId="{91753268-1FC6-4255-AB9A-121B5DB012F2}" srcOrd="0" destOrd="0" presId="urn:microsoft.com/office/officeart/2005/8/layout/funnel1"/>
    <dgm:cxn modelId="{C7E6CB4B-7E6C-4D5C-87C4-C4A7BE319D1C}" type="presOf" srcId="{9DC9CDFB-A7F8-4311-A8BC-42497327FA19}" destId="{285CD923-D6CC-4FD2-B8AF-D84D81B5D063}" srcOrd="0" destOrd="0" presId="urn:microsoft.com/office/officeart/2005/8/layout/funnel1"/>
    <dgm:cxn modelId="{449FB16E-1693-42E6-9FC9-C2E32736A0A6}" type="presOf" srcId="{CBE9E8F4-E389-4C20-9282-C3786D551C05}" destId="{D2ECD396-B30D-4654-9FC8-A38F1B767F76}" srcOrd="0" destOrd="0" presId="urn:microsoft.com/office/officeart/2005/8/layout/funnel1"/>
    <dgm:cxn modelId="{BD6DDB78-2774-41C5-BA3B-2437A39304A3}" type="presOf" srcId="{0C1CAA54-7399-4BED-BEF8-CACC24261551}" destId="{4DD6FD4E-617E-441E-8344-7D070D8D33CA}" srcOrd="0" destOrd="0" presId="urn:microsoft.com/office/officeart/2005/8/layout/funnel1"/>
    <dgm:cxn modelId="{55CB9695-19B5-46A6-AEA4-ECA989930E97}" srcId="{D3A63DDB-8C5A-466E-95F7-E13893B8A727}" destId="{0C1CAA54-7399-4BED-BEF8-CACC24261551}" srcOrd="3" destOrd="0" parTransId="{904253AB-2C39-4D11-BE66-EE194578056C}" sibTransId="{F42DD1BF-CBBF-4C97-8E2C-252687ADD805}"/>
    <dgm:cxn modelId="{5E0D0B1F-D67B-40A9-BB53-A1B1CAE3FDEF}" type="presParOf" srcId="{8DAE7407-7987-4FAC-A4EA-016FE5D40EFB}" destId="{58328301-287E-4B01-A76A-CA002CF61B1B}" srcOrd="0" destOrd="0" presId="urn:microsoft.com/office/officeart/2005/8/layout/funnel1"/>
    <dgm:cxn modelId="{D10BD212-3966-4B08-AD72-3F5E8D3CE513}" type="presParOf" srcId="{8DAE7407-7987-4FAC-A4EA-016FE5D40EFB}" destId="{D9459FF9-8309-4809-8226-36969D5EE865}" srcOrd="1" destOrd="0" presId="urn:microsoft.com/office/officeart/2005/8/layout/funnel1"/>
    <dgm:cxn modelId="{1292A61B-6597-423C-9597-A0AB3A863BDC}" type="presParOf" srcId="{8DAE7407-7987-4FAC-A4EA-016FE5D40EFB}" destId="{4DD6FD4E-617E-441E-8344-7D070D8D33CA}" srcOrd="2" destOrd="0" presId="urn:microsoft.com/office/officeart/2005/8/layout/funnel1"/>
    <dgm:cxn modelId="{6D5865AB-BBC0-46F2-9C48-C8DF78B15DC6}" type="presParOf" srcId="{8DAE7407-7987-4FAC-A4EA-016FE5D40EFB}" destId="{91753268-1FC6-4255-AB9A-121B5DB012F2}" srcOrd="3" destOrd="0" presId="urn:microsoft.com/office/officeart/2005/8/layout/funnel1"/>
    <dgm:cxn modelId="{48AD00DF-54A3-4099-B326-9CF3CBC54A76}" type="presParOf" srcId="{8DAE7407-7987-4FAC-A4EA-016FE5D40EFB}" destId="{D2ECD396-B30D-4654-9FC8-A38F1B767F76}" srcOrd="4" destOrd="0" presId="urn:microsoft.com/office/officeart/2005/8/layout/funnel1"/>
    <dgm:cxn modelId="{5BC9029E-9123-4785-9C1F-5983462A4F9B}" type="presParOf" srcId="{8DAE7407-7987-4FAC-A4EA-016FE5D40EFB}" destId="{285CD923-D6CC-4FD2-B8AF-D84D81B5D063}" srcOrd="5" destOrd="0" presId="urn:microsoft.com/office/officeart/2005/8/layout/funnel1"/>
    <dgm:cxn modelId="{383F6148-875D-4ED8-B0D0-8A683A9AA569}" type="presParOf" srcId="{8DAE7407-7987-4FAC-A4EA-016FE5D40EFB}" destId="{32A47866-D25F-44CB-A36D-90C7C1AE366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59F4B1-F187-40A4-8B75-F8F3EB907E38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D513C464-85EC-4FA4-AD92-0BE1C95C1895}">
      <dgm:prSet phldrT="[نص]"/>
      <dgm:spPr/>
      <dgm:t>
        <a:bodyPr/>
        <a:lstStyle/>
        <a:p>
          <a:pPr rtl="1"/>
          <a:r>
            <a:rPr lang="ar-SA" dirty="0"/>
            <a:t>العوامل البيئية المكتسبة</a:t>
          </a:r>
        </a:p>
      </dgm:t>
    </dgm:pt>
    <dgm:pt modelId="{BEAC9283-397F-487A-89EA-B92F4D4E0150}" type="parTrans" cxnId="{8A5B18E1-629D-4E61-A857-B609763A9B93}">
      <dgm:prSet/>
      <dgm:spPr/>
      <dgm:t>
        <a:bodyPr/>
        <a:lstStyle/>
        <a:p>
          <a:pPr rtl="1"/>
          <a:endParaRPr lang="ar-SA"/>
        </a:p>
      </dgm:t>
    </dgm:pt>
    <dgm:pt modelId="{C4B258EF-4A7E-4033-9F97-3B0D646E1B64}" type="sibTrans" cxnId="{8A5B18E1-629D-4E61-A857-B609763A9B93}">
      <dgm:prSet/>
      <dgm:spPr/>
      <dgm:t>
        <a:bodyPr/>
        <a:lstStyle/>
        <a:p>
          <a:pPr rtl="1"/>
          <a:endParaRPr lang="ar-SA"/>
        </a:p>
      </dgm:t>
    </dgm:pt>
    <dgm:pt modelId="{20EB8B98-8E06-43BB-971A-0B02449320A7}">
      <dgm:prSet/>
      <dgm:spPr>
        <a:solidFill>
          <a:schemeClr val="accent4">
            <a:lumMod val="50000"/>
            <a:alpha val="50000"/>
          </a:schemeClr>
        </a:solidFill>
      </dgm:spPr>
      <dgm:t>
        <a:bodyPr/>
        <a:lstStyle/>
        <a:p>
          <a:pPr rtl="1"/>
          <a:r>
            <a:rPr lang="ar-SA" dirty="0"/>
            <a:t>عوامل تحدث أثناء الولادة</a:t>
          </a:r>
        </a:p>
      </dgm:t>
    </dgm:pt>
    <dgm:pt modelId="{DD139D44-750D-4103-9A55-4919F41865A5}" type="parTrans" cxnId="{811BD6E3-6CFF-473C-9621-C891E0FE0773}">
      <dgm:prSet/>
      <dgm:spPr/>
      <dgm:t>
        <a:bodyPr/>
        <a:lstStyle/>
        <a:p>
          <a:pPr rtl="1"/>
          <a:endParaRPr lang="ar-SA"/>
        </a:p>
      </dgm:t>
    </dgm:pt>
    <dgm:pt modelId="{64859D30-68B5-46F4-93D8-EFED9B6860BE}" type="sibTrans" cxnId="{811BD6E3-6CFF-473C-9621-C891E0FE0773}">
      <dgm:prSet/>
      <dgm:spPr/>
      <dgm:t>
        <a:bodyPr/>
        <a:lstStyle/>
        <a:p>
          <a:pPr rtl="1"/>
          <a:endParaRPr lang="ar-SA"/>
        </a:p>
      </dgm:t>
    </dgm:pt>
    <dgm:pt modelId="{60803E58-5328-4420-8016-AEFE9C85E6E1}">
      <dgm:prSet/>
      <dgm:spPr>
        <a:solidFill>
          <a:srgbClr val="00B0F0">
            <a:alpha val="50000"/>
          </a:srgbClr>
        </a:solidFill>
      </dgm:spPr>
      <dgm:t>
        <a:bodyPr/>
        <a:lstStyle/>
        <a:p>
          <a:pPr rtl="1"/>
          <a:r>
            <a:rPr lang="ar-SA" dirty="0"/>
            <a:t>عوامل تحدث بعد ما الولادة</a:t>
          </a:r>
        </a:p>
      </dgm:t>
    </dgm:pt>
    <dgm:pt modelId="{5D03E776-4FC5-4872-BCD6-DBF3086DD600}" type="parTrans" cxnId="{1A8EB4B5-CFBC-4082-B8CE-02347FAF641B}">
      <dgm:prSet/>
      <dgm:spPr/>
      <dgm:t>
        <a:bodyPr/>
        <a:lstStyle/>
        <a:p>
          <a:pPr rtl="1"/>
          <a:endParaRPr lang="ar-SA"/>
        </a:p>
      </dgm:t>
    </dgm:pt>
    <dgm:pt modelId="{2A81EB3B-01A2-4855-8E7D-FD705D0974E2}" type="sibTrans" cxnId="{1A8EB4B5-CFBC-4082-B8CE-02347FAF641B}">
      <dgm:prSet/>
      <dgm:spPr/>
      <dgm:t>
        <a:bodyPr/>
        <a:lstStyle/>
        <a:p>
          <a:pPr rtl="1"/>
          <a:endParaRPr lang="ar-SA"/>
        </a:p>
      </dgm:t>
    </dgm:pt>
    <dgm:pt modelId="{8F586CC8-1875-4491-AE34-BFFA760574E2}">
      <dgm:prSet/>
      <dgm:spPr>
        <a:solidFill>
          <a:srgbClr val="FF0000">
            <a:alpha val="50000"/>
          </a:srgbClr>
        </a:solidFill>
      </dgm:spPr>
      <dgm:t>
        <a:bodyPr/>
        <a:lstStyle/>
        <a:p>
          <a:pPr rtl="1"/>
          <a:r>
            <a:rPr lang="ar-SA" dirty="0"/>
            <a:t>عوامل تحدث ما قبل الولادة وأثناء </a:t>
          </a:r>
          <a:r>
            <a:rPr lang="ar-SA"/>
            <a:t>الحمل  </a:t>
          </a:r>
          <a:endParaRPr lang="ar-SA" dirty="0"/>
        </a:p>
      </dgm:t>
    </dgm:pt>
    <dgm:pt modelId="{53B9A7B8-71CF-4D54-B08A-B62353908B74}" type="parTrans" cxnId="{690585D5-0D44-41BA-81A9-1646F446DBD3}">
      <dgm:prSet/>
      <dgm:spPr/>
      <dgm:t>
        <a:bodyPr/>
        <a:lstStyle/>
        <a:p>
          <a:pPr rtl="1"/>
          <a:endParaRPr lang="ar-SA"/>
        </a:p>
      </dgm:t>
    </dgm:pt>
    <dgm:pt modelId="{4B317CCF-FDC1-44DC-8304-E17EA820016D}" type="sibTrans" cxnId="{690585D5-0D44-41BA-81A9-1646F446DBD3}">
      <dgm:prSet/>
      <dgm:spPr/>
      <dgm:t>
        <a:bodyPr/>
        <a:lstStyle/>
        <a:p>
          <a:pPr rtl="1"/>
          <a:endParaRPr lang="ar-SA"/>
        </a:p>
      </dgm:t>
    </dgm:pt>
    <dgm:pt modelId="{15DEB1EA-D716-4307-88C9-F657AF180073}">
      <dgm:prSet/>
      <dgm:spPr>
        <a:solidFill>
          <a:srgbClr val="002060">
            <a:alpha val="50000"/>
          </a:srgbClr>
        </a:solidFill>
      </dgm:spPr>
      <dgm:t>
        <a:bodyPr/>
        <a:lstStyle/>
        <a:p>
          <a:pPr rtl="1"/>
          <a:r>
            <a:rPr lang="ar-SA" dirty="0"/>
            <a:t>ما بعد الولادة بوقت متأخر</a:t>
          </a:r>
        </a:p>
      </dgm:t>
    </dgm:pt>
    <dgm:pt modelId="{236367D1-E287-4E60-A2DA-B56163CFD2E4}" type="parTrans" cxnId="{AE211D85-74CC-4A4F-AE55-AF1930F6CE30}">
      <dgm:prSet/>
      <dgm:spPr/>
      <dgm:t>
        <a:bodyPr/>
        <a:lstStyle/>
        <a:p>
          <a:pPr rtl="1"/>
          <a:endParaRPr lang="ar-SA"/>
        </a:p>
      </dgm:t>
    </dgm:pt>
    <dgm:pt modelId="{FDFACE6F-2F57-45D4-9B09-AE0B7601C110}" type="sibTrans" cxnId="{AE211D85-74CC-4A4F-AE55-AF1930F6CE30}">
      <dgm:prSet/>
      <dgm:spPr/>
      <dgm:t>
        <a:bodyPr/>
        <a:lstStyle/>
        <a:p>
          <a:pPr rtl="1"/>
          <a:endParaRPr lang="ar-SA"/>
        </a:p>
      </dgm:t>
    </dgm:pt>
    <dgm:pt modelId="{72027373-367E-41A4-8DAE-2DA68D6CBBD6}" type="pres">
      <dgm:prSet presAssocID="{D959F4B1-F187-40A4-8B75-F8F3EB907E38}" presName="composite" presStyleCnt="0">
        <dgm:presLayoutVars>
          <dgm:chMax val="1"/>
          <dgm:dir/>
          <dgm:resizeHandles val="exact"/>
        </dgm:presLayoutVars>
      </dgm:prSet>
      <dgm:spPr/>
    </dgm:pt>
    <dgm:pt modelId="{0A9CFCA0-83C5-4F6B-B754-63F2F3705B0C}" type="pres">
      <dgm:prSet presAssocID="{D959F4B1-F187-40A4-8B75-F8F3EB907E38}" presName="radial" presStyleCnt="0">
        <dgm:presLayoutVars>
          <dgm:animLvl val="ctr"/>
        </dgm:presLayoutVars>
      </dgm:prSet>
      <dgm:spPr/>
    </dgm:pt>
    <dgm:pt modelId="{8BD9446F-A8D8-440B-A2B7-3A87F3EA817E}" type="pres">
      <dgm:prSet presAssocID="{D513C464-85EC-4FA4-AD92-0BE1C95C1895}" presName="centerShape" presStyleLbl="vennNode1" presStyleIdx="0" presStyleCnt="5"/>
      <dgm:spPr/>
    </dgm:pt>
    <dgm:pt modelId="{B34C64A2-14AE-4648-B110-996A683C4102}" type="pres">
      <dgm:prSet presAssocID="{8F586CC8-1875-4491-AE34-BFFA760574E2}" presName="node" presStyleLbl="vennNode1" presStyleIdx="1" presStyleCnt="5">
        <dgm:presLayoutVars>
          <dgm:bulletEnabled val="1"/>
        </dgm:presLayoutVars>
      </dgm:prSet>
      <dgm:spPr/>
    </dgm:pt>
    <dgm:pt modelId="{56346932-410E-4524-9560-2AE8EB92EBCF}" type="pres">
      <dgm:prSet presAssocID="{60803E58-5328-4420-8016-AEFE9C85E6E1}" presName="node" presStyleLbl="vennNode1" presStyleIdx="2" presStyleCnt="5" custRadScaleRad="100185" custRadScaleInc="103576">
        <dgm:presLayoutVars>
          <dgm:bulletEnabled val="1"/>
        </dgm:presLayoutVars>
      </dgm:prSet>
      <dgm:spPr/>
    </dgm:pt>
    <dgm:pt modelId="{2CA8A83D-CFC3-41A0-8042-97473BE8FECA}" type="pres">
      <dgm:prSet presAssocID="{20EB8B98-8E06-43BB-971A-0B02449320A7}" presName="node" presStyleLbl="vennNode1" presStyleIdx="3" presStyleCnt="5" custRadScaleRad="108739" custRadScaleInc="-93501">
        <dgm:presLayoutVars>
          <dgm:bulletEnabled val="1"/>
        </dgm:presLayoutVars>
      </dgm:prSet>
      <dgm:spPr/>
    </dgm:pt>
    <dgm:pt modelId="{2334187E-8B91-4461-B643-F8545E9E0C01}" type="pres">
      <dgm:prSet presAssocID="{15DEB1EA-D716-4307-88C9-F657AF180073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76A64B0C-12E0-49E4-B285-078AAD826D40}" type="presOf" srcId="{D513C464-85EC-4FA4-AD92-0BE1C95C1895}" destId="{8BD9446F-A8D8-440B-A2B7-3A87F3EA817E}" srcOrd="0" destOrd="0" presId="urn:microsoft.com/office/officeart/2005/8/layout/radial3"/>
    <dgm:cxn modelId="{249A8A3B-6A19-40AA-BA63-4B54FF105B79}" type="presOf" srcId="{15DEB1EA-D716-4307-88C9-F657AF180073}" destId="{2334187E-8B91-4461-B643-F8545E9E0C01}" srcOrd="0" destOrd="0" presId="urn:microsoft.com/office/officeart/2005/8/layout/radial3"/>
    <dgm:cxn modelId="{E88E347D-297D-4CB2-AD3C-920623A6D22F}" type="presOf" srcId="{D959F4B1-F187-40A4-8B75-F8F3EB907E38}" destId="{72027373-367E-41A4-8DAE-2DA68D6CBBD6}" srcOrd="0" destOrd="0" presId="urn:microsoft.com/office/officeart/2005/8/layout/radial3"/>
    <dgm:cxn modelId="{AE211D85-74CC-4A4F-AE55-AF1930F6CE30}" srcId="{D513C464-85EC-4FA4-AD92-0BE1C95C1895}" destId="{15DEB1EA-D716-4307-88C9-F657AF180073}" srcOrd="3" destOrd="0" parTransId="{236367D1-E287-4E60-A2DA-B56163CFD2E4}" sibTransId="{FDFACE6F-2F57-45D4-9B09-AE0B7601C110}"/>
    <dgm:cxn modelId="{3FEE62AD-825F-43A0-B4D9-107E20E06E09}" type="presOf" srcId="{60803E58-5328-4420-8016-AEFE9C85E6E1}" destId="{56346932-410E-4524-9560-2AE8EB92EBCF}" srcOrd="0" destOrd="0" presId="urn:microsoft.com/office/officeart/2005/8/layout/radial3"/>
    <dgm:cxn modelId="{1A8EB4B5-CFBC-4082-B8CE-02347FAF641B}" srcId="{D513C464-85EC-4FA4-AD92-0BE1C95C1895}" destId="{60803E58-5328-4420-8016-AEFE9C85E6E1}" srcOrd="1" destOrd="0" parTransId="{5D03E776-4FC5-4872-BCD6-DBF3086DD600}" sibTransId="{2A81EB3B-01A2-4855-8E7D-FD705D0974E2}"/>
    <dgm:cxn modelId="{9B903DD3-571F-4332-8409-1189FD807D54}" type="presOf" srcId="{20EB8B98-8E06-43BB-971A-0B02449320A7}" destId="{2CA8A83D-CFC3-41A0-8042-97473BE8FECA}" srcOrd="0" destOrd="0" presId="urn:microsoft.com/office/officeart/2005/8/layout/radial3"/>
    <dgm:cxn modelId="{690585D5-0D44-41BA-81A9-1646F446DBD3}" srcId="{D513C464-85EC-4FA4-AD92-0BE1C95C1895}" destId="{8F586CC8-1875-4491-AE34-BFFA760574E2}" srcOrd="0" destOrd="0" parTransId="{53B9A7B8-71CF-4D54-B08A-B62353908B74}" sibTransId="{4B317CCF-FDC1-44DC-8304-E17EA820016D}"/>
    <dgm:cxn modelId="{8A5B18E1-629D-4E61-A857-B609763A9B93}" srcId="{D959F4B1-F187-40A4-8B75-F8F3EB907E38}" destId="{D513C464-85EC-4FA4-AD92-0BE1C95C1895}" srcOrd="0" destOrd="0" parTransId="{BEAC9283-397F-487A-89EA-B92F4D4E0150}" sibTransId="{C4B258EF-4A7E-4033-9F97-3B0D646E1B64}"/>
    <dgm:cxn modelId="{811BD6E3-6CFF-473C-9621-C891E0FE0773}" srcId="{D513C464-85EC-4FA4-AD92-0BE1C95C1895}" destId="{20EB8B98-8E06-43BB-971A-0B02449320A7}" srcOrd="2" destOrd="0" parTransId="{DD139D44-750D-4103-9A55-4919F41865A5}" sibTransId="{64859D30-68B5-46F4-93D8-EFED9B6860BE}"/>
    <dgm:cxn modelId="{22CCA3E5-969E-4B9F-BDB9-95D68FDC8A28}" type="presOf" srcId="{8F586CC8-1875-4491-AE34-BFFA760574E2}" destId="{B34C64A2-14AE-4648-B110-996A683C4102}" srcOrd="0" destOrd="0" presId="urn:microsoft.com/office/officeart/2005/8/layout/radial3"/>
    <dgm:cxn modelId="{06BF1F93-B87D-4B75-8EA9-A4FEC2848BE0}" type="presParOf" srcId="{72027373-367E-41A4-8DAE-2DA68D6CBBD6}" destId="{0A9CFCA0-83C5-4F6B-B754-63F2F3705B0C}" srcOrd="0" destOrd="0" presId="urn:microsoft.com/office/officeart/2005/8/layout/radial3"/>
    <dgm:cxn modelId="{6D480F76-8675-4653-94B4-8661B5D4AC8E}" type="presParOf" srcId="{0A9CFCA0-83C5-4F6B-B754-63F2F3705B0C}" destId="{8BD9446F-A8D8-440B-A2B7-3A87F3EA817E}" srcOrd="0" destOrd="0" presId="urn:microsoft.com/office/officeart/2005/8/layout/radial3"/>
    <dgm:cxn modelId="{29720B3C-8401-482D-AE7C-C6E196EF7EB5}" type="presParOf" srcId="{0A9CFCA0-83C5-4F6B-B754-63F2F3705B0C}" destId="{B34C64A2-14AE-4648-B110-996A683C4102}" srcOrd="1" destOrd="0" presId="urn:microsoft.com/office/officeart/2005/8/layout/radial3"/>
    <dgm:cxn modelId="{34CDC4E9-7CB5-4107-9538-131C56DACF3B}" type="presParOf" srcId="{0A9CFCA0-83C5-4F6B-B754-63F2F3705B0C}" destId="{56346932-410E-4524-9560-2AE8EB92EBCF}" srcOrd="2" destOrd="0" presId="urn:microsoft.com/office/officeart/2005/8/layout/radial3"/>
    <dgm:cxn modelId="{FEE5EAE7-EAFB-4CA2-BE5E-E18ECEC5DA2A}" type="presParOf" srcId="{0A9CFCA0-83C5-4F6B-B754-63F2F3705B0C}" destId="{2CA8A83D-CFC3-41A0-8042-97473BE8FECA}" srcOrd="3" destOrd="0" presId="urn:microsoft.com/office/officeart/2005/8/layout/radial3"/>
    <dgm:cxn modelId="{9E8860DC-C481-4D0A-A573-4A1F92E85244}" type="presParOf" srcId="{0A9CFCA0-83C5-4F6B-B754-63F2F3705B0C}" destId="{2334187E-8B91-4461-B643-F8545E9E0C01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28E50-D774-44F3-9340-20099652CE26}">
      <dsp:nvSpPr>
        <dsp:cNvPr id="0" name=""/>
        <dsp:cNvSpPr/>
      </dsp:nvSpPr>
      <dsp:spPr>
        <a:xfrm>
          <a:off x="4098144" y="2900596"/>
          <a:ext cx="3545173" cy="3545173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/>
            <a:t>أسباب الاعاقة</a:t>
          </a:r>
        </a:p>
      </dsp:txBody>
      <dsp:txXfrm>
        <a:off x="4810881" y="3731036"/>
        <a:ext cx="2119699" cy="1822292"/>
      </dsp:txXfrm>
    </dsp:sp>
    <dsp:sp modelId="{182B256A-070A-4A40-98F4-060AED516F7C}">
      <dsp:nvSpPr>
        <dsp:cNvPr id="0" name=""/>
        <dsp:cNvSpPr/>
      </dsp:nvSpPr>
      <dsp:spPr>
        <a:xfrm>
          <a:off x="2035498" y="2062646"/>
          <a:ext cx="2578308" cy="2578308"/>
        </a:xfrm>
        <a:prstGeom prst="gear6">
          <a:avLst/>
        </a:prstGeom>
        <a:solidFill>
          <a:schemeClr val="accent5">
            <a:hueOff val="3118619"/>
            <a:satOff val="-2006"/>
            <a:lumOff val="137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/>
            <a:t>مكتسبة</a:t>
          </a:r>
        </a:p>
      </dsp:txBody>
      <dsp:txXfrm>
        <a:off x="2684595" y="2715666"/>
        <a:ext cx="1280114" cy="1272268"/>
      </dsp:txXfrm>
    </dsp:sp>
    <dsp:sp modelId="{38DB7D17-C7EC-4E77-9BA7-C3E106B7BE6E}">
      <dsp:nvSpPr>
        <dsp:cNvPr id="0" name=""/>
        <dsp:cNvSpPr/>
      </dsp:nvSpPr>
      <dsp:spPr>
        <a:xfrm rot="20700000">
          <a:off x="3479613" y="283877"/>
          <a:ext cx="2526215" cy="2526215"/>
        </a:xfrm>
        <a:prstGeom prst="gear6">
          <a:avLst/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/>
            <a:t>موروثة </a:t>
          </a:r>
        </a:p>
      </dsp:txBody>
      <dsp:txXfrm rot="-20700000">
        <a:off x="4033686" y="837950"/>
        <a:ext cx="1418069" cy="1418069"/>
      </dsp:txXfrm>
    </dsp:sp>
    <dsp:sp modelId="{440587AE-18F9-495B-858F-DFC4FFCE630F}">
      <dsp:nvSpPr>
        <dsp:cNvPr id="0" name=""/>
        <dsp:cNvSpPr/>
      </dsp:nvSpPr>
      <dsp:spPr>
        <a:xfrm>
          <a:off x="3850973" y="2351048"/>
          <a:ext cx="4537822" cy="4537822"/>
        </a:xfrm>
        <a:prstGeom prst="circularArrow">
          <a:avLst>
            <a:gd name="adj1" fmla="val 4687"/>
            <a:gd name="adj2" fmla="val 299029"/>
            <a:gd name="adj3" fmla="val 2552470"/>
            <a:gd name="adj4" fmla="val 15785174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8B0E92-BFBE-41B2-B25A-78A3782F0F73}">
      <dsp:nvSpPr>
        <dsp:cNvPr id="0" name=""/>
        <dsp:cNvSpPr/>
      </dsp:nvSpPr>
      <dsp:spPr>
        <a:xfrm>
          <a:off x="1578884" y="1482502"/>
          <a:ext cx="3297011" cy="329701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3118619"/>
            <a:satOff val="-2006"/>
            <a:lumOff val="137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80D377-C5EA-4547-A465-24979EBB31F4}">
      <dsp:nvSpPr>
        <dsp:cNvPr id="0" name=""/>
        <dsp:cNvSpPr/>
      </dsp:nvSpPr>
      <dsp:spPr>
        <a:xfrm>
          <a:off x="2895273" y="-279121"/>
          <a:ext cx="3554842" cy="355484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81457C-FDD5-47D8-8447-2DC7A7F089F6}">
      <dsp:nvSpPr>
        <dsp:cNvPr id="0" name=""/>
        <dsp:cNvSpPr/>
      </dsp:nvSpPr>
      <dsp:spPr>
        <a:xfrm>
          <a:off x="509984" y="1963"/>
          <a:ext cx="1974453" cy="1974453"/>
        </a:xfrm>
        <a:prstGeom prst="ellipse">
          <a:avLst/>
        </a:prstGeom>
        <a:gradFill rotWithShape="0">
          <a:gsLst>
            <a:gs pos="0">
              <a:srgbClr val="FFC000"/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الشلل الدماغي</a:t>
          </a:r>
        </a:p>
      </dsp:txBody>
      <dsp:txXfrm>
        <a:off x="799136" y="291115"/>
        <a:ext cx="1396149" cy="1396149"/>
      </dsp:txXfrm>
    </dsp:sp>
    <dsp:sp modelId="{D244AB5E-3F83-4DD0-B2DA-C5013823BDEB}">
      <dsp:nvSpPr>
        <dsp:cNvPr id="0" name=""/>
        <dsp:cNvSpPr/>
      </dsp:nvSpPr>
      <dsp:spPr>
        <a:xfrm>
          <a:off x="924619" y="2136742"/>
          <a:ext cx="1145182" cy="1145182"/>
        </a:xfrm>
        <a:prstGeom prst="mathPlus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kern="1200"/>
        </a:p>
      </dsp:txBody>
      <dsp:txXfrm>
        <a:off x="1076413" y="2574660"/>
        <a:ext cx="841594" cy="269346"/>
      </dsp:txXfrm>
    </dsp:sp>
    <dsp:sp modelId="{036C1E18-733D-4C50-9C80-DDA60A27C8AD}">
      <dsp:nvSpPr>
        <dsp:cNvPr id="0" name=""/>
        <dsp:cNvSpPr/>
      </dsp:nvSpPr>
      <dsp:spPr>
        <a:xfrm>
          <a:off x="509984" y="3442250"/>
          <a:ext cx="1974453" cy="1974453"/>
        </a:xfrm>
        <a:prstGeom prst="ellipse">
          <a:avLst/>
        </a:prstGeom>
        <a:gradFill rotWithShape="0">
          <a:gsLst>
            <a:gs pos="0">
              <a:srgbClr val="FFFF00"/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شلل الاطفال</a:t>
          </a:r>
        </a:p>
      </dsp:txBody>
      <dsp:txXfrm>
        <a:off x="799136" y="3731402"/>
        <a:ext cx="1396149" cy="1396149"/>
      </dsp:txXfrm>
    </dsp:sp>
    <dsp:sp modelId="{10FA3A63-6143-423D-837E-5A55E4BE1D61}">
      <dsp:nvSpPr>
        <dsp:cNvPr id="0" name=""/>
        <dsp:cNvSpPr/>
      </dsp:nvSpPr>
      <dsp:spPr>
        <a:xfrm>
          <a:off x="2780605" y="2342085"/>
          <a:ext cx="627876" cy="7344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3200" kern="1200"/>
        </a:p>
      </dsp:txBody>
      <dsp:txXfrm>
        <a:off x="2780605" y="2488984"/>
        <a:ext cx="439513" cy="440698"/>
      </dsp:txXfrm>
    </dsp:sp>
    <dsp:sp modelId="{7FD2B54E-E0B5-42D7-8C6A-F8640FEEEA40}">
      <dsp:nvSpPr>
        <dsp:cNvPr id="0" name=""/>
        <dsp:cNvSpPr/>
      </dsp:nvSpPr>
      <dsp:spPr>
        <a:xfrm>
          <a:off x="3669109" y="734880"/>
          <a:ext cx="3948906" cy="3948906"/>
        </a:xfrm>
        <a:prstGeom prst="ellipse">
          <a:avLst/>
        </a:prstGeom>
        <a:gradFill rotWithShape="0">
          <a:gsLst>
            <a:gs pos="0">
              <a:srgbClr val="92D050"/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6500" kern="1200" dirty="0"/>
            <a:t>الشلل</a:t>
          </a:r>
        </a:p>
      </dsp:txBody>
      <dsp:txXfrm>
        <a:off x="4247413" y="1313184"/>
        <a:ext cx="2792298" cy="27922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D444F-69B1-4368-9EEE-9CF0430C7534}">
      <dsp:nvSpPr>
        <dsp:cNvPr id="0" name=""/>
        <dsp:cNvSpPr/>
      </dsp:nvSpPr>
      <dsp:spPr>
        <a:xfrm rot="5400000">
          <a:off x="3697275" y="131390"/>
          <a:ext cx="2008056" cy="174700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الشلل  الدماغي </a:t>
          </a:r>
          <a:r>
            <a:rPr lang="ar-SA" sz="2800" kern="1200" dirty="0" err="1"/>
            <a:t>الالتوائي</a:t>
          </a:r>
          <a:endParaRPr lang="ar-SA" sz="2800" kern="1200" dirty="0"/>
        </a:p>
      </dsp:txBody>
      <dsp:txXfrm rot="-5400000">
        <a:off x="4100040" y="313789"/>
        <a:ext cx="1202525" cy="1382212"/>
      </dsp:txXfrm>
    </dsp:sp>
    <dsp:sp modelId="{5919C64C-006B-446B-8BE3-BCB4602C8CD5}">
      <dsp:nvSpPr>
        <dsp:cNvPr id="0" name=""/>
        <dsp:cNvSpPr/>
      </dsp:nvSpPr>
      <dsp:spPr>
        <a:xfrm>
          <a:off x="5627821" y="402477"/>
          <a:ext cx="2240991" cy="1204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82C48-53A4-4B6C-AD28-4AF4D5B9E990}">
      <dsp:nvSpPr>
        <dsp:cNvPr id="0" name=""/>
        <dsp:cNvSpPr/>
      </dsp:nvSpPr>
      <dsp:spPr>
        <a:xfrm rot="5400000">
          <a:off x="1810505" y="131390"/>
          <a:ext cx="2008056" cy="1747009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الشلل الدماغي التشنجي</a:t>
          </a:r>
        </a:p>
      </dsp:txBody>
      <dsp:txXfrm rot="-5400000">
        <a:off x="2213270" y="313789"/>
        <a:ext cx="1202525" cy="1382212"/>
      </dsp:txXfrm>
    </dsp:sp>
    <dsp:sp modelId="{6E783CC6-9E73-4068-8B57-E2E13DA0E9E7}">
      <dsp:nvSpPr>
        <dsp:cNvPr id="0" name=""/>
        <dsp:cNvSpPr/>
      </dsp:nvSpPr>
      <dsp:spPr>
        <a:xfrm rot="5400000">
          <a:off x="2750276" y="1835828"/>
          <a:ext cx="2008056" cy="174700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1063504"/>
            <a:satOff val="385"/>
            <a:lumOff val="-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solidFill>
                <a:schemeClr val="tx1"/>
              </a:solidFill>
            </a:rPr>
            <a:t>أنواع الشلل  الدماغي</a:t>
          </a:r>
        </a:p>
      </dsp:txBody>
      <dsp:txXfrm rot="-5400000">
        <a:off x="3153041" y="2018227"/>
        <a:ext cx="1202525" cy="1382212"/>
      </dsp:txXfrm>
    </dsp:sp>
    <dsp:sp modelId="{790C46EC-8901-4EE7-82F7-0CCE48DFE75B}">
      <dsp:nvSpPr>
        <dsp:cNvPr id="0" name=""/>
        <dsp:cNvSpPr/>
      </dsp:nvSpPr>
      <dsp:spPr>
        <a:xfrm>
          <a:off x="639808" y="2106916"/>
          <a:ext cx="2168701" cy="1204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87DBA0-D67E-4F5C-A221-F0463780CE5B}">
      <dsp:nvSpPr>
        <dsp:cNvPr id="0" name=""/>
        <dsp:cNvSpPr/>
      </dsp:nvSpPr>
      <dsp:spPr>
        <a:xfrm rot="5400000">
          <a:off x="4637046" y="1835828"/>
          <a:ext cx="2008056" cy="174700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1595257"/>
            <a:satOff val="577"/>
            <a:lumOff val="-470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الشلل  الدماغي </a:t>
          </a:r>
          <a:r>
            <a:rPr lang="ar-SA" sz="3500" kern="1200" dirty="0" err="1"/>
            <a:t>التيبسي</a:t>
          </a:r>
          <a:endParaRPr lang="ar-SA" sz="3500" kern="1200" dirty="0"/>
        </a:p>
      </dsp:txBody>
      <dsp:txXfrm rot="-5400000">
        <a:off x="5039811" y="2018227"/>
        <a:ext cx="1202525" cy="1382212"/>
      </dsp:txXfrm>
    </dsp:sp>
    <dsp:sp modelId="{20CA265D-FA2C-47C8-8214-F398083FF380}">
      <dsp:nvSpPr>
        <dsp:cNvPr id="0" name=""/>
        <dsp:cNvSpPr/>
      </dsp:nvSpPr>
      <dsp:spPr>
        <a:xfrm rot="5400000">
          <a:off x="3697275" y="3540267"/>
          <a:ext cx="2008056" cy="174700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الشلل  الدماغي التخلجي</a:t>
          </a:r>
        </a:p>
      </dsp:txBody>
      <dsp:txXfrm rot="-5400000">
        <a:off x="4100040" y="3722666"/>
        <a:ext cx="1202525" cy="1382212"/>
      </dsp:txXfrm>
    </dsp:sp>
    <dsp:sp modelId="{C523E2DA-6C4C-441C-B751-2F0020948789}">
      <dsp:nvSpPr>
        <dsp:cNvPr id="0" name=""/>
        <dsp:cNvSpPr/>
      </dsp:nvSpPr>
      <dsp:spPr>
        <a:xfrm>
          <a:off x="5627821" y="3811355"/>
          <a:ext cx="2240991" cy="1204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A66FC-B0EB-4C92-ADFC-E6E46BF75976}">
      <dsp:nvSpPr>
        <dsp:cNvPr id="0" name=""/>
        <dsp:cNvSpPr/>
      </dsp:nvSpPr>
      <dsp:spPr>
        <a:xfrm rot="5400000">
          <a:off x="1810505" y="3540267"/>
          <a:ext cx="2008056" cy="174700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2658761"/>
            <a:satOff val="962"/>
            <a:lumOff val="-784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الشلل  الدماغي المختلط </a:t>
          </a:r>
        </a:p>
      </dsp:txBody>
      <dsp:txXfrm rot="-5400000">
        <a:off x="2213270" y="3722666"/>
        <a:ext cx="1202525" cy="13822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4F8A11-081F-4600-AF17-CFE940B2E2D4}">
      <dsp:nvSpPr>
        <dsp:cNvPr id="0" name=""/>
        <dsp:cNvSpPr/>
      </dsp:nvSpPr>
      <dsp:spPr>
        <a:xfrm>
          <a:off x="1221978" y="2645"/>
          <a:ext cx="2706687" cy="1624012"/>
        </a:xfrm>
        <a:prstGeom prst="rect">
          <a:avLst/>
        </a:prstGeom>
        <a:solidFill>
          <a:srgbClr val="00B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700" kern="1200" dirty="0"/>
            <a:t>البتر الثنائي</a:t>
          </a:r>
        </a:p>
      </dsp:txBody>
      <dsp:txXfrm>
        <a:off x="1221978" y="2645"/>
        <a:ext cx="2706687" cy="1624012"/>
      </dsp:txXfrm>
    </dsp:sp>
    <dsp:sp modelId="{6F8982F4-E574-4CAE-898A-34C77B265C3A}">
      <dsp:nvSpPr>
        <dsp:cNvPr id="0" name=""/>
        <dsp:cNvSpPr/>
      </dsp:nvSpPr>
      <dsp:spPr>
        <a:xfrm>
          <a:off x="4199334" y="2645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700" kern="1200" dirty="0"/>
            <a:t>البتر الاحادي</a:t>
          </a:r>
        </a:p>
      </dsp:txBody>
      <dsp:txXfrm>
        <a:off x="4199334" y="2645"/>
        <a:ext cx="2706687" cy="1624012"/>
      </dsp:txXfrm>
    </dsp:sp>
    <dsp:sp modelId="{504B2F9B-B072-4781-A9FF-48EB10723B92}">
      <dsp:nvSpPr>
        <dsp:cNvPr id="0" name=""/>
        <dsp:cNvSpPr/>
      </dsp:nvSpPr>
      <dsp:spPr>
        <a:xfrm>
          <a:off x="1221978" y="1897327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700" kern="1200" dirty="0"/>
            <a:t>البتر الرباعي</a:t>
          </a:r>
        </a:p>
      </dsp:txBody>
      <dsp:txXfrm>
        <a:off x="1221978" y="1897327"/>
        <a:ext cx="2706687" cy="1624012"/>
      </dsp:txXfrm>
    </dsp:sp>
    <dsp:sp modelId="{0E0E73C7-212C-435E-9332-E3AD5030276F}">
      <dsp:nvSpPr>
        <dsp:cNvPr id="0" name=""/>
        <dsp:cNvSpPr/>
      </dsp:nvSpPr>
      <dsp:spPr>
        <a:xfrm>
          <a:off x="4199334" y="1897327"/>
          <a:ext cx="2706687" cy="1624012"/>
        </a:xfrm>
        <a:prstGeom prst="rect">
          <a:avLst/>
        </a:prstGeom>
        <a:solidFill>
          <a:srgbClr val="00B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700" kern="1200" dirty="0"/>
            <a:t>البتر الثلاثي</a:t>
          </a:r>
        </a:p>
      </dsp:txBody>
      <dsp:txXfrm>
        <a:off x="4199334" y="1897327"/>
        <a:ext cx="2706687" cy="1624012"/>
      </dsp:txXfrm>
    </dsp:sp>
    <dsp:sp modelId="{1144D587-026E-4FFA-837B-DEDFEF1FC0E0}">
      <dsp:nvSpPr>
        <dsp:cNvPr id="0" name=""/>
        <dsp:cNvSpPr/>
      </dsp:nvSpPr>
      <dsp:spPr>
        <a:xfrm>
          <a:off x="2710656" y="3792008"/>
          <a:ext cx="2706687" cy="1624012"/>
        </a:xfrm>
        <a:prstGeom prst="rect">
          <a:avLst/>
        </a:prstGeom>
        <a:solidFill>
          <a:srgbClr val="C0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700" kern="1200" dirty="0"/>
            <a:t>البتر</a:t>
          </a:r>
        </a:p>
      </dsp:txBody>
      <dsp:txXfrm>
        <a:off x="2710656" y="3792008"/>
        <a:ext cx="2706687" cy="16240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DB530-69E6-4F1E-821B-070D5E9AC1D9}">
      <dsp:nvSpPr>
        <dsp:cNvPr id="0" name=""/>
        <dsp:cNvSpPr/>
      </dsp:nvSpPr>
      <dsp:spPr>
        <a:xfrm>
          <a:off x="3229792" y="2520950"/>
          <a:ext cx="1625600" cy="1625600"/>
        </a:xfrm>
        <a:prstGeom prst="roundRect">
          <a:avLst/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الكسور</a:t>
          </a:r>
        </a:p>
      </dsp:txBody>
      <dsp:txXfrm>
        <a:off x="3309147" y="2600305"/>
        <a:ext cx="1466890" cy="1466890"/>
      </dsp:txXfrm>
    </dsp:sp>
    <dsp:sp modelId="{F7DD1C1F-48D4-4687-8B5D-92B9A8B45DCA}">
      <dsp:nvSpPr>
        <dsp:cNvPr id="0" name=""/>
        <dsp:cNvSpPr/>
      </dsp:nvSpPr>
      <dsp:spPr>
        <a:xfrm rot="16200000">
          <a:off x="3472447" y="1950804"/>
          <a:ext cx="11402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40290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73F50E-CAE8-41DB-88DC-E64739497C3D}">
      <dsp:nvSpPr>
        <dsp:cNvPr id="0" name=""/>
        <dsp:cNvSpPr/>
      </dsp:nvSpPr>
      <dsp:spPr>
        <a:xfrm>
          <a:off x="2679154" y="291507"/>
          <a:ext cx="2726877" cy="1089152"/>
        </a:xfrm>
        <a:prstGeom prst="roundRect">
          <a:avLst/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المغلق البسيط</a:t>
          </a:r>
        </a:p>
      </dsp:txBody>
      <dsp:txXfrm>
        <a:off x="2732322" y="344675"/>
        <a:ext cx="2620541" cy="982816"/>
      </dsp:txXfrm>
    </dsp:sp>
    <dsp:sp modelId="{54593D7D-BF2E-4B7D-82A6-9E149E666472}">
      <dsp:nvSpPr>
        <dsp:cNvPr id="0" name=""/>
        <dsp:cNvSpPr/>
      </dsp:nvSpPr>
      <dsp:spPr>
        <a:xfrm rot="1800000">
          <a:off x="4823910" y="3920514"/>
          <a:ext cx="4699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9974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79E21-FB92-4B21-BF60-E337B79351A0}">
      <dsp:nvSpPr>
        <dsp:cNvPr id="0" name=""/>
        <dsp:cNvSpPr/>
      </dsp:nvSpPr>
      <dsp:spPr>
        <a:xfrm>
          <a:off x="4993131" y="4038007"/>
          <a:ext cx="2425007" cy="1089152"/>
        </a:xfrm>
        <a:prstGeom prst="roundRect">
          <a:avLst/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/>
            <a:t>المفتوح المضاعف </a:t>
          </a:r>
        </a:p>
      </dsp:txBody>
      <dsp:txXfrm>
        <a:off x="5046299" y="4091175"/>
        <a:ext cx="2318671" cy="982816"/>
      </dsp:txXfrm>
    </dsp:sp>
    <dsp:sp modelId="{91E1E00C-4C1C-44A1-A1F9-339B66B594CB}">
      <dsp:nvSpPr>
        <dsp:cNvPr id="0" name=""/>
        <dsp:cNvSpPr/>
      </dsp:nvSpPr>
      <dsp:spPr>
        <a:xfrm rot="9000000">
          <a:off x="2791300" y="3920514"/>
          <a:ext cx="4699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9974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99B897-4995-4DD7-9675-62BB3955BAAF}">
      <dsp:nvSpPr>
        <dsp:cNvPr id="0" name=""/>
        <dsp:cNvSpPr/>
      </dsp:nvSpPr>
      <dsp:spPr>
        <a:xfrm>
          <a:off x="709860" y="4038007"/>
          <a:ext cx="2339378" cy="1089152"/>
        </a:xfrm>
        <a:prstGeom prst="roundRect">
          <a:avLst/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المختلط</a:t>
          </a:r>
        </a:p>
      </dsp:txBody>
      <dsp:txXfrm>
        <a:off x="763028" y="4091175"/>
        <a:ext cx="2233042" cy="9828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28301-287E-4B01-A76A-CA002CF61B1B}">
      <dsp:nvSpPr>
        <dsp:cNvPr id="0" name=""/>
        <dsp:cNvSpPr/>
      </dsp:nvSpPr>
      <dsp:spPr>
        <a:xfrm>
          <a:off x="1872826" y="220133"/>
          <a:ext cx="4368800" cy="1517226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459FF9-8309-4809-8226-36969D5EE865}">
      <dsp:nvSpPr>
        <dsp:cNvPr id="0" name=""/>
        <dsp:cNvSpPr/>
      </dsp:nvSpPr>
      <dsp:spPr>
        <a:xfrm>
          <a:off x="3640666" y="3935306"/>
          <a:ext cx="846666" cy="541866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D6FD4E-617E-441E-8344-7D070D8D33CA}">
      <dsp:nvSpPr>
        <dsp:cNvPr id="0" name=""/>
        <dsp:cNvSpPr/>
      </dsp:nvSpPr>
      <dsp:spPr>
        <a:xfrm>
          <a:off x="2031999" y="4368800"/>
          <a:ext cx="40640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700" kern="1200" dirty="0"/>
            <a:t>الإعاقة حسب الشدة</a:t>
          </a:r>
        </a:p>
      </dsp:txBody>
      <dsp:txXfrm>
        <a:off x="2031999" y="4368800"/>
        <a:ext cx="4064000" cy="1016000"/>
      </dsp:txXfrm>
    </dsp:sp>
    <dsp:sp modelId="{91753268-1FC6-4255-AB9A-121B5DB012F2}">
      <dsp:nvSpPr>
        <dsp:cNvPr id="0" name=""/>
        <dsp:cNvSpPr/>
      </dsp:nvSpPr>
      <dsp:spPr>
        <a:xfrm>
          <a:off x="3461173" y="1854538"/>
          <a:ext cx="1524000" cy="1524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kern="1200" dirty="0"/>
            <a:t>بسيطة</a:t>
          </a:r>
        </a:p>
      </dsp:txBody>
      <dsp:txXfrm>
        <a:off x="3684358" y="2077723"/>
        <a:ext cx="1077630" cy="1077630"/>
      </dsp:txXfrm>
    </dsp:sp>
    <dsp:sp modelId="{D2ECD396-B30D-4654-9FC8-A38F1B767F76}">
      <dsp:nvSpPr>
        <dsp:cNvPr id="0" name=""/>
        <dsp:cNvSpPr/>
      </dsp:nvSpPr>
      <dsp:spPr>
        <a:xfrm>
          <a:off x="2370666" y="711200"/>
          <a:ext cx="1524000" cy="1524000"/>
        </a:xfrm>
        <a:prstGeom prst="ellipse">
          <a:avLst/>
        </a:prstGeom>
        <a:solidFill>
          <a:schemeClr val="accent4">
            <a:hueOff val="1329380"/>
            <a:satOff val="481"/>
            <a:lumOff val="-392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متوسطة</a:t>
          </a:r>
          <a:endParaRPr lang="ar-SA" sz="3000" kern="1200" dirty="0"/>
        </a:p>
      </dsp:txBody>
      <dsp:txXfrm>
        <a:off x="2593851" y="934385"/>
        <a:ext cx="1077630" cy="1077630"/>
      </dsp:txXfrm>
    </dsp:sp>
    <dsp:sp modelId="{285CD923-D6CC-4FD2-B8AF-D84D81B5D063}">
      <dsp:nvSpPr>
        <dsp:cNvPr id="0" name=""/>
        <dsp:cNvSpPr/>
      </dsp:nvSpPr>
      <dsp:spPr>
        <a:xfrm>
          <a:off x="3928533" y="342730"/>
          <a:ext cx="1524000" cy="1524000"/>
        </a:xfrm>
        <a:prstGeom prst="ellipse">
          <a:avLst/>
        </a:prstGeom>
        <a:solidFill>
          <a:schemeClr val="accent4">
            <a:hueOff val="2658761"/>
            <a:satOff val="962"/>
            <a:lumOff val="-784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شديدة</a:t>
          </a:r>
          <a:endParaRPr lang="ar-SA" sz="3000" kern="1200" dirty="0"/>
        </a:p>
      </dsp:txBody>
      <dsp:txXfrm>
        <a:off x="4151718" y="565915"/>
        <a:ext cx="1077630" cy="1077630"/>
      </dsp:txXfrm>
    </dsp:sp>
    <dsp:sp modelId="{32A47866-D25F-44CB-A36D-90C7C1AE3661}">
      <dsp:nvSpPr>
        <dsp:cNvPr id="0" name=""/>
        <dsp:cNvSpPr/>
      </dsp:nvSpPr>
      <dsp:spPr>
        <a:xfrm>
          <a:off x="1665027" y="6594"/>
          <a:ext cx="4741333" cy="379306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9446F-A8D8-440B-A2B7-3A87F3EA817E}">
      <dsp:nvSpPr>
        <dsp:cNvPr id="0" name=""/>
        <dsp:cNvSpPr/>
      </dsp:nvSpPr>
      <dsp:spPr>
        <a:xfrm>
          <a:off x="2561166" y="1206500"/>
          <a:ext cx="3005666" cy="30056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000" kern="1200" dirty="0"/>
            <a:t>العوامل البيئية المكتسبة</a:t>
          </a:r>
        </a:p>
      </dsp:txBody>
      <dsp:txXfrm>
        <a:off x="3001336" y="1646670"/>
        <a:ext cx="2125326" cy="2125326"/>
      </dsp:txXfrm>
    </dsp:sp>
    <dsp:sp modelId="{B34C64A2-14AE-4648-B110-996A683C4102}">
      <dsp:nvSpPr>
        <dsp:cNvPr id="0" name=""/>
        <dsp:cNvSpPr/>
      </dsp:nvSpPr>
      <dsp:spPr>
        <a:xfrm>
          <a:off x="3312583" y="536"/>
          <a:ext cx="1502833" cy="1502833"/>
        </a:xfrm>
        <a:prstGeom prst="ellipse">
          <a:avLst/>
        </a:prstGeom>
        <a:solidFill>
          <a:srgbClr val="FF0000">
            <a:alpha val="50000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عوامل تحدث ما قبل الولادة وأثناء </a:t>
          </a:r>
          <a:r>
            <a:rPr lang="ar-SA" sz="1900" kern="1200"/>
            <a:t>الحمل  </a:t>
          </a:r>
          <a:endParaRPr lang="ar-SA" sz="1900" kern="1200" dirty="0"/>
        </a:p>
      </dsp:txBody>
      <dsp:txXfrm>
        <a:off x="3532668" y="220621"/>
        <a:ext cx="1062663" cy="1062663"/>
      </dsp:txXfrm>
    </dsp:sp>
    <dsp:sp modelId="{56346932-410E-4524-9560-2AE8EB92EBCF}">
      <dsp:nvSpPr>
        <dsp:cNvPr id="0" name=""/>
        <dsp:cNvSpPr/>
      </dsp:nvSpPr>
      <dsp:spPr>
        <a:xfrm>
          <a:off x="3202488" y="3915825"/>
          <a:ext cx="1502833" cy="1502833"/>
        </a:xfrm>
        <a:prstGeom prst="ellipse">
          <a:avLst/>
        </a:prstGeom>
        <a:solidFill>
          <a:srgbClr val="00B0F0">
            <a:alpha val="50000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عوامل تحدث بعد ما الولادة</a:t>
          </a:r>
        </a:p>
      </dsp:txBody>
      <dsp:txXfrm>
        <a:off x="3422573" y="4135910"/>
        <a:ext cx="1062663" cy="1062663"/>
      </dsp:txXfrm>
    </dsp:sp>
    <dsp:sp modelId="{2CA8A83D-CFC3-41A0-8042-97473BE8FECA}">
      <dsp:nvSpPr>
        <dsp:cNvPr id="0" name=""/>
        <dsp:cNvSpPr/>
      </dsp:nvSpPr>
      <dsp:spPr>
        <a:xfrm>
          <a:off x="5429937" y="2174823"/>
          <a:ext cx="1502833" cy="1502833"/>
        </a:xfrm>
        <a:prstGeom prst="ellipse">
          <a:avLst/>
        </a:prstGeom>
        <a:solidFill>
          <a:schemeClr val="accent4">
            <a:lumMod val="5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عوامل تحدث أثناء الولادة</a:t>
          </a:r>
        </a:p>
      </dsp:txBody>
      <dsp:txXfrm>
        <a:off x="5650022" y="2394908"/>
        <a:ext cx="1062663" cy="1062663"/>
      </dsp:txXfrm>
    </dsp:sp>
    <dsp:sp modelId="{2334187E-8B91-4461-B643-F8545E9E0C01}">
      <dsp:nvSpPr>
        <dsp:cNvPr id="0" name=""/>
        <dsp:cNvSpPr/>
      </dsp:nvSpPr>
      <dsp:spPr>
        <a:xfrm>
          <a:off x="1355202" y="1957916"/>
          <a:ext cx="1502833" cy="1502833"/>
        </a:xfrm>
        <a:prstGeom prst="ellipse">
          <a:avLst/>
        </a:prstGeom>
        <a:solidFill>
          <a:srgbClr val="002060">
            <a:alpha val="50000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ما بعد الولادة بوقت متأخر</a:t>
          </a:r>
        </a:p>
      </dsp:txBody>
      <dsp:txXfrm>
        <a:off x="1575287" y="2178001"/>
        <a:ext cx="1062663" cy="1062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2A80CF6-5BD9-4F71-B1F8-B8C414E08077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E78F29B-0BF3-4B2F-AA03-D49ED5E83D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6925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8F29B-0BF3-4B2F-AA03-D49ED5E83D3A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9071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8F29B-0BF3-4B2F-AA03-D49ED5E83D3A}" type="slidenum">
              <a:rPr lang="ar-SA" smtClean="0"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108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908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673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87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3730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7434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1398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4590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9655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3065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3065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201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743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6370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34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6625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29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461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36D5A66-85DB-4CF6-B8BF-D790CC341A6D}" type="datetimeFigureOut">
              <a:rPr lang="ar-SA" smtClean="0"/>
              <a:t>01/04/1445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70015-0015-47E1-943F-0A92B15B86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7585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217158" y="1906854"/>
            <a:ext cx="51588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/>
              <a:t>الإعاقة </a:t>
            </a:r>
          </a:p>
          <a:p>
            <a:pPr algn="ctr"/>
            <a:r>
              <a:rPr lang="ar-SA" sz="4800" dirty="0"/>
              <a:t>التصنيفات والأنواع والاسباب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9662615" y="952747"/>
            <a:ext cx="2229361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المحاضرة الاولى           والثانية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286605" y="5500047"/>
            <a:ext cx="403973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اعداد</a:t>
            </a:r>
          </a:p>
          <a:p>
            <a:pPr algn="ctr"/>
            <a:r>
              <a:rPr lang="ar-SA" sz="2800" dirty="0"/>
              <a:t>د. لقــاء علي النــداوي</a:t>
            </a:r>
          </a:p>
        </p:txBody>
      </p:sp>
    </p:spTree>
    <p:extLst>
      <p:ext uri="{BB962C8B-B14F-4D97-AF65-F5344CB8AC3E}">
        <p14:creationId xmlns:p14="http://schemas.microsoft.com/office/powerpoint/2010/main" val="1429541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385520620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7537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672" y="714450"/>
            <a:ext cx="8132769" cy="5456393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5325903" y="3442646"/>
            <a:ext cx="149238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>
                    <a:lumMod val="95000"/>
                  </a:schemeClr>
                </a:solidFill>
              </a:rPr>
              <a:t>حسب</a:t>
            </a:r>
            <a:r>
              <a:rPr lang="ar-SA" sz="2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ar-SA" sz="3200" dirty="0">
                <a:solidFill>
                  <a:schemeClr val="bg1">
                    <a:lumMod val="95000"/>
                  </a:schemeClr>
                </a:solidFill>
              </a:rPr>
              <a:t>موقع</a:t>
            </a:r>
            <a:r>
              <a:rPr lang="ar-SA" sz="2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ar-SA" sz="3200" dirty="0">
                <a:solidFill>
                  <a:schemeClr val="bg1">
                    <a:lumMod val="95000"/>
                  </a:schemeClr>
                </a:solidFill>
              </a:rPr>
              <a:t>الاصابة</a:t>
            </a:r>
            <a:endParaRPr lang="ar-SA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315731" y="2079126"/>
            <a:ext cx="147864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اصابات العضلات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6794380" y="4647155"/>
            <a:ext cx="1266658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/>
              <a:t>اصابات الهيكل العظمي</a:t>
            </a:r>
          </a:p>
          <a:p>
            <a:pPr algn="ctr"/>
            <a:endParaRPr lang="ar-SA" sz="28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3776997" y="4896402"/>
            <a:ext cx="1572811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dirty="0"/>
              <a:t>إصابات الجهاز العصبي المركزي</a:t>
            </a:r>
          </a:p>
        </p:txBody>
      </p:sp>
    </p:spTree>
    <p:extLst>
      <p:ext uri="{BB962C8B-B14F-4D97-AF65-F5344CB8AC3E}">
        <p14:creationId xmlns:p14="http://schemas.microsoft.com/office/powerpoint/2010/main" val="342152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val="348816378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305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150" y="706900"/>
            <a:ext cx="8132769" cy="5444200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3767887" y="4367283"/>
            <a:ext cx="200033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rgbClr val="FFC000"/>
                </a:solidFill>
              </a:rPr>
              <a:t>الإعاقة البدنية </a:t>
            </a:r>
          </a:p>
          <a:p>
            <a:pPr algn="ctr"/>
            <a:r>
              <a:rPr lang="ar-SA" sz="3200" dirty="0">
                <a:solidFill>
                  <a:srgbClr val="FFC000"/>
                </a:solidFill>
              </a:rPr>
              <a:t>( الجسمية أو الحركية)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6095999" y="1613980"/>
            <a:ext cx="26343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/>
              <a:t>الإعاقة الفيزيائية</a:t>
            </a:r>
          </a:p>
        </p:txBody>
      </p:sp>
      <p:sp>
        <p:nvSpPr>
          <p:cNvPr id="6" name="مربع نص 5"/>
          <p:cNvSpPr txBox="1"/>
          <p:nvPr/>
        </p:nvSpPr>
        <p:spPr>
          <a:xfrm flipH="1">
            <a:off x="6478306" y="3020766"/>
            <a:ext cx="1869743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dirty="0"/>
              <a:t>الاعتلال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5573064" y="4060406"/>
            <a:ext cx="287967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8000" dirty="0"/>
              <a:t>العجز</a:t>
            </a:r>
          </a:p>
        </p:txBody>
      </p:sp>
    </p:spTree>
    <p:extLst>
      <p:ext uri="{BB962C8B-B14F-4D97-AF65-F5344CB8AC3E}">
        <p14:creationId xmlns:p14="http://schemas.microsoft.com/office/powerpoint/2010/main" val="151013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على شكل سحابة 3"/>
          <p:cNvSpPr/>
          <p:nvPr/>
        </p:nvSpPr>
        <p:spPr>
          <a:xfrm>
            <a:off x="9636808" y="329710"/>
            <a:ext cx="2555192" cy="190382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021" y="4553261"/>
            <a:ext cx="2746751" cy="2132352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022" y="329710"/>
            <a:ext cx="2746750" cy="2111775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522" y="4534522"/>
            <a:ext cx="2693573" cy="215109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1095" y="2629738"/>
            <a:ext cx="3196655" cy="1950633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6136" y="188035"/>
            <a:ext cx="2762567" cy="2443543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6808" y="4698099"/>
            <a:ext cx="2555192" cy="1987514"/>
          </a:xfrm>
          <a:prstGeom prst="rect">
            <a:avLst/>
          </a:prstGeom>
        </p:spPr>
      </p:pic>
      <p:sp>
        <p:nvSpPr>
          <p:cNvPr id="13" name="مخطط انسيابي: تحضير 12"/>
          <p:cNvSpPr/>
          <p:nvPr/>
        </p:nvSpPr>
        <p:spPr>
          <a:xfrm flipH="1">
            <a:off x="307672" y="2482589"/>
            <a:ext cx="2743200" cy="1660158"/>
          </a:xfrm>
          <a:prstGeom prst="flowChartPreparat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ربع نص 13"/>
          <p:cNvSpPr txBox="1"/>
          <p:nvPr/>
        </p:nvSpPr>
        <p:spPr>
          <a:xfrm>
            <a:off x="-130475" y="3020280"/>
            <a:ext cx="302876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/>
              <a:t>تصنيفات الاعاقة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7398525" y="814039"/>
            <a:ext cx="127991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/>
              <a:t>الحسية</a:t>
            </a:r>
          </a:p>
        </p:txBody>
      </p:sp>
      <p:sp>
        <p:nvSpPr>
          <p:cNvPr id="17" name="مربع نص 16"/>
          <p:cNvSpPr txBox="1"/>
          <p:nvPr/>
        </p:nvSpPr>
        <p:spPr>
          <a:xfrm>
            <a:off x="3118998" y="833453"/>
            <a:ext cx="20461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/>
              <a:t>الجسمية</a:t>
            </a:r>
            <a:endParaRPr lang="ar-SA" sz="28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10134058" y="828956"/>
            <a:ext cx="14252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/>
              <a:t>العقلية</a:t>
            </a:r>
          </a:p>
        </p:txBody>
      </p:sp>
      <p:sp>
        <p:nvSpPr>
          <p:cNvPr id="19" name="مربع نص 18"/>
          <p:cNvSpPr txBox="1"/>
          <p:nvPr/>
        </p:nvSpPr>
        <p:spPr>
          <a:xfrm>
            <a:off x="6905406" y="2832386"/>
            <a:ext cx="128803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/>
              <a:t>انفعالية نفسية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3734346" y="5067431"/>
            <a:ext cx="159657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/>
              <a:t>اجتماعية</a:t>
            </a:r>
          </a:p>
        </p:txBody>
      </p:sp>
      <p:sp>
        <p:nvSpPr>
          <p:cNvPr id="21" name="مربع نص 20"/>
          <p:cNvSpPr txBox="1"/>
          <p:nvPr/>
        </p:nvSpPr>
        <p:spPr>
          <a:xfrm>
            <a:off x="6810064" y="4698099"/>
            <a:ext cx="256570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/>
              <a:t>تتعلق بالقدرة الكلامية واللغوية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9929178" y="4951499"/>
            <a:ext cx="197301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ar-SA" sz="2400" dirty="0"/>
              <a:t>متعددة الجوانب رباعي ، ثلاثي</a:t>
            </a:r>
          </a:p>
        </p:txBody>
      </p:sp>
    </p:spTree>
    <p:extLst>
      <p:ext uri="{BB962C8B-B14F-4D97-AF65-F5344CB8AC3E}">
        <p14:creationId xmlns:p14="http://schemas.microsoft.com/office/powerpoint/2010/main" val="252540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4187410257"/>
              </p:ext>
            </p:extLst>
          </p:nvPr>
        </p:nvGraphicFramePr>
        <p:xfrm>
          <a:off x="1319134" y="0"/>
          <a:ext cx="8840866" cy="644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7383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نجمة ذات 32 نقطة 6"/>
          <p:cNvSpPr/>
          <p:nvPr/>
        </p:nvSpPr>
        <p:spPr>
          <a:xfrm rot="10800000" flipV="1">
            <a:off x="2555421" y="4671028"/>
            <a:ext cx="2475061" cy="2224546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rgbClr val="FFFF00"/>
                </a:solidFill>
              </a:rPr>
              <a:t>إصابات العمود    الفقري المفتوح</a:t>
            </a:r>
          </a:p>
        </p:txBody>
      </p:sp>
      <p:sp>
        <p:nvSpPr>
          <p:cNvPr id="10" name="نجمة ذات 32 نقطة 9"/>
          <p:cNvSpPr/>
          <p:nvPr/>
        </p:nvSpPr>
        <p:spPr>
          <a:xfrm rot="10800000" flipV="1">
            <a:off x="7511809" y="4510136"/>
            <a:ext cx="2268719" cy="2394986"/>
          </a:xfrm>
          <a:prstGeom prst="star32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92D050"/>
                </a:solidFill>
              </a:rPr>
              <a:t>إصابات النخاع الشوكي</a:t>
            </a:r>
          </a:p>
        </p:txBody>
      </p:sp>
      <p:sp>
        <p:nvSpPr>
          <p:cNvPr id="11" name="نجمة ذات 32 نقطة 10"/>
          <p:cNvSpPr/>
          <p:nvPr/>
        </p:nvSpPr>
        <p:spPr>
          <a:xfrm flipH="1">
            <a:off x="10002173" y="4979"/>
            <a:ext cx="2062448" cy="2281133"/>
          </a:xfrm>
          <a:prstGeom prst="star32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/>
              <a:t>الاستسقاء الدماغي</a:t>
            </a:r>
          </a:p>
        </p:txBody>
      </p:sp>
      <p:sp>
        <p:nvSpPr>
          <p:cNvPr id="13" name="نجمة ذات 32 نقطة 12"/>
          <p:cNvSpPr/>
          <p:nvPr/>
        </p:nvSpPr>
        <p:spPr>
          <a:xfrm>
            <a:off x="5164050" y="45923"/>
            <a:ext cx="1954057" cy="2337720"/>
          </a:xfrm>
          <a:prstGeom prst="star32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/>
              <a:t>البتر</a:t>
            </a:r>
          </a:p>
        </p:txBody>
      </p:sp>
      <p:sp>
        <p:nvSpPr>
          <p:cNvPr id="14" name="نجمة ذات 32 نقطة 13"/>
          <p:cNvSpPr/>
          <p:nvPr/>
        </p:nvSpPr>
        <p:spPr>
          <a:xfrm rot="10800000" flipH="1" flipV="1">
            <a:off x="5164050" y="4599456"/>
            <a:ext cx="2248271" cy="2367689"/>
          </a:xfrm>
          <a:prstGeom prst="star32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solidFill>
                  <a:schemeClr val="tx1"/>
                </a:solidFill>
              </a:rPr>
              <a:t>اضطراب المفاصل الروماتيزم</a:t>
            </a:r>
          </a:p>
        </p:txBody>
      </p:sp>
      <p:sp>
        <p:nvSpPr>
          <p:cNvPr id="16" name="نجمة ذات 32 نقطة 15"/>
          <p:cNvSpPr/>
          <p:nvPr/>
        </p:nvSpPr>
        <p:spPr>
          <a:xfrm rot="10800000" flipH="1" flipV="1">
            <a:off x="8752800" y="2398220"/>
            <a:ext cx="2026621" cy="2280826"/>
          </a:xfrm>
          <a:prstGeom prst="star32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002060"/>
                </a:solidFill>
              </a:rPr>
              <a:t>هشاشة العظام</a:t>
            </a:r>
          </a:p>
        </p:txBody>
      </p:sp>
      <p:sp>
        <p:nvSpPr>
          <p:cNvPr id="17" name="نجمة ذات 32 نقطة 16"/>
          <p:cNvSpPr/>
          <p:nvPr/>
        </p:nvSpPr>
        <p:spPr>
          <a:xfrm>
            <a:off x="7510800" y="108990"/>
            <a:ext cx="1995990" cy="2394986"/>
          </a:xfrm>
          <a:prstGeom prst="star32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/>
              <a:t>الكسور</a:t>
            </a:r>
          </a:p>
        </p:txBody>
      </p:sp>
      <p:sp>
        <p:nvSpPr>
          <p:cNvPr id="18" name="نجمة ذات 32 نقطة 17"/>
          <p:cNvSpPr/>
          <p:nvPr/>
        </p:nvSpPr>
        <p:spPr>
          <a:xfrm flipH="1">
            <a:off x="3977458" y="2333803"/>
            <a:ext cx="2375603" cy="2224546"/>
          </a:xfrm>
          <a:prstGeom prst="star32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rgbClr val="FFC000"/>
                </a:solidFill>
              </a:rPr>
              <a:t>الوهن العضلي</a:t>
            </a:r>
          </a:p>
        </p:txBody>
      </p:sp>
      <p:sp>
        <p:nvSpPr>
          <p:cNvPr id="19" name="نجمة ذات 32 نقطة 18"/>
          <p:cNvSpPr/>
          <p:nvPr/>
        </p:nvSpPr>
        <p:spPr>
          <a:xfrm flipH="1">
            <a:off x="2755174" y="23642"/>
            <a:ext cx="1871560" cy="2367327"/>
          </a:xfrm>
          <a:prstGeom prst="star32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/>
              <a:t>الشلل</a:t>
            </a:r>
          </a:p>
        </p:txBody>
      </p:sp>
      <p:sp>
        <p:nvSpPr>
          <p:cNvPr id="20" name="قمر 19"/>
          <p:cNvSpPr/>
          <p:nvPr/>
        </p:nvSpPr>
        <p:spPr>
          <a:xfrm>
            <a:off x="95533" y="2158957"/>
            <a:ext cx="2535211" cy="3155429"/>
          </a:xfrm>
          <a:prstGeom prst="moon">
            <a:avLst>
              <a:gd name="adj" fmla="val 704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نجمة ذات 32 نقطة 20"/>
          <p:cNvSpPr/>
          <p:nvPr/>
        </p:nvSpPr>
        <p:spPr>
          <a:xfrm flipH="1">
            <a:off x="10002173" y="4558349"/>
            <a:ext cx="2178094" cy="2224546"/>
          </a:xfrm>
          <a:prstGeom prst="star32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accent2">
                    <a:lumMod val="75000"/>
                  </a:schemeClr>
                </a:solidFill>
              </a:rPr>
              <a:t>انحناء العمود الفقري</a:t>
            </a:r>
          </a:p>
        </p:txBody>
      </p:sp>
      <p:sp>
        <p:nvSpPr>
          <p:cNvPr id="2" name="مربع نص 1"/>
          <p:cNvSpPr txBox="1"/>
          <p:nvPr/>
        </p:nvSpPr>
        <p:spPr>
          <a:xfrm>
            <a:off x="353693" y="3101368"/>
            <a:ext cx="143465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/>
              <a:t>أنواع</a:t>
            </a:r>
          </a:p>
          <a:p>
            <a:pPr algn="ctr"/>
            <a:r>
              <a:rPr lang="ar-SA" sz="3200" dirty="0"/>
              <a:t>الإعاقة المكتسبة</a:t>
            </a:r>
          </a:p>
        </p:txBody>
      </p:sp>
    </p:spTree>
    <p:extLst>
      <p:ext uri="{BB962C8B-B14F-4D97-AF65-F5344CB8AC3E}">
        <p14:creationId xmlns:p14="http://schemas.microsoft.com/office/powerpoint/2010/main" val="3188531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270941023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6069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val="2270549730"/>
              </p:ext>
            </p:extLst>
          </p:nvPr>
        </p:nvGraphicFramePr>
        <p:xfrm>
          <a:off x="1651379" y="719666"/>
          <a:ext cx="850862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3731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val="314566240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8335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val="1211591459"/>
              </p:ext>
            </p:extLst>
          </p:nvPr>
        </p:nvGraphicFramePr>
        <p:xfrm>
          <a:off x="2233585" y="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759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أيون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158</TotalTime>
  <Words>152</Words>
  <Application>Microsoft Office PowerPoint</Application>
  <PresentationFormat>شاشة عريضة</PresentationFormat>
  <Paragraphs>66</Paragraphs>
  <Slides>12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أيون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Maher</dc:creator>
  <cp:lastModifiedBy>Lh2022</cp:lastModifiedBy>
  <cp:revision>52</cp:revision>
  <dcterms:created xsi:type="dcterms:W3CDTF">2021-11-10T07:11:55Z</dcterms:created>
  <dcterms:modified xsi:type="dcterms:W3CDTF">2023-10-15T05:41:12Z</dcterms:modified>
</cp:coreProperties>
</file>