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>
      <a:defRPr lang="ar-IQ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0564B3-039C-4490-A8E0-396E7DA86143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76161B-392B-4B1D-90F2-B6C062A01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21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22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161B-392B-4B1D-90F2-B6C062A01F6A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969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942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293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188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656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561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4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69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4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2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774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8F88-98E3-4909-BDF2-11ACBA58656B}" type="datetimeFigureOut">
              <a:rPr lang="ar-IQ" smtClean="0"/>
              <a:pPr/>
              <a:t>10/05/1443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13F1-6445-4FAF-9114-7F72BC58B87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80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b="1" dirty="0" smtClean="0"/>
              <a:t>الطحالب الخضر 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cs typeface="+mj-cs"/>
              </a:rPr>
              <a:t>Chlorophyta</a:t>
            </a:r>
            <a:endParaRPr lang="ar-IQ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36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buthaina\Desktop\ملفات تلفون\اشكال البلاستيدات\Ulothrix_04_600x450_jason_oydomari_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3" name="Picture 3" descr="C:\Users\buthaina\Desktop\ملفات تلفون\صور اشكال مسائي\clip_image034_thumb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 descr="C:\Users\buthaina\Desktop\algae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buthaina\Desktop\ملفات تلفون\خضر مزرقة\algae-asexu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0891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C:\Users\buthaina\Desktop\ملفات تلفون\اشكال البلاستيدات\Cladophora-wisc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4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C:\Users\buthaina\Desktop\ملفات تلفون\صور اشكال مسائي\1407681300_21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C:\Users\buthaina\Desktop\sp_1c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5" cy="6525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0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C:\Users\buthaina\Desktop\ملفات تلفون\صور اشكال مسائي\images-35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48472" cy="64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C:\Users\buthaina\Desktop\ملفات تلفون\صور اشكال مسائي\images-37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8"/>
            <a:ext cx="4968552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0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 descr="C:\Users\buthaina\Desktop\ملفات تلفون\اشكال البلاستيدات\zygnmcm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C:\Users\buthaina\Desktop\ملفات تلفون\بحوث خضر\parts-and-cell-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42597"/>
            <a:ext cx="8784976" cy="700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6" name="Picture 4" descr="C:\Users\buthaina\Desktop\ملفات تلفون\اشكال البلاستيدات\sp_1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C:\Users\buthaina\Desktop\ملفات تلفون\بحوث خضر\indirect-lateral-conjugatio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2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C:\Users\buthaina\Desktop\ملفات تلفون\اشكال البلاستيدات\fd7c9b593baa25af95436ed3dc20dc5c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5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4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 descr="C:\Users\buthaina\Desktop\ملفات تلفون\صور اشكال مسائي\17-lecture-ppt-38-72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7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7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8676456" cy="559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9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buthaina\Desktop\ملفات تلفون\صور اشكال مسائي\clip_image046_thumb-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16632"/>
            <a:ext cx="9433048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theridia And Oogonia Oedogoniumfilamentous Green Algae 100x High-Res  Stock Photo - Getty Im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56" y="2302605"/>
            <a:ext cx="2075688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1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23850"/>
            <a:ext cx="749617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