
<file path=[Content_Types].xml><?xml version="1.0" encoding="utf-8"?>
<Types xmlns="http://schemas.openxmlformats.org/package/2006/content-types">
  <Default ContentType="image/vnd.ms-photo" Extension="wdp"/>
  <Default ContentType="image/gif" Extension="gif"/>
  <Default ContentType="application/xml" Extension="xml"/>
  <Default ContentType="image/png" Extension="png"/>
  <Default ContentType="image/jpeg" Extension="jpeg"/>
  <Default ContentType="application/vnd.openxmlformats-package.relationships+xml" Extension="rels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8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1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6858000" cx="9144000"/>
  <p:notesSz cx="6858000" cy="9144000"/>
  <p:defaultTextStyle>
    <a:defPPr lvl="0">
      <a:defRPr lang="ar-IQ"/>
    </a:defPPr>
    <a:lvl1pPr defTabSz="914400" eaLnBrk="1" hangingPunct="1" latinLnBrk="0" lvl="0" marL="0" rtl="1" algn="r">
      <a:defRPr kern="1200" sz="1800">
        <a:solidFill>
          <a:schemeClr val="tx1"/>
        </a:solidFill>
        <a:latin typeface="+mn-lt"/>
        <a:ea typeface="+mn-ea"/>
        <a:cs typeface="+mn-cs"/>
      </a:defRPr>
    </a:lvl1pPr>
    <a:lvl2pPr defTabSz="914400" eaLnBrk="1" hangingPunct="1" latinLnBrk="0" lvl="1" marL="457200" rtl="1" algn="r">
      <a:defRPr kern="1200" sz="1800">
        <a:solidFill>
          <a:schemeClr val="tx1"/>
        </a:solidFill>
        <a:latin typeface="+mn-lt"/>
        <a:ea typeface="+mn-ea"/>
        <a:cs typeface="+mn-cs"/>
      </a:defRPr>
    </a:lvl2pPr>
    <a:lvl3pPr defTabSz="914400" eaLnBrk="1" hangingPunct="1" latinLnBrk="0" lvl="2" marL="914400" rtl="1" algn="r">
      <a:defRPr kern="1200" sz="1800">
        <a:solidFill>
          <a:schemeClr val="tx1"/>
        </a:solidFill>
        <a:latin typeface="+mn-lt"/>
        <a:ea typeface="+mn-ea"/>
        <a:cs typeface="+mn-cs"/>
      </a:defRPr>
    </a:lvl3pPr>
    <a:lvl4pPr defTabSz="914400" eaLnBrk="1" hangingPunct="1" latinLnBrk="0" lvl="3" marL="1371600" rtl="1" algn="r">
      <a:defRPr kern="1200" sz="1800">
        <a:solidFill>
          <a:schemeClr val="tx1"/>
        </a:solidFill>
        <a:latin typeface="+mn-lt"/>
        <a:ea typeface="+mn-ea"/>
        <a:cs typeface="+mn-cs"/>
      </a:defRPr>
    </a:lvl4pPr>
    <a:lvl5pPr defTabSz="914400" eaLnBrk="1" hangingPunct="1" latinLnBrk="0" lvl="4" marL="1828800" rtl="1" algn="r">
      <a:defRPr kern="1200" sz="1800">
        <a:solidFill>
          <a:schemeClr val="tx1"/>
        </a:solidFill>
        <a:latin typeface="+mn-lt"/>
        <a:ea typeface="+mn-ea"/>
        <a:cs typeface="+mn-cs"/>
      </a:defRPr>
    </a:lvl5pPr>
    <a:lvl6pPr defTabSz="914400" eaLnBrk="1" hangingPunct="1" latinLnBrk="0" lvl="5" marL="2286000" rtl="1" algn="r">
      <a:defRPr kern="1200" sz="1800">
        <a:solidFill>
          <a:schemeClr val="tx1"/>
        </a:solidFill>
        <a:latin typeface="+mn-lt"/>
        <a:ea typeface="+mn-ea"/>
        <a:cs typeface="+mn-cs"/>
      </a:defRPr>
    </a:lvl6pPr>
    <a:lvl7pPr defTabSz="914400" eaLnBrk="1" hangingPunct="1" latinLnBrk="0" lvl="6" marL="2743200" rtl="1" algn="r">
      <a:defRPr kern="1200" sz="1800">
        <a:solidFill>
          <a:schemeClr val="tx1"/>
        </a:solidFill>
        <a:latin typeface="+mn-lt"/>
        <a:ea typeface="+mn-ea"/>
        <a:cs typeface="+mn-cs"/>
      </a:defRPr>
    </a:lvl7pPr>
    <a:lvl8pPr defTabSz="914400" eaLnBrk="1" hangingPunct="1" latinLnBrk="0" lvl="7" marL="3200400" rtl="1" algn="r">
      <a:defRPr kern="1200" sz="1800">
        <a:solidFill>
          <a:schemeClr val="tx1"/>
        </a:solidFill>
        <a:latin typeface="+mn-lt"/>
        <a:ea typeface="+mn-ea"/>
        <a:cs typeface="+mn-cs"/>
      </a:defRPr>
    </a:lvl8pPr>
    <a:lvl9pPr defTabSz="914400" eaLnBrk="1" hangingPunct="1" latinLnBrk="0" lvl="8" marL="3657600" rtl="1" algn="r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1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1.xml"/><Relationship Id="rId3" Type="http://schemas.openxmlformats.org/officeDocument/2006/relationships/presProps" Target="presProps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81F5117-6E84-4544-8C01-F90ADAAA149B}" type="datetimeFigureOut">
              <a:rPr lang="ar-IQ" smtClean="0"/>
              <a:t>11/02/1440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8837F93-194C-4432-988E-B1ECEDEBEA9C}" type="slidenum">
              <a:rPr lang="ar-IQ" smtClean="0"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37F93-194C-4432-988E-B1ECEDEBEA9C}" type="slidenum">
              <a:rPr lang="ar-IQ" smtClean="0"/>
              <a:t>1</a:t>
            </a:fld>
            <a:endParaRPr lang="ar-IQ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37F93-194C-4432-988E-B1ECEDEBEA9C}" type="slidenum">
              <a:rPr lang="ar-IQ" smtClean="0"/>
              <a:t>10</a:t>
            </a:fld>
            <a:endParaRPr lang="ar-IQ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37F93-194C-4432-988E-B1ECEDEBEA9C}" type="slidenum">
              <a:rPr lang="ar-IQ" smtClean="0"/>
              <a:t>11</a:t>
            </a:fld>
            <a:endParaRPr lang="ar-IQ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37F93-194C-4432-988E-B1ECEDEBEA9C}" type="slidenum">
              <a:rPr lang="ar-IQ" smtClean="0"/>
              <a:t>12</a:t>
            </a:fld>
            <a:endParaRPr lang="ar-IQ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37F93-194C-4432-988E-B1ECEDEBEA9C}" type="slidenum">
              <a:rPr lang="ar-IQ" smtClean="0"/>
              <a:t>2</a:t>
            </a:fld>
            <a:endParaRPr lang="ar-IQ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37F93-194C-4432-988E-B1ECEDEBEA9C}" type="slidenum">
              <a:rPr lang="ar-IQ" smtClean="0"/>
              <a:t>3</a:t>
            </a:fld>
            <a:endParaRPr lang="ar-IQ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37F93-194C-4432-988E-B1ECEDEBEA9C}" type="slidenum">
              <a:rPr lang="ar-IQ" smtClean="0"/>
              <a:t>4</a:t>
            </a:fld>
            <a:endParaRPr lang="ar-IQ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37F93-194C-4432-988E-B1ECEDEBEA9C}" type="slidenum">
              <a:rPr lang="ar-IQ" smtClean="0"/>
              <a:t>5</a:t>
            </a:fld>
            <a:endParaRPr lang="ar-IQ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37F93-194C-4432-988E-B1ECEDEBEA9C}" type="slidenum">
              <a:rPr lang="ar-IQ" smtClean="0"/>
              <a:t>6</a:t>
            </a:fld>
            <a:endParaRPr lang="ar-IQ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37F93-194C-4432-988E-B1ECEDEBEA9C}" type="slidenum">
              <a:rPr lang="ar-IQ" smtClean="0"/>
              <a:t>7</a:t>
            </a:fld>
            <a:endParaRPr lang="ar-IQ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37F93-194C-4432-988E-B1ECEDEBEA9C}" type="slidenum">
              <a:rPr lang="ar-IQ" smtClean="0"/>
              <a:t>8</a:t>
            </a:fld>
            <a:endParaRPr lang="ar-IQ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37F93-194C-4432-988E-B1ECEDEBEA9C}" type="slidenum">
              <a:rPr lang="ar-IQ" smtClean="0"/>
              <a:t>9</a:t>
            </a:fld>
            <a:endParaRPr lang="ar-IQ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شريحة عنوان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013631791"/>
      </p:ext>
    </p:extLst>
  </p:cSld>
  <p:clrMapOvr>
    <a:masterClrMapping/>
  </p:clrMapOvr>
  <p:transition spd="slow"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altLang="ko-KR" smtClean="0"/>
              <a:t>انقر لتحرير نمط العنوان الرئيسي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altLang="ko-KR" smtClean="0"/>
              <a:t>انقر لتحرير أنماط النص الرئيسي</a:t>
            </a:r>
          </a:p>
          <a:p>
            <a:pPr lvl="1"/>
            <a:r>
              <a:rPr lang="ar-SA" altLang="ko-KR" smtClean="0"/>
              <a:t>المستوى الثاني</a:t>
            </a:r>
          </a:p>
          <a:p>
            <a:pPr lvl="2"/>
            <a:r>
              <a:rPr lang="ar-SA" altLang="ko-KR" smtClean="0"/>
              <a:t>المستوى الثالث</a:t>
            </a:r>
          </a:p>
          <a:p>
            <a:pPr lvl="3"/>
            <a:r>
              <a:rPr lang="ar-SA" altLang="ko-KR" smtClean="0"/>
              <a:t>المستوى الرابع</a:t>
            </a:r>
          </a:p>
          <a:p>
            <a:pPr lvl="4"/>
            <a:r>
              <a:rPr lang="ar-SA" altLang="ko-KR" smtClean="0"/>
              <a:t>المستوى الخامس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177381-BB4F-47EC-A184-FE107C620885}" type="datetimeFigureOut">
              <a:rPr lang="ar-IQ" smtClean="0"/>
              <a:pPr/>
              <a:t>11/02/1440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134640-B3BC-4724-926A-F73267A192A2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xmlns="" val="2063396972"/>
      </p:ext>
    </p:extLst>
  </p:cSld>
  <p:clrMapOvr>
    <a:masterClrMapping/>
  </p:clrMapOvr>
  <p:transition spd="slow"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altLang="ko-KR" smtClean="0"/>
              <a:t>انقر لتحرير نمط العنوان الرئيسي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altLang="ko-KR" smtClean="0"/>
              <a:t>انقر لتحرير أنماط النص الرئيسي</a:t>
            </a:r>
          </a:p>
          <a:p>
            <a:pPr lvl="1"/>
            <a:r>
              <a:rPr lang="ar-SA" altLang="ko-KR" smtClean="0"/>
              <a:t>المستوى الثاني</a:t>
            </a:r>
          </a:p>
          <a:p>
            <a:pPr lvl="2"/>
            <a:r>
              <a:rPr lang="ar-SA" altLang="ko-KR" smtClean="0"/>
              <a:t>المستوى الثالث</a:t>
            </a:r>
          </a:p>
          <a:p>
            <a:pPr lvl="3"/>
            <a:r>
              <a:rPr lang="ar-SA" altLang="ko-KR" smtClean="0"/>
              <a:t>المستوى الرابع</a:t>
            </a:r>
          </a:p>
          <a:p>
            <a:pPr lvl="4"/>
            <a:r>
              <a:rPr lang="ar-SA" altLang="ko-KR" smtClean="0"/>
              <a:t>المستوى الخامس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177381-BB4F-47EC-A184-FE107C620885}" type="datetimeFigureOut">
              <a:rPr lang="ar-IQ" smtClean="0"/>
              <a:pPr/>
              <a:t>11/02/1440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134640-B3BC-4724-926A-F73267A192A2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xmlns="" val="195158941"/>
      </p:ext>
    </p:extLst>
  </p:cSld>
  <p:clrMapOvr>
    <a:masterClrMapping/>
  </p:clrMapOvr>
  <p:transition spd="slow">
    <p:blinds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77381-BB4F-47EC-A184-FE107C620885}" type="datetimeFigureOut">
              <a:rPr lang="ar-IQ" smtClean="0"/>
              <a:pPr/>
              <a:t>11/02/1440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34640-B3BC-4724-926A-F73267A192A2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78"/>
            <a:ext cx="9144000" cy="1052736"/>
          </a:xfrm>
        </p:spPr>
        <p:txBody>
          <a:bodyPr/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ar-SA" altLang="ko-KR" smtClean="0"/>
              <a:t>انقر لتحرير نمط العنوان الرئيسي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altLang="ko-KR" smtClean="0"/>
              <a:t>انقر لتحرير أنماط النص الرئيسي</a:t>
            </a:r>
          </a:p>
          <a:p>
            <a:pPr lvl="1"/>
            <a:r>
              <a:rPr lang="ar-SA" altLang="ko-KR" smtClean="0"/>
              <a:t>المستوى الثاني</a:t>
            </a:r>
          </a:p>
          <a:p>
            <a:pPr lvl="2"/>
            <a:r>
              <a:rPr lang="ar-SA" altLang="ko-KR" smtClean="0"/>
              <a:t>المستوى الثالث</a:t>
            </a:r>
          </a:p>
          <a:p>
            <a:pPr lvl="3"/>
            <a:r>
              <a:rPr lang="ar-SA" altLang="ko-KR" smtClean="0"/>
              <a:t>المستوى الرابع</a:t>
            </a:r>
          </a:p>
          <a:p>
            <a:pPr lvl="4"/>
            <a:r>
              <a:rPr lang="ar-SA" altLang="ko-KR" smtClean="0"/>
              <a:t>المستوى الخامس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177381-BB4F-47EC-A184-FE107C620885}" type="datetimeFigureOut">
              <a:rPr lang="ar-IQ" smtClean="0"/>
              <a:pPr/>
              <a:t>11/02/1440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134640-B3BC-4724-926A-F73267A192A2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xmlns="" val="524955533"/>
      </p:ext>
    </p:extLst>
  </p:cSld>
  <p:clrMapOvr>
    <a:masterClrMapping/>
  </p:clrMapOvr>
  <p:transition spd="slow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altLang="ko-KR" smtClean="0"/>
              <a:t>انقر لتحرير نمط العنوان الرئيسي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altLang="ko-KR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177381-BB4F-47EC-A184-FE107C620885}" type="datetimeFigureOut">
              <a:rPr lang="ar-IQ" smtClean="0"/>
              <a:pPr/>
              <a:t>11/02/1440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134640-B3BC-4724-926A-F73267A192A2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xmlns="" val="1245273869"/>
      </p:ext>
    </p:extLst>
  </p:cSld>
  <p:clrMapOvr>
    <a:masterClrMapping/>
  </p:clrMapOvr>
  <p:transition spd="slow"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altLang="ko-KR" smtClean="0"/>
              <a:t>انقر لتحرير نمط العنوان الرئيسي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altLang="ko-KR" smtClean="0"/>
              <a:t>انقر لتحرير أنماط النص الرئيسي</a:t>
            </a:r>
          </a:p>
          <a:p>
            <a:pPr lvl="1"/>
            <a:r>
              <a:rPr lang="ar-SA" altLang="ko-KR" smtClean="0"/>
              <a:t>المستوى الثاني</a:t>
            </a:r>
          </a:p>
          <a:p>
            <a:pPr lvl="2"/>
            <a:r>
              <a:rPr lang="ar-SA" altLang="ko-KR" smtClean="0"/>
              <a:t>المستوى الثالث</a:t>
            </a:r>
          </a:p>
          <a:p>
            <a:pPr lvl="3"/>
            <a:r>
              <a:rPr lang="ar-SA" altLang="ko-KR" smtClean="0"/>
              <a:t>المستوى الرابع</a:t>
            </a:r>
          </a:p>
          <a:p>
            <a:pPr lvl="4"/>
            <a:r>
              <a:rPr lang="ar-SA" altLang="ko-KR" smtClean="0"/>
              <a:t>المستوى الخامس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altLang="ko-KR" smtClean="0"/>
              <a:t>انقر لتحرير أنماط النص الرئيسي</a:t>
            </a:r>
          </a:p>
          <a:p>
            <a:pPr lvl="1"/>
            <a:r>
              <a:rPr lang="ar-SA" altLang="ko-KR" smtClean="0"/>
              <a:t>المستوى الثاني</a:t>
            </a:r>
          </a:p>
          <a:p>
            <a:pPr lvl="2"/>
            <a:r>
              <a:rPr lang="ar-SA" altLang="ko-KR" smtClean="0"/>
              <a:t>المستوى الثالث</a:t>
            </a:r>
          </a:p>
          <a:p>
            <a:pPr lvl="3"/>
            <a:r>
              <a:rPr lang="ar-SA" altLang="ko-KR" smtClean="0"/>
              <a:t>المستوى الرابع</a:t>
            </a:r>
          </a:p>
          <a:p>
            <a:pPr lvl="4"/>
            <a:r>
              <a:rPr lang="ar-SA" altLang="ko-KR" smtClean="0"/>
              <a:t>المستوى الخامس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177381-BB4F-47EC-A184-FE107C620885}" type="datetimeFigureOut">
              <a:rPr lang="ar-IQ" smtClean="0"/>
              <a:pPr/>
              <a:t>11/02/1440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134640-B3BC-4724-926A-F73267A192A2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xmlns="" val="3705603564"/>
      </p:ext>
    </p:extLst>
  </p:cSld>
  <p:clrMapOvr>
    <a:masterClrMapping/>
  </p:clrMapOvr>
  <p:transition spd="slow"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altLang="ko-KR" smtClean="0"/>
              <a:t>انقر لتحرير نمط العنوان الرئيسي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altLang="ko-KR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altLang="ko-KR" smtClean="0"/>
              <a:t>انقر لتحرير أنماط النص الرئيسي</a:t>
            </a:r>
          </a:p>
          <a:p>
            <a:pPr lvl="1"/>
            <a:r>
              <a:rPr lang="ar-SA" altLang="ko-KR" smtClean="0"/>
              <a:t>المستوى الثاني</a:t>
            </a:r>
          </a:p>
          <a:p>
            <a:pPr lvl="2"/>
            <a:r>
              <a:rPr lang="ar-SA" altLang="ko-KR" smtClean="0"/>
              <a:t>المستوى الثالث</a:t>
            </a:r>
          </a:p>
          <a:p>
            <a:pPr lvl="3"/>
            <a:r>
              <a:rPr lang="ar-SA" altLang="ko-KR" smtClean="0"/>
              <a:t>المستوى الرابع</a:t>
            </a:r>
          </a:p>
          <a:p>
            <a:pPr lvl="4"/>
            <a:r>
              <a:rPr lang="ar-SA" altLang="ko-KR" smtClean="0"/>
              <a:t>المستوى الخامس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altLang="ko-KR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altLang="ko-KR" smtClean="0"/>
              <a:t>انقر لتحرير أنماط النص الرئيسي</a:t>
            </a:r>
          </a:p>
          <a:p>
            <a:pPr lvl="1"/>
            <a:r>
              <a:rPr lang="ar-SA" altLang="ko-KR" smtClean="0"/>
              <a:t>المستوى الثاني</a:t>
            </a:r>
          </a:p>
          <a:p>
            <a:pPr lvl="2"/>
            <a:r>
              <a:rPr lang="ar-SA" altLang="ko-KR" smtClean="0"/>
              <a:t>المستوى الثالث</a:t>
            </a:r>
          </a:p>
          <a:p>
            <a:pPr lvl="3"/>
            <a:r>
              <a:rPr lang="ar-SA" altLang="ko-KR" smtClean="0"/>
              <a:t>المستوى الرابع</a:t>
            </a:r>
          </a:p>
          <a:p>
            <a:pPr lvl="4"/>
            <a:r>
              <a:rPr lang="ar-SA" altLang="ko-KR" smtClean="0"/>
              <a:t>المستوى الخامس</a:t>
            </a:r>
            <a:endParaRPr lang="ko-KR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177381-BB4F-47EC-A184-FE107C620885}" type="datetimeFigureOut">
              <a:rPr lang="ar-IQ" smtClean="0"/>
              <a:pPr/>
              <a:t>11/02/1440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134640-B3BC-4724-926A-F73267A192A2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xmlns="" val="154926562"/>
      </p:ext>
    </p:extLst>
  </p:cSld>
  <p:clrMapOvr>
    <a:masterClrMapping/>
  </p:clrMapOvr>
  <p:transition spd="slow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78"/>
            <a:ext cx="9144000" cy="1052736"/>
          </a:xfrm>
        </p:spPr>
        <p:txBody>
          <a:bodyPr/>
          <a:lstStyle/>
          <a:p>
            <a:r>
              <a:rPr lang="ar-SA" altLang="ko-KR" smtClean="0"/>
              <a:t>انقر لتحرير نمط العنوان الرئيسي</a:t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177381-BB4F-47EC-A184-FE107C620885}" type="datetimeFigureOut">
              <a:rPr lang="ar-IQ" smtClean="0"/>
              <a:pPr/>
              <a:t>11/02/1440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134640-B3BC-4724-926A-F73267A192A2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xmlns="" val="2420218562"/>
      </p:ext>
    </p:extLst>
  </p:cSld>
  <p:clrMapOvr>
    <a:masterClrMapping/>
  </p:clrMapOvr>
  <p:transition spd="slow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177381-BB4F-47EC-A184-FE107C620885}" type="datetimeFigureOut">
              <a:rPr lang="ar-IQ" smtClean="0"/>
              <a:pPr/>
              <a:t>11/02/1440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134640-B3BC-4724-926A-F73267A192A2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xmlns="" val="215832947"/>
      </p:ext>
    </p:extLst>
  </p:cSld>
  <p:clrMapOvr>
    <a:masterClrMapping/>
  </p:clrMapOvr>
  <p:transition spd="slow"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altLang="ko-KR" smtClean="0"/>
              <a:t>انقر لتحرير نمط العنوان الرئيسي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altLang="ko-KR" smtClean="0"/>
              <a:t>انقر لتحرير أنماط النص الرئيسي</a:t>
            </a:r>
          </a:p>
          <a:p>
            <a:pPr lvl="1"/>
            <a:r>
              <a:rPr lang="ar-SA" altLang="ko-KR" smtClean="0"/>
              <a:t>المستوى الثاني</a:t>
            </a:r>
          </a:p>
          <a:p>
            <a:pPr lvl="2"/>
            <a:r>
              <a:rPr lang="ar-SA" altLang="ko-KR" smtClean="0"/>
              <a:t>المستوى الثالث</a:t>
            </a:r>
          </a:p>
          <a:p>
            <a:pPr lvl="3"/>
            <a:r>
              <a:rPr lang="ar-SA" altLang="ko-KR" smtClean="0"/>
              <a:t>المستوى الرابع</a:t>
            </a:r>
          </a:p>
          <a:p>
            <a:pPr lvl="4"/>
            <a:r>
              <a:rPr lang="ar-SA" altLang="ko-KR" smtClean="0"/>
              <a:t>المستوى الخامس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altLang="ko-KR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177381-BB4F-47EC-A184-FE107C620885}" type="datetimeFigureOut">
              <a:rPr lang="ar-IQ" smtClean="0"/>
              <a:pPr/>
              <a:t>11/02/1440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134640-B3BC-4724-926A-F73267A192A2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xmlns="" val="3929578853"/>
      </p:ext>
    </p:extLst>
  </p:cSld>
  <p:clrMapOvr>
    <a:masterClrMapping/>
  </p:clrMapOvr>
  <p:transition spd="slow"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altLang="ko-KR" smtClean="0"/>
              <a:t>انقر لتحرير نمط العنوان الرئيسي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ar-SA" altLang="ko-KR" noProof="0" smtClean="0"/>
              <a:t>انقر فوق الأيقونة لإضافة صورة</a:t>
            </a:r>
            <a:endParaRPr lang="ko-KR" alt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altLang="ko-KR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177381-BB4F-47EC-A184-FE107C620885}" type="datetimeFigureOut">
              <a:rPr lang="ar-IQ" smtClean="0"/>
              <a:pPr/>
              <a:t>11/02/1440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134640-B3BC-4724-926A-F73267A192A2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xmlns="" val="4293424311"/>
      </p:ext>
    </p:extLst>
  </p:cSld>
  <p:clrMapOvr>
    <a:masterClrMapping/>
  </p:clrMapOvr>
  <p:transition spd="slow"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17463"/>
            <a:ext cx="9144000" cy="105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 Click to edit Master title</a:t>
            </a:r>
            <a:endParaRPr lang="ko-KR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ko-KR" smtClean="0"/>
              <a:t>انقر لتحرير أنماط النص الرئيسي</a:t>
            </a:r>
          </a:p>
          <a:p>
            <a:pPr lvl="1"/>
            <a:r>
              <a:rPr lang="ar-SA" altLang="ko-KR" smtClean="0"/>
              <a:t>المستوى الثاني</a:t>
            </a:r>
          </a:p>
          <a:p>
            <a:pPr lvl="2"/>
            <a:r>
              <a:rPr lang="ar-SA" altLang="ko-KR" smtClean="0"/>
              <a:t>المستوى الثالث</a:t>
            </a:r>
          </a:p>
          <a:p>
            <a:pPr lvl="3"/>
            <a:r>
              <a:rPr lang="ar-SA" altLang="ko-KR" smtClean="0"/>
              <a:t>المستوى الرابع</a:t>
            </a:r>
          </a:p>
          <a:p>
            <a:pPr lvl="4"/>
            <a:r>
              <a:rPr lang="ar-SA" altLang="ko-KR" smtClean="0"/>
              <a:t>المستوى الخامس</a:t>
            </a:r>
            <a:endParaRPr lang="ar-SA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fld id="{98177381-BB4F-47EC-A184-FE107C620885}" type="datetimeFigureOut">
              <a:rPr lang="ar-IQ" smtClean="0"/>
              <a:pPr/>
              <a:t>11/02/1440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hangingPunct="0">
              <a:defRPr sz="1200">
                <a:solidFill>
                  <a:srgbClr val="898989"/>
                </a:solidFill>
                <a:cs typeface="+mn-cs"/>
              </a:defRPr>
            </a:lvl1pPr>
          </a:lstStyle>
          <a:p>
            <a:fld id="{C3134640-B3BC-4724-926A-F73267A192A2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p:transition spd="slow">
    <p:blinds dir="vert"/>
  </p:transition>
  <p:timing>
    <p:tnLst>
      <p:par>
        <p:cTn id="1" dur="indefinite" restart="never" nodeType="tmRoot"/>
      </p:par>
    </p:tnLst>
  </p:timing>
  <p:txStyles>
    <p:titleStyle>
      <a:lvl1pPr algn="l" rtl="1" eaLnBrk="1" fontAlgn="base" latinLnBrk="1" hangingPunct="1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1" eaLnBrk="1" fontAlgn="base" latinLnBrk="1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1" eaLnBrk="1" fontAlgn="base" latinLnBrk="1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1" eaLnBrk="1" fontAlgn="base" latinLnBrk="1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1" eaLnBrk="1" fontAlgn="base" latinLnBrk="1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1" eaLnBrk="1" fontAlgn="base" latinLnBrk="1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1" eaLnBrk="1" fontAlgn="base" latinLnBrk="1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1" eaLnBrk="1" fontAlgn="base" latinLnBrk="1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1" eaLnBrk="1" fontAlgn="base" latinLnBrk="1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1" fontAlgn="base" latinLnBrk="1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Malgun Gothic" pitchFamily="34" charset="-127"/>
          <a:ea typeface="+mn-ea"/>
          <a:cs typeface="Arial" pitchFamily="34" charset="0"/>
        </a:defRPr>
      </a:lvl1pPr>
      <a:lvl2pPr marL="742950" indent="-285750" algn="r" rtl="1" eaLnBrk="1" fontAlgn="base" latinLnBrk="1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Malgun Gothic" pitchFamily="34" charset="-127"/>
          <a:ea typeface="+mn-ea"/>
          <a:cs typeface="Arial" pitchFamily="34" charset="0"/>
        </a:defRPr>
      </a:lvl2pPr>
      <a:lvl3pPr marL="1143000" indent="-228600" algn="r" rtl="1" eaLnBrk="1" fontAlgn="base" latinLnBrk="1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Malgun Gothic" pitchFamily="34" charset="-127"/>
          <a:ea typeface="+mn-ea"/>
          <a:cs typeface="Arial" pitchFamily="34" charset="0"/>
        </a:defRPr>
      </a:lvl3pPr>
      <a:lvl4pPr marL="1600200" indent="-228600" algn="r" rtl="1" eaLnBrk="1" fontAlgn="base" latinLnBrk="1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Malgun Gothic" pitchFamily="34" charset="-127"/>
          <a:ea typeface="+mn-ea"/>
          <a:cs typeface="Arial" pitchFamily="34" charset="0"/>
        </a:defRPr>
      </a:lvl4pPr>
      <a:lvl5pPr marL="2057400" indent="-228600" algn="r" rtl="1" eaLnBrk="1" fontAlgn="base" latinLnBrk="1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Malgun Gothic" pitchFamily="34" charset="-127"/>
          <a:ea typeface="+mn-ea"/>
          <a:cs typeface="Arial" pitchFamily="34" charset="0"/>
        </a:defRPr>
      </a:lvl5pPr>
      <a:lvl6pPr marL="2514600" indent="-228600" algn="r" defTabSz="914400" rtl="1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r" defTabSz="914400" rtl="1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ar-IQ" sz="6000" smtClean="0">
                <a:latin typeface="Times New Roman" pitchFamily="18" charset="0"/>
                <a:cs typeface="Times New Roman" pitchFamily="18" charset="0"/>
              </a:rPr>
              <a:t>اشكال </a:t>
            </a:r>
            <a:r>
              <a:rPr lang="ar-IQ" sz="6000" smtClean="0">
                <a:latin typeface="Times New Roman" pitchFamily="18" charset="0"/>
                <a:cs typeface="Times New Roman" pitchFamily="18" charset="0"/>
              </a:rPr>
              <a:t>البلاستيدات</a:t>
            </a:r>
            <a:endParaRPr lang="ar-IQ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Shapes of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plasteds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ar-IQ" sz="4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0171060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-171400"/>
            <a:ext cx="9144000" cy="1241375"/>
          </a:xfrm>
        </p:spPr>
        <p:txBody>
          <a:bodyPr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ar-IQ" dirty="0" smtClean="0">
                <a:latin typeface="Times New Roman"/>
                <a:ea typeface="Calibri"/>
                <a:cs typeface="Arial"/>
              </a:rPr>
              <a:t/>
            </a:r>
            <a:br>
              <a:rPr lang="ar-IQ" dirty="0" smtClean="0">
                <a:latin typeface="Times New Roman"/>
                <a:ea typeface="Calibri"/>
                <a:cs typeface="Arial"/>
              </a:rPr>
            </a:br>
            <a:r>
              <a:rPr lang="en-US" dirty="0" smtClean="0">
                <a:latin typeface="Times New Roman"/>
                <a:ea typeface="Calibri"/>
                <a:cs typeface="Arial"/>
              </a:rPr>
              <a:t>Reticulate </a:t>
            </a:r>
            <a:r>
              <a:rPr lang="en-US" dirty="0">
                <a:latin typeface="Times New Roman"/>
                <a:ea typeface="Calibri"/>
                <a:cs typeface="Arial"/>
              </a:rPr>
              <a:t>shape chloroplast</a:t>
            </a:r>
            <a:r>
              <a:rPr lang="en-US" sz="2800" dirty="0" smtClean="0">
                <a:effectLst/>
                <a:latin typeface="Calibri"/>
                <a:ea typeface="Calibri"/>
                <a:cs typeface="Arial"/>
              </a:rPr>
              <a:t/>
            </a:r>
            <a:br>
              <a:rPr lang="en-US" sz="2800" dirty="0" smtClean="0">
                <a:effectLst/>
                <a:latin typeface="Calibri"/>
                <a:ea typeface="Calibri"/>
                <a:cs typeface="Arial"/>
              </a:rPr>
            </a:br>
            <a:endParaRPr lang="ar-IQ" dirty="0"/>
          </a:p>
        </p:txBody>
      </p:sp>
      <p:pic>
        <p:nvPicPr>
          <p:cNvPr id="5" name="عنصر نائب للمحتوى 4" descr="C:\Users\buthaina\Desktop\ملفات تلفون\اشكال البلاستيدات\oedogoniumIMGP2531.jpg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608009" y="1376769"/>
            <a:ext cx="4824534" cy="374441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عنصر نائب للمحتوى 5" descr="C:\Users\buthaina\Desktop\ملفات تلفون\اشكال البلاستيدات\sp_1b.jpg"/>
          <p:cNvPicPr>
            <a:picLocks noGrp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836712"/>
            <a:ext cx="4690864" cy="482453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مربع نص 6"/>
          <p:cNvSpPr txBox="1"/>
          <p:nvPr/>
        </p:nvSpPr>
        <p:spPr>
          <a:xfrm>
            <a:off x="3059832" y="5949280"/>
            <a:ext cx="3456384" cy="55643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800" b="1" u="sng" dirty="0" err="1">
                <a:latin typeface="Times New Roman"/>
                <a:ea typeface="Calibri"/>
                <a:cs typeface="Arial"/>
              </a:rPr>
              <a:t>Oedogonium</a:t>
            </a:r>
            <a:endParaRPr lang="en-US" sz="2800" b="1" dirty="0">
              <a:effectLst/>
              <a:latin typeface="Calibri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1638807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prstClr val="black"/>
                </a:solidFill>
                <a:latin typeface="Times New Roman"/>
                <a:ea typeface="Calibri"/>
                <a:cs typeface="Arial"/>
              </a:rPr>
              <a:t>Reticulate shape chloroplast</a:t>
            </a:r>
            <a:endParaRPr lang="ar-IQ" dirty="0"/>
          </a:p>
        </p:txBody>
      </p:sp>
      <p:pic>
        <p:nvPicPr>
          <p:cNvPr id="4" name="عنصر نائب للمحتوى 3" descr="C:\Users\buthaina\Desktop\sp_1c.jp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3" y="1052737"/>
            <a:ext cx="8784976" cy="506310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مربع نص 4"/>
          <p:cNvSpPr txBox="1"/>
          <p:nvPr/>
        </p:nvSpPr>
        <p:spPr>
          <a:xfrm>
            <a:off x="3145791" y="6165304"/>
            <a:ext cx="2088232" cy="55643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800" b="1" u="sng" dirty="0" err="1">
                <a:latin typeface="Times New Roman"/>
                <a:ea typeface="Calibri"/>
                <a:cs typeface="Arial"/>
              </a:rPr>
              <a:t>Cladophora</a:t>
            </a:r>
            <a:endParaRPr lang="en-US" sz="2800" dirty="0">
              <a:effectLst/>
              <a:latin typeface="Calibri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7730906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dirty="0" smtClean="0">
                <a:latin typeface="Times New Roman"/>
                <a:ea typeface="Calibri"/>
                <a:cs typeface="Arial"/>
              </a:rPr>
              <a:t/>
            </a:r>
            <a:br>
              <a:rPr lang="en-US" dirty="0" smtClean="0">
                <a:latin typeface="Times New Roman"/>
                <a:ea typeface="Calibri"/>
                <a:cs typeface="Arial"/>
              </a:rPr>
            </a:br>
            <a:r>
              <a:rPr lang="en-US" dirty="0" smtClean="0">
                <a:latin typeface="Times New Roman"/>
                <a:ea typeface="Calibri"/>
                <a:cs typeface="Arial"/>
              </a:rPr>
              <a:t>Granular </a:t>
            </a:r>
            <a:r>
              <a:rPr lang="en-US" dirty="0">
                <a:latin typeface="Times New Roman"/>
                <a:ea typeface="Calibri"/>
                <a:cs typeface="Arial"/>
              </a:rPr>
              <a:t>shape </a:t>
            </a:r>
            <a:r>
              <a:rPr lang="en-US" dirty="0" smtClean="0">
                <a:latin typeface="Times New Roman"/>
                <a:ea typeface="Calibri"/>
                <a:cs typeface="Arial"/>
              </a:rPr>
              <a:t>chloroplast</a:t>
            </a:r>
            <a:r>
              <a:rPr lang="en-US" sz="2800" dirty="0">
                <a:latin typeface="Calibri"/>
                <a:ea typeface="Calibri"/>
                <a:cs typeface="Arial"/>
              </a:rPr>
              <a:t/>
            </a:r>
            <a:br>
              <a:rPr lang="en-US" sz="2800" dirty="0">
                <a:latin typeface="Calibri"/>
                <a:ea typeface="Calibri"/>
                <a:cs typeface="Arial"/>
              </a:rPr>
            </a:br>
            <a:endParaRPr lang="ar-IQ" dirty="0"/>
          </a:p>
        </p:txBody>
      </p:sp>
      <p:pic>
        <p:nvPicPr>
          <p:cNvPr id="4" name="عنصر نائب للمحتوى 3" descr="C:\Users\buthaina\Desktop\ملفات تلفون\اشكال البلاستيدات\Cladophora-wisc.jp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908720"/>
            <a:ext cx="8496944" cy="511256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مربع نص 4"/>
          <p:cNvSpPr txBox="1"/>
          <p:nvPr/>
        </p:nvSpPr>
        <p:spPr>
          <a:xfrm>
            <a:off x="3289243" y="6099280"/>
            <a:ext cx="2448272" cy="55643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800" b="1" u="sng" dirty="0" err="1">
                <a:latin typeface="Times New Roman"/>
                <a:ea typeface="Calibri"/>
                <a:cs typeface="Arial"/>
              </a:rPr>
              <a:t>Cladophora</a:t>
            </a:r>
            <a:endParaRPr lang="en-US" sz="2800" dirty="0">
              <a:effectLst/>
              <a:latin typeface="Calibri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6772343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/>
                <a:ea typeface="Calibri"/>
              </a:rPr>
              <a:t>Cup Shape Chloroplast </a:t>
            </a:r>
            <a:endParaRPr lang="ar-IQ" dirty="0"/>
          </a:p>
        </p:txBody>
      </p:sp>
      <p:pic>
        <p:nvPicPr>
          <p:cNvPr id="4" name="عنصر نائب للمحتوى 3" descr="C:\Users\buthaina\Desktop\ملفات تلفون\اشكال البلاستيدات\images-2.jpe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73000"/>
                    </a14:imgEffect>
                    <a14:imgEffect>
                      <a14:brightnessContrast bright="-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96753"/>
            <a:ext cx="5904655" cy="504056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xmlns="" val="2042456073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/>
                <a:ea typeface="Calibri"/>
              </a:rPr>
              <a:t>Cup Shape Chloroplast </a:t>
            </a:r>
            <a:endParaRPr lang="ar-IQ" dirty="0"/>
          </a:p>
        </p:txBody>
      </p:sp>
      <p:pic>
        <p:nvPicPr>
          <p:cNvPr id="5" name="عنصر نائب للمحتوى 4" descr="C:\Users\buthaina\Desktop\ملفات تلفون\اشكال البلاستيدات\chlamydomonas-reinhardtii_063-200_p6051288-296_odb-1537C3E0B602BE3F985.jpg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45000"/>
                    </a14:imgEffect>
                    <a14:imgEffect>
                      <a14:brightnessContrast bright="11000" contras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484784"/>
            <a:ext cx="4000500" cy="3960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عنصر نائب للمحتوى 5" descr="C:\Users\buthaina\Desktop\ملفات تلفون\اشكال البلاستيدات\images-3.jpeg"/>
          <p:cNvPicPr>
            <a:picLocks noGrp="1"/>
          </p:cNvPicPr>
          <p:nvPr>
            <p:ph sz="half" idx="1"/>
          </p:nvPr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31000"/>
                    </a14:imgEffect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83566" y="1700810"/>
            <a:ext cx="4104460" cy="367240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مربع نص 6"/>
          <p:cNvSpPr txBox="1"/>
          <p:nvPr/>
        </p:nvSpPr>
        <p:spPr>
          <a:xfrm>
            <a:off x="4788024" y="5644706"/>
            <a:ext cx="280831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u="sng" dirty="0" smtClean="0">
                <a:solidFill>
                  <a:prstClr val="black"/>
                </a:solidFill>
                <a:latin typeface="Times New Roman"/>
                <a:ea typeface="Calibri"/>
              </a:rPr>
              <a:t>  </a:t>
            </a:r>
            <a:r>
              <a:rPr lang="en-US" b="1" u="sng" dirty="0" err="1" smtClean="0">
                <a:solidFill>
                  <a:prstClr val="black"/>
                </a:solidFill>
                <a:latin typeface="Times New Roman"/>
                <a:ea typeface="Calibri"/>
              </a:rPr>
              <a:t>Chlamydeomonas</a:t>
            </a:r>
            <a:endParaRPr lang="ar-IQ" dirty="0"/>
          </a:p>
        </p:txBody>
      </p:sp>
      <p:sp>
        <p:nvSpPr>
          <p:cNvPr id="8" name="مربع نص 7"/>
          <p:cNvSpPr txBox="1"/>
          <p:nvPr/>
        </p:nvSpPr>
        <p:spPr>
          <a:xfrm>
            <a:off x="1260330" y="5630642"/>
            <a:ext cx="244827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u="sng" dirty="0" smtClean="0">
                <a:latin typeface="Times New Roman"/>
                <a:ea typeface="Calibri"/>
              </a:rPr>
              <a:t>Chlorella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xmlns="" val="2703781133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/>
                <a:ea typeface="Calibri"/>
              </a:rPr>
              <a:t>Parietal shape chloroplast</a:t>
            </a:r>
            <a:endParaRPr lang="ar-IQ" dirty="0"/>
          </a:p>
        </p:txBody>
      </p:sp>
      <p:pic>
        <p:nvPicPr>
          <p:cNvPr id="5" name="عنصر نائب للمحتوى 4" descr="C:\Users\buthaina\Desktop\ملفات تلفون\اشكال البلاستيدات\geSB6Ngy87ke.jpg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484784"/>
            <a:ext cx="3059832" cy="3991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عنصر نائب للمحتوى 5" descr="C:\Users\buthaina\Desktop\ملفات تلفون\اشكال البلاستيدات\300ae.gif"/>
          <p:cNvPicPr>
            <a:picLocks noGrp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484784"/>
            <a:ext cx="2952328" cy="3960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صورة 6" descr="C:\Users\buthaina\Desktop\ملفات تلفون\اشكال البلاستيدات\images-6.jpe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3131840" cy="396044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مربع نص 10"/>
          <p:cNvSpPr txBox="1"/>
          <p:nvPr/>
        </p:nvSpPr>
        <p:spPr>
          <a:xfrm>
            <a:off x="755576" y="5542934"/>
            <a:ext cx="504056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600" b="1" u="sng" dirty="0" err="1" smtClean="0">
                <a:solidFill>
                  <a:srgbClr val="FF0000"/>
                </a:solidFill>
                <a:latin typeface="Times New Roman"/>
                <a:ea typeface="Calibri"/>
              </a:rPr>
              <a:t>Pediastrum</a:t>
            </a:r>
            <a:endParaRPr lang="ar-IQ" sz="3600" b="1" u="sng" dirty="0">
              <a:solidFill>
                <a:srgbClr val="FF0000"/>
              </a:solidFill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6372200" y="5604490"/>
            <a:ext cx="208823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u="sng" dirty="0" err="1">
                <a:solidFill>
                  <a:srgbClr val="FF0000"/>
                </a:solidFill>
                <a:latin typeface="Times New Roman"/>
                <a:ea typeface="Calibri"/>
              </a:rPr>
              <a:t>Scendesmas</a:t>
            </a:r>
            <a:endParaRPr lang="ar-IQ" sz="28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7360980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Times New Roman"/>
                <a:ea typeface="Calibri"/>
                <a:cs typeface="Arial"/>
              </a:rPr>
              <a:t>Girdle shape </a:t>
            </a:r>
            <a:r>
              <a:rPr lang="en-US" dirty="0" smtClean="0">
                <a:latin typeface="Times New Roman"/>
                <a:ea typeface="Calibri"/>
                <a:cs typeface="Arial"/>
              </a:rPr>
              <a:t>chloroplast</a:t>
            </a:r>
            <a:endParaRPr lang="ar-IQ" dirty="0"/>
          </a:p>
        </p:txBody>
      </p:sp>
      <p:pic>
        <p:nvPicPr>
          <p:cNvPr id="4" name="عنصر نائب للمحتوى 3" descr="C:\Users\buthaina\Desktop\ملفات تلفون\اشكال البلاستيدات\Ulothrix_04_600x450_jason_oydomari_.jp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9252520" cy="489654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مربع نص 4"/>
          <p:cNvSpPr txBox="1"/>
          <p:nvPr/>
        </p:nvSpPr>
        <p:spPr>
          <a:xfrm>
            <a:off x="2812526" y="5916325"/>
            <a:ext cx="367240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600" b="1" u="sng" dirty="0" err="1">
                <a:solidFill>
                  <a:prstClr val="black"/>
                </a:solidFill>
                <a:latin typeface="Times New Roman"/>
                <a:ea typeface="Calibri"/>
                <a:cs typeface="Arial"/>
              </a:rPr>
              <a:t>Ulothrix</a:t>
            </a:r>
            <a:r>
              <a:rPr lang="en-US" sz="2800" b="1" dirty="0">
                <a:solidFill>
                  <a:prstClr val="black"/>
                </a:solidFill>
                <a:latin typeface="Calibri"/>
                <a:ea typeface="Calibri"/>
                <a:cs typeface="Arial"/>
              </a:rPr>
              <a:t/>
            </a:r>
            <a:br>
              <a:rPr lang="en-US" sz="2800" b="1" dirty="0">
                <a:solidFill>
                  <a:prstClr val="black"/>
                </a:solidFill>
                <a:latin typeface="Calibri"/>
                <a:ea typeface="Calibri"/>
                <a:cs typeface="Arial"/>
              </a:rPr>
            </a:b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xmlns="" val="340515982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9514"/>
          </a:xfrm>
        </p:spPr>
        <p:txBody>
          <a:bodyPr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dirty="0" smtClean="0">
                <a:latin typeface="Times New Roman"/>
                <a:ea typeface="Calibri"/>
                <a:cs typeface="Arial"/>
              </a:rPr>
              <a:t/>
            </a:r>
            <a:br>
              <a:rPr lang="en-US" dirty="0" smtClean="0">
                <a:latin typeface="Times New Roman"/>
                <a:ea typeface="Calibri"/>
                <a:cs typeface="Arial"/>
              </a:rPr>
            </a:br>
            <a:r>
              <a:rPr lang="en-US" dirty="0" smtClean="0">
                <a:latin typeface="Times New Roman"/>
                <a:ea typeface="Calibri"/>
                <a:cs typeface="Arial"/>
              </a:rPr>
              <a:t>Spiral </a:t>
            </a:r>
            <a:r>
              <a:rPr lang="en-US" dirty="0">
                <a:latin typeface="Times New Roman"/>
                <a:ea typeface="Calibri"/>
                <a:cs typeface="Arial"/>
              </a:rPr>
              <a:t>shape chloroplast</a:t>
            </a:r>
            <a:r>
              <a:rPr lang="en-US" sz="3200" dirty="0">
                <a:latin typeface="Calibri"/>
                <a:ea typeface="Calibri"/>
                <a:cs typeface="Arial"/>
              </a:rPr>
              <a:t/>
            </a:r>
            <a:br>
              <a:rPr lang="en-US" sz="3200" dirty="0">
                <a:latin typeface="Calibri"/>
                <a:ea typeface="Calibri"/>
                <a:cs typeface="Arial"/>
              </a:rPr>
            </a:br>
            <a:endParaRPr lang="ar-IQ" dirty="0"/>
          </a:p>
        </p:txBody>
      </p:sp>
      <p:pic>
        <p:nvPicPr>
          <p:cNvPr id="4" name="عنصر نائب للمحتوى 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3" y="1052736"/>
            <a:ext cx="8640960" cy="489654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مربع نص 4"/>
          <p:cNvSpPr txBox="1"/>
          <p:nvPr/>
        </p:nvSpPr>
        <p:spPr>
          <a:xfrm>
            <a:off x="1691680" y="6237312"/>
            <a:ext cx="54006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IQ" b="1" dirty="0">
                <a:ea typeface="Calibri"/>
                <a:cs typeface="Times New Roman"/>
              </a:rPr>
              <a:t>رسم تخطيطي يوضح </a:t>
            </a:r>
            <a:r>
              <a:rPr lang="ar-IQ" b="1" dirty="0" err="1">
                <a:ea typeface="Calibri"/>
                <a:cs typeface="Times New Roman"/>
              </a:rPr>
              <a:t>البلاستيدة</a:t>
            </a:r>
            <a:r>
              <a:rPr lang="ar-IQ" b="1" dirty="0">
                <a:ea typeface="Calibri"/>
                <a:cs typeface="Times New Roman"/>
              </a:rPr>
              <a:t> الحلزونية في طحلب </a:t>
            </a:r>
            <a:r>
              <a:rPr lang="en-US" b="1" u="sng" dirty="0">
                <a:latin typeface="Times New Roman"/>
                <a:ea typeface="Calibri"/>
              </a:rPr>
              <a:t>Spirogyra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xmlns="" val="3941887393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ar-IQ" dirty="0" smtClean="0">
                <a:latin typeface="Times New Roman"/>
                <a:ea typeface="Calibri"/>
                <a:cs typeface="Arial"/>
              </a:rPr>
              <a:t/>
            </a:r>
            <a:br>
              <a:rPr lang="ar-IQ" dirty="0" smtClean="0">
                <a:latin typeface="Times New Roman"/>
                <a:ea typeface="Calibri"/>
                <a:cs typeface="Arial"/>
              </a:rPr>
            </a:br>
            <a:r>
              <a:rPr lang="en-US" dirty="0" smtClean="0">
                <a:latin typeface="Times New Roman"/>
                <a:ea typeface="Calibri"/>
                <a:cs typeface="Arial"/>
              </a:rPr>
              <a:t>Spiral </a:t>
            </a:r>
            <a:r>
              <a:rPr lang="en-US" dirty="0">
                <a:latin typeface="Times New Roman"/>
                <a:ea typeface="Calibri"/>
                <a:cs typeface="Arial"/>
              </a:rPr>
              <a:t>shape chloroplast</a:t>
            </a:r>
            <a:r>
              <a:rPr lang="en-US" sz="3200" dirty="0">
                <a:latin typeface="Calibri"/>
                <a:ea typeface="Calibri"/>
                <a:cs typeface="Arial"/>
              </a:rPr>
              <a:t/>
            </a:r>
            <a:br>
              <a:rPr lang="en-US" sz="3200" dirty="0">
                <a:latin typeface="Calibri"/>
                <a:ea typeface="Calibri"/>
                <a:cs typeface="Arial"/>
              </a:rPr>
            </a:br>
            <a:endParaRPr lang="ar-IQ" dirty="0"/>
          </a:p>
        </p:txBody>
      </p:sp>
      <p:pic>
        <p:nvPicPr>
          <p:cNvPr id="4" name="عنصر نائب للمحتوى 3" descr="C:\Users\buthaina\Desktop\ملفات تلفون\اشكال البلاستيدات\sp_04b.jp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12776"/>
            <a:ext cx="7920880" cy="471338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مربع نص 4"/>
          <p:cNvSpPr txBox="1"/>
          <p:nvPr/>
        </p:nvSpPr>
        <p:spPr>
          <a:xfrm>
            <a:off x="3779912" y="6309320"/>
            <a:ext cx="2376264" cy="4901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b="1" u="sng" dirty="0">
                <a:latin typeface="Times New Roman"/>
                <a:ea typeface="Calibri"/>
                <a:cs typeface="Arial"/>
              </a:rPr>
              <a:t>Spirogyra</a:t>
            </a:r>
            <a:endParaRPr lang="en-US" sz="2400" dirty="0">
              <a:effectLst/>
              <a:latin typeface="Calibri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9420816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/>
                <a:ea typeface="Calibri"/>
              </a:rPr>
              <a:t>Stellate shape chloroplast </a:t>
            </a:r>
            <a:endParaRPr lang="ar-IQ" dirty="0"/>
          </a:p>
        </p:txBody>
      </p:sp>
      <p:pic>
        <p:nvPicPr>
          <p:cNvPr id="4" name="عنصر نائب للمحتوى 3" descr="C:\Users\buthaina\Desktop\ملفات تلفون\اشكال البلاستيدات\zygnmcmb.jp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3" y="1124744"/>
            <a:ext cx="7704856" cy="53285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084887716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ar-IQ" dirty="0" smtClean="0">
                <a:latin typeface="Times New Roman"/>
                <a:ea typeface="Calibri"/>
                <a:cs typeface="Arial"/>
              </a:rPr>
              <a:t/>
            </a:r>
            <a:br>
              <a:rPr lang="ar-IQ" dirty="0" smtClean="0">
                <a:latin typeface="Times New Roman"/>
                <a:ea typeface="Calibri"/>
                <a:cs typeface="Arial"/>
              </a:rPr>
            </a:br>
            <a:r>
              <a:rPr lang="en-US" dirty="0" smtClean="0">
                <a:latin typeface="Times New Roman"/>
                <a:ea typeface="Calibri"/>
                <a:cs typeface="Arial"/>
              </a:rPr>
              <a:t>Discoid </a:t>
            </a:r>
            <a:r>
              <a:rPr lang="en-US" dirty="0">
                <a:latin typeface="Times New Roman"/>
                <a:ea typeface="Calibri"/>
                <a:cs typeface="Arial"/>
              </a:rPr>
              <a:t>shape </a:t>
            </a:r>
            <a:r>
              <a:rPr lang="en-US" dirty="0" err="1" smtClean="0">
                <a:latin typeface="Times New Roman"/>
                <a:ea typeface="Calibri"/>
                <a:cs typeface="Arial"/>
              </a:rPr>
              <a:t>chromoplast</a:t>
            </a:r>
            <a:r>
              <a:rPr lang="en-US" sz="2800" dirty="0">
                <a:latin typeface="Calibri"/>
                <a:ea typeface="Calibri"/>
                <a:cs typeface="Arial"/>
              </a:rPr>
              <a:t/>
            </a:r>
            <a:br>
              <a:rPr lang="en-US" sz="2800" dirty="0">
                <a:latin typeface="Calibri"/>
                <a:ea typeface="Calibri"/>
                <a:cs typeface="Arial"/>
              </a:rPr>
            </a:br>
            <a:endParaRPr lang="ar-IQ" dirty="0"/>
          </a:p>
        </p:txBody>
      </p:sp>
      <p:pic>
        <p:nvPicPr>
          <p:cNvPr id="4" name="عنصر نائب للمحتوى 3" descr="C:\Users\buthaina\Desktop\ملفات تلفون\اشكال البلاستيدات\Vaucheria_Key257.jp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980728"/>
            <a:ext cx="8136904" cy="489654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مربع نص 4"/>
          <p:cNvSpPr txBox="1"/>
          <p:nvPr/>
        </p:nvSpPr>
        <p:spPr>
          <a:xfrm>
            <a:off x="2151630" y="6027385"/>
            <a:ext cx="468052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000" b="1" u="sng" dirty="0" err="1">
                <a:solidFill>
                  <a:prstClr val="black"/>
                </a:solidFill>
                <a:latin typeface="Times New Roman"/>
                <a:ea typeface="Calibri"/>
                <a:cs typeface="Arial"/>
              </a:rPr>
              <a:t>Vaucheria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xmlns="" val="4110155691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asmine-Nature-PPT-Templates-Standar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