
<file path=[Content_Types].xml><?xml version="1.0" encoding="utf-8"?>
<Types xmlns="http://schemas.openxmlformats.org/package/2006/content-types">
  <Default ContentType="image/vnd.ms-photo" Extension="wdp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defaultTextStyle>
    <a:defPPr lvl="0">
      <a:defRPr lang="ar-IQ"/>
    </a:defPPr>
    <a:lvl1pPr defTabSz="914400" eaLnBrk="1" hangingPunct="1" latinLnBrk="0" lvl="0" marL="0" rtl="1" algn="r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1" algn="r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1" algn="r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1" algn="r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1" algn="r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1" algn="r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1" algn="r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1" algn="r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1" algn="r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1165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6583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1565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3480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328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675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2539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2158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2537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7605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2443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CF823-DF72-4438-BFDF-BD97944C8AB6}" type="datetimeFigureOut">
              <a:rPr lang="ar-IQ" smtClean="0"/>
              <a:t>24/01/1439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A9982-C14A-45D3-A323-B5A1E46A8EA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9851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solidFill>
                  <a:srgbClr val="FFFF00"/>
                </a:solidFill>
              </a:rPr>
              <a:t>المختبر الثاني</a:t>
            </a:r>
            <a:endParaRPr lang="ar-IQ" sz="3600" b="1" dirty="0">
              <a:solidFill>
                <a:srgbClr val="FFFF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36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اشكال الطحالب </a:t>
            </a:r>
          </a:p>
          <a:p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Algae Form</a:t>
            </a:r>
            <a:endParaRPr lang="ar-IQ" sz="3600" b="1" dirty="0">
              <a:solidFill>
                <a:schemeClr val="bg2">
                  <a:lumMod val="1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4763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True Branched Filamentous Form  </a:t>
            </a:r>
            <a:r>
              <a:rPr lang="en-US" b="1" i="1" dirty="0" err="1" smtClean="0"/>
              <a:t>Pithophora</a:t>
            </a:r>
            <a:endParaRPr lang="ar-IQ" b="1" i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669674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1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Pseudo Branched Filamentous Form  : </a:t>
            </a:r>
            <a:r>
              <a:rPr lang="en-US" b="1" i="1" dirty="0" err="1" smtClean="0"/>
              <a:t>Scytonema</a:t>
            </a:r>
            <a:endParaRPr lang="ar-IQ" b="1" i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7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1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err="1" smtClean="0">
                <a:effectLst/>
                <a:latin typeface="Times New Roman"/>
                <a:ea typeface="Calibri"/>
                <a:cs typeface="Arial"/>
              </a:rPr>
              <a:t>Siphonous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 Form:</a:t>
            </a:r>
            <a:r>
              <a:rPr lang="en-US" i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Calibri"/>
                <a:cs typeface="Arial"/>
              </a:rPr>
              <a:t>Vaucheria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1397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3024335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20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True </a:t>
            </a:r>
            <a:r>
              <a:rPr lang="en-US" b="1" dirty="0" err="1" smtClean="0">
                <a:effectLst/>
                <a:latin typeface="Times New Roman"/>
                <a:ea typeface="Calibri"/>
                <a:cs typeface="Arial"/>
              </a:rPr>
              <a:t>Paranchymatous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 Form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:</a:t>
            </a:r>
            <a:r>
              <a:rPr lang="en-US" i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Calibri"/>
                <a:cs typeface="Arial"/>
              </a:rPr>
              <a:t>Ulva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312368" cy="40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366" y="1268760"/>
            <a:ext cx="3321650" cy="400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3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False </a:t>
            </a:r>
            <a:r>
              <a:rPr lang="en-US" b="1" dirty="0" err="1" smtClean="0"/>
              <a:t>Paranchymatous</a:t>
            </a:r>
            <a:r>
              <a:rPr lang="en-US" b="1" dirty="0" smtClean="0"/>
              <a:t> Form : </a:t>
            </a:r>
            <a:r>
              <a:rPr lang="en-US" b="1" i="1" dirty="0" err="1" smtClean="0"/>
              <a:t>Nemalion</a:t>
            </a:r>
            <a:endParaRPr lang="ar-IQ" b="1" i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393" y="1916832"/>
            <a:ext cx="2401535" cy="335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916832"/>
            <a:ext cx="227814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16832"/>
            <a:ext cx="17942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82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ar-IQ" b="1" dirty="0" smtClean="0">
                <a:effectLst/>
                <a:latin typeface="Times New Roman"/>
                <a:ea typeface="Calibri"/>
                <a:cs typeface="Arial"/>
              </a:rPr>
              <a:t/>
            </a:r>
            <a:br>
              <a:rPr lang="ar-IQ" b="1" dirty="0" smtClean="0">
                <a:effectLst/>
                <a:latin typeface="Times New Roman"/>
                <a:ea typeface="Calibri"/>
                <a:cs typeface="Arial"/>
              </a:rPr>
            </a:br>
            <a:r>
              <a:rPr lang="en-US" b="1" dirty="0" err="1" smtClean="0">
                <a:effectLst/>
                <a:latin typeface="Times New Roman"/>
                <a:ea typeface="Calibri"/>
                <a:cs typeface="Arial"/>
              </a:rPr>
              <a:t>Thallus</a:t>
            </a:r>
            <a:r>
              <a:rPr lang="en-US" b="1" dirty="0" smtClean="0">
                <a:effectLst/>
                <a:latin typeface="Times New Roman"/>
                <a:ea typeface="Calibri"/>
                <a:cs typeface="Arial"/>
              </a:rPr>
              <a:t> Form:</a:t>
            </a:r>
            <a:r>
              <a:rPr lang="en-US" i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Calibri"/>
                <a:cs typeface="Arial"/>
              </a:rPr>
              <a:t>Chara</a:t>
            </a:r>
            <a:r>
              <a:rPr lang="en-US" sz="3600" dirty="0">
                <a:ea typeface="Calibri"/>
                <a:cs typeface="Arial"/>
              </a:rPr>
              <a:t/>
            </a:r>
            <a:br>
              <a:rPr lang="en-US" sz="3600" dirty="0">
                <a:ea typeface="Calibri"/>
                <a:cs typeface="Arial"/>
              </a:rPr>
            </a:br>
            <a:endParaRPr lang="ar-IQ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52" y="1772816"/>
            <a:ext cx="3546072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24036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9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thaina\Desktop\images-4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909"/>
            <a:ext cx="1428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thaina\Desktop\OUTribonem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25" y="-19905"/>
            <a:ext cx="2348063" cy="337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thaina\Desktop\images-1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67598" y="1337058"/>
            <a:ext cx="4072105" cy="130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thaina\Desktop\images-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225" y="3356993"/>
            <a:ext cx="4508818" cy="337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uthaina\Desktop\بحوث خضر مرقه لمؤتمر البيئة\images-6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56" y="4024442"/>
            <a:ext cx="3566999" cy="27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buthaina\Desktop\صور اشكال مسائي\images-5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16" y="3909"/>
            <a:ext cx="5120980" cy="37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buthaina\Desktop\صور اشكال مسائي\images-16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593" y="3534007"/>
            <a:ext cx="2035515" cy="327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274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Users\buthaina\Desktop\صور اشكال مسائي\images-2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1" y="34482"/>
            <a:ext cx="5292080" cy="3289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buthaina\Desktop\صور اشكال مسائي\1407681300_2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70" y="73652"/>
            <a:ext cx="4333281" cy="32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buthaina\Desktop\images-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16" y="3379115"/>
            <a:ext cx="5181591" cy="317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buthaina\Desktop\Download\٢٠١٧-٠٤-٢١-١٣-٥٦-٢٧--2093295751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64" y="3003282"/>
            <a:ext cx="4248472" cy="392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54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  <a:latin typeface="Times New Roman"/>
                <a:ea typeface="Calibri"/>
              </a:rPr>
              <a:t>Unicellular Form Motile:</a:t>
            </a:r>
            <a:r>
              <a:rPr lang="en-US" i="1" dirty="0" smtClean="0">
                <a:effectLst/>
                <a:latin typeface="Times New Roman"/>
                <a:ea typeface="Calibri"/>
              </a:rPr>
              <a:t> </a:t>
            </a:r>
            <a:r>
              <a:rPr lang="en-US" i="1" dirty="0" err="1" smtClean="0">
                <a:effectLst/>
                <a:latin typeface="Times New Roman"/>
                <a:ea typeface="Calibri"/>
              </a:rPr>
              <a:t>Chlamydomonas</a:t>
            </a:r>
            <a:endParaRPr lang="ar-IQ" dirty="0"/>
          </a:p>
        </p:txBody>
      </p:sp>
      <p:pic>
        <p:nvPicPr>
          <p:cNvPr id="4" name="عنصر نائب للمحتوى 3" descr="C:\Users\buthaina\Desktop\صور اشكال مسائي\03aea4820e90259ec7b3cbd97bee686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148680"/>
            <a:ext cx="4672930" cy="35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82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Unicellular Form Non Motile:</a:t>
            </a:r>
            <a:r>
              <a:rPr lang="en-US" i="1" dirty="0"/>
              <a:t> Chlorella</a:t>
            </a:r>
            <a:endParaRPr lang="ar-IQ" dirty="0"/>
          </a:p>
        </p:txBody>
      </p:sp>
      <p:pic>
        <p:nvPicPr>
          <p:cNvPr id="4" name="عنصر نائب للمحتوى 3" descr="C:\Users\buthaina\Desktop\صور اشكال مسائي\images-40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556792"/>
            <a:ext cx="3672408" cy="3960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 descr="C:\Users\buthaina\Desktop\صور اشكال مسائي\images-15.jpe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240360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4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Multicellular Form, Colonial :</a:t>
            </a:r>
            <a:r>
              <a:rPr lang="en-US" sz="3600" dirty="0" err="1" smtClean="0"/>
              <a:t>Ceonobium</a:t>
            </a:r>
            <a:r>
              <a:rPr lang="en-US" sz="3600" dirty="0" smtClean="0"/>
              <a:t> Motile  </a:t>
            </a:r>
            <a:r>
              <a:rPr lang="en-US" sz="3600" i="1" dirty="0" err="1" smtClean="0"/>
              <a:t>Volvox</a:t>
            </a:r>
            <a:endParaRPr lang="ar-IQ" sz="3600" i="1" dirty="0"/>
          </a:p>
        </p:txBody>
      </p:sp>
      <p:pic>
        <p:nvPicPr>
          <p:cNvPr id="4" name="عنصر نائب للمحتوى 3" descr="C:\Users\buthaina\Desktop\صور اشكال مسائي\images-31.jpe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40" y="2022488"/>
            <a:ext cx="5040560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11" descr="C:\Users\buthaina\Desktop\صور اشكال مسائي\1407681301_7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5848" y="2169032"/>
            <a:ext cx="5211102" cy="409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6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Multicellular Form, Colonial :Ceonobium Non Motile  </a:t>
            </a:r>
            <a:r>
              <a:rPr lang="it-IT" i="1" dirty="0" smtClean="0"/>
              <a:t>Pediastrium</a:t>
            </a:r>
            <a:endParaRPr lang="ar-IQ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844824"/>
            <a:ext cx="61206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9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Multicellular Form, Colonial : Aggregate </a:t>
            </a:r>
            <a:r>
              <a:rPr lang="en-US" i="1" dirty="0" err="1" smtClean="0"/>
              <a:t>Merismopedia</a:t>
            </a:r>
            <a:endParaRPr lang="ar-IQ" i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916832"/>
            <a:ext cx="5832648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15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Simple Filamentous Form : </a:t>
            </a:r>
            <a:r>
              <a:rPr lang="en-US" b="1" i="1" dirty="0" err="1" smtClean="0"/>
              <a:t>Zygnema</a:t>
            </a:r>
            <a:endParaRPr lang="ar-IQ" b="1" i="1" dirty="0"/>
          </a:p>
        </p:txBody>
      </p:sp>
      <p:pic>
        <p:nvPicPr>
          <p:cNvPr id="4" name="عنصر نائب للمحتوى 3" descr="C:\Users\buthaina\Desktop\ملفات تلفون\ملفات التلفون\image-0-02-05-3e5881ec81be88358a8ad828dc816e9a9d8bc94c286d613466110d8884b2e9bc-V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26" y="1600200"/>
            <a:ext cx="805734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Filamentous Form: </a:t>
            </a:r>
            <a:r>
              <a:rPr lang="en-US" i="1" dirty="0" err="1" smtClean="0"/>
              <a:t>Ulothrix</a:t>
            </a:r>
            <a:endParaRPr lang="ar-IQ" i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1"/>
            <a:ext cx="640871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60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True Branched Filamentous Form  </a:t>
            </a:r>
            <a:r>
              <a:rPr lang="en-US" b="1" i="1" dirty="0" err="1" smtClean="0"/>
              <a:t>Cladophora</a:t>
            </a:r>
            <a:endParaRPr lang="ar-IQ" b="1" i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840759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025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