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96" r:id="rId1"/>
    <p:sldMasterId id="2147483708" r:id="rId2"/>
    <p:sldMasterId id="2147483720" r:id="rId3"/>
  </p:sldMasterIdLst>
  <p:sldIdLst>
    <p:sldId id="265" r:id="rId4"/>
    <p:sldId id="260" r:id="rId5"/>
    <p:sldId id="261" r:id="rId6"/>
    <p:sldId id="262" r:id="rId7"/>
    <p:sldId id="263" r:id="rId8"/>
    <p:sldId id="264" r:id="rId9"/>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70" d="100"/>
          <a:sy n="70" d="100"/>
        </p:scale>
        <p:origin x="1386" y="54"/>
      </p:cViewPr>
      <p:guideLst>
        <p:guide orient="horz" pos="2160"/>
        <p:guide pos="2880"/>
      </p:guideLst>
    </p:cSldViewPr>
  </p:slideViewPr>
  <p:notesTextViewPr>
    <p:cViewPr>
      <p:scale>
        <a:sx n="100" d="100"/>
        <a:sy n="100" d="100"/>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tableStyles" Target="tableStyle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viewProps" Target="viewProps.xml"/><Relationship Id="rId5" Type="http://schemas.openxmlformats.org/officeDocument/2006/relationships/slide" Target="slides/slide2.xml"/><Relationship Id="rId10" Type="http://schemas.openxmlformats.org/officeDocument/2006/relationships/presProps" Target="presProps.xml"/><Relationship Id="rId4" Type="http://schemas.openxmlformats.org/officeDocument/2006/relationships/slide" Target="slides/slide1.xml"/><Relationship Id="rId9" Type="http://schemas.openxmlformats.org/officeDocument/2006/relationships/slide" Target="slides/slide6.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7" name="مثلث متساوي الساقين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عنوان 7"/>
          <p:cNvSpPr>
            <a:spLocks noGrp="1"/>
          </p:cNvSpPr>
          <p:nvPr>
            <p:ph type="ctrTitle"/>
          </p:nvPr>
        </p:nvSpPr>
        <p:spPr>
          <a:xfrm>
            <a:off x="540544" y="776288"/>
            <a:ext cx="8062912" cy="1470025"/>
          </a:xfrm>
        </p:spPr>
        <p:txBody>
          <a:bodyPr anchor="b">
            <a:normAutofit/>
          </a:bodyPr>
          <a:lstStyle>
            <a:lvl1pPr algn="r">
              <a:defRPr sz="4400"/>
            </a:lvl1pPr>
          </a:lstStyle>
          <a:p>
            <a:r>
              <a:rPr kumimoji="0" lang="ar-SA" smtClean="0"/>
              <a:t>انقر لتحرير نمط العنوان الرئيسي</a:t>
            </a:r>
            <a:endParaRPr kumimoji="0" lang="en-US"/>
          </a:p>
        </p:txBody>
      </p:sp>
      <p:sp>
        <p:nvSpPr>
          <p:cNvPr id="9" name="عنوان فرعي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28" name="عنصر نائب للتاريخ 27"/>
          <p:cNvSpPr>
            <a:spLocks noGrp="1"/>
          </p:cNvSpPr>
          <p:nvPr>
            <p:ph type="dt" sz="half" idx="10"/>
          </p:nvPr>
        </p:nvSpPr>
        <p:spPr>
          <a:xfrm>
            <a:off x="1371600" y="6012656"/>
            <a:ext cx="5791200" cy="365125"/>
          </a:xfrm>
        </p:spPr>
        <p:txBody>
          <a:bodyPr tIns="0" bIns="0" anchor="t"/>
          <a:lstStyle>
            <a:lvl1pPr algn="r">
              <a:defRPr sz="1000"/>
            </a:lvl1pPr>
          </a:lstStyle>
          <a:p>
            <a:fld id="{B2CC138D-BCAC-4A20-AD4A-840884481825}" type="datetimeFigureOut">
              <a:rPr lang="ar-IQ" smtClean="0"/>
              <a:pPr/>
              <a:t>25/10/1444</a:t>
            </a:fld>
            <a:endParaRPr lang="ar-IQ"/>
          </a:p>
        </p:txBody>
      </p:sp>
      <p:sp>
        <p:nvSpPr>
          <p:cNvPr id="17" name="عنصر نائب للتذييل 16"/>
          <p:cNvSpPr>
            <a:spLocks noGrp="1"/>
          </p:cNvSpPr>
          <p:nvPr>
            <p:ph type="ftr" sz="quarter" idx="11"/>
          </p:nvPr>
        </p:nvSpPr>
        <p:spPr>
          <a:xfrm>
            <a:off x="1371600" y="5650704"/>
            <a:ext cx="5791200" cy="365125"/>
          </a:xfrm>
        </p:spPr>
        <p:txBody>
          <a:bodyPr tIns="0" bIns="0" anchor="b"/>
          <a:lstStyle>
            <a:lvl1pPr algn="r">
              <a:defRPr sz="1100"/>
            </a:lvl1pPr>
          </a:lstStyle>
          <a:p>
            <a:endParaRPr lang="ar-IQ"/>
          </a:p>
        </p:txBody>
      </p:sp>
      <p:sp>
        <p:nvSpPr>
          <p:cNvPr id="29" name="عنصر نائب لرقم الشريحة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81185279-2A86-4F9E-82AC-3CC36ADEE4F8}" type="slidenum">
              <a:rPr lang="ar-IQ" smtClean="0"/>
              <a:pPr/>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B2CC138D-BCAC-4A20-AD4A-840884481825}" type="datetimeFigureOut">
              <a:rPr lang="ar-IQ" smtClean="0"/>
              <a:pPr/>
              <a:t>25/10/1444</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81185279-2A86-4F9E-82AC-3CC36ADEE4F8}" type="slidenum">
              <a:rPr lang="ar-IQ" smtClean="0"/>
              <a:pPr/>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781800" y="381000"/>
            <a:ext cx="1905000" cy="5486400"/>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381000"/>
            <a:ext cx="6248400" cy="5486400"/>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B2CC138D-BCAC-4A20-AD4A-840884481825}" type="datetimeFigureOut">
              <a:rPr lang="ar-IQ" smtClean="0"/>
              <a:pPr/>
              <a:t>25/10/1444</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81185279-2A86-4F9E-82AC-3CC36ADEE4F8}" type="slidenum">
              <a:rPr lang="ar-IQ" smtClean="0"/>
              <a:pPr/>
              <a:t>‹#›</a:t>
            </a:fld>
            <a:endParaRPr lang="ar-IQ"/>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781162D4-D155-4319-A466-553E01A08743}" type="datetimeFigureOut">
              <a:rPr lang="ar-IQ" smtClean="0"/>
              <a:pPr/>
              <a:t>25/10/1444</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7E84ECB4-2B16-470F-BACB-2C3EB099014B}" type="slidenum">
              <a:rPr lang="ar-IQ" smtClean="0"/>
              <a:pPr/>
              <a:t>‹#›</a:t>
            </a:fld>
            <a:endParaRPr lang="ar-IQ"/>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781162D4-D155-4319-A466-553E01A08743}" type="datetimeFigureOut">
              <a:rPr lang="ar-IQ" smtClean="0"/>
              <a:pPr/>
              <a:t>25/10/1444</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7E84ECB4-2B16-470F-BACB-2C3EB099014B}" type="slidenum">
              <a:rPr lang="ar-IQ" smtClean="0"/>
              <a:pPr/>
              <a:t>‹#›</a:t>
            </a:fld>
            <a:endParaRPr lang="ar-IQ"/>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781162D4-D155-4319-A466-553E01A08743}" type="datetimeFigureOut">
              <a:rPr lang="ar-IQ" smtClean="0"/>
              <a:pPr/>
              <a:t>25/10/1444</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7E84ECB4-2B16-470F-BACB-2C3EB099014B}" type="slidenum">
              <a:rPr lang="ar-IQ" smtClean="0"/>
              <a:pPr/>
              <a:t>‹#›</a:t>
            </a:fld>
            <a:endParaRPr lang="ar-IQ"/>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781162D4-D155-4319-A466-553E01A08743}" type="datetimeFigureOut">
              <a:rPr lang="ar-IQ" smtClean="0"/>
              <a:pPr/>
              <a:t>25/10/1444</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7E84ECB4-2B16-470F-BACB-2C3EB099014B}" type="slidenum">
              <a:rPr lang="ar-IQ" smtClean="0"/>
              <a:pPr/>
              <a:t>‹#›</a:t>
            </a:fld>
            <a:endParaRPr lang="ar-IQ"/>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781162D4-D155-4319-A466-553E01A08743}" type="datetimeFigureOut">
              <a:rPr lang="ar-IQ" smtClean="0"/>
              <a:pPr/>
              <a:t>25/10/1444</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7E84ECB4-2B16-470F-BACB-2C3EB099014B}" type="slidenum">
              <a:rPr lang="ar-IQ" smtClean="0"/>
              <a:pPr/>
              <a:t>‹#›</a:t>
            </a:fld>
            <a:endParaRPr lang="ar-IQ"/>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781162D4-D155-4319-A466-553E01A08743}" type="datetimeFigureOut">
              <a:rPr lang="ar-IQ" smtClean="0"/>
              <a:pPr/>
              <a:t>25/10/1444</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7E84ECB4-2B16-470F-BACB-2C3EB099014B}" type="slidenum">
              <a:rPr lang="ar-IQ" smtClean="0"/>
              <a:pPr/>
              <a:t>‹#›</a:t>
            </a:fld>
            <a:endParaRPr lang="ar-IQ"/>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781162D4-D155-4319-A466-553E01A08743}" type="datetimeFigureOut">
              <a:rPr lang="ar-IQ" smtClean="0"/>
              <a:pPr/>
              <a:t>25/10/1444</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7E84ECB4-2B16-470F-BACB-2C3EB099014B}" type="slidenum">
              <a:rPr lang="ar-IQ" smtClean="0"/>
              <a:pPr/>
              <a:t>‹#›</a:t>
            </a:fld>
            <a:endParaRPr lang="ar-IQ"/>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781162D4-D155-4319-A466-553E01A08743}" type="datetimeFigureOut">
              <a:rPr lang="ar-IQ" smtClean="0"/>
              <a:pPr/>
              <a:t>25/10/1444</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7E84ECB4-2B16-470F-BACB-2C3EB099014B}" type="slidenum">
              <a:rPr lang="ar-IQ" smtClean="0"/>
              <a:pPr/>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67494"/>
            <a:ext cx="8229600" cy="1399032"/>
          </a:xfrm>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a:xfrm>
            <a:off x="457200" y="1882808"/>
            <a:ext cx="8229600" cy="45720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a:xfrm>
            <a:off x="4791456" y="6480048"/>
            <a:ext cx="2133600" cy="301752"/>
          </a:xfrm>
        </p:spPr>
        <p:txBody>
          <a:bodyPr/>
          <a:lstStyle/>
          <a:p>
            <a:fld id="{B2CC138D-BCAC-4A20-AD4A-840884481825}" type="datetimeFigureOut">
              <a:rPr lang="ar-IQ" smtClean="0"/>
              <a:pPr/>
              <a:t>25/10/1444</a:t>
            </a:fld>
            <a:endParaRPr lang="ar-IQ"/>
          </a:p>
        </p:txBody>
      </p:sp>
      <p:sp>
        <p:nvSpPr>
          <p:cNvPr id="5" name="عنصر نائب للتذييل 4"/>
          <p:cNvSpPr>
            <a:spLocks noGrp="1"/>
          </p:cNvSpPr>
          <p:nvPr>
            <p:ph type="ftr" sz="quarter" idx="11"/>
          </p:nvPr>
        </p:nvSpPr>
        <p:spPr>
          <a:xfrm>
            <a:off x="457200" y="6480969"/>
            <a:ext cx="4260056" cy="300831"/>
          </a:xfrm>
        </p:spPr>
        <p:txBody>
          <a:bodyPr/>
          <a:lstStyle/>
          <a:p>
            <a:endParaRPr lang="ar-IQ"/>
          </a:p>
        </p:txBody>
      </p:sp>
      <p:sp>
        <p:nvSpPr>
          <p:cNvPr id="6" name="عنصر نائب لرقم الشريحة 5"/>
          <p:cNvSpPr>
            <a:spLocks noGrp="1"/>
          </p:cNvSpPr>
          <p:nvPr>
            <p:ph type="sldNum" sz="quarter" idx="12"/>
          </p:nvPr>
        </p:nvSpPr>
        <p:spPr/>
        <p:txBody>
          <a:bodyPr/>
          <a:lstStyle/>
          <a:p>
            <a:fld id="{81185279-2A86-4F9E-82AC-3CC36ADEE4F8}" type="slidenum">
              <a:rPr lang="ar-IQ" smtClean="0"/>
              <a:pPr/>
              <a:t>‹#›</a:t>
            </a:fld>
            <a:endParaRPr lang="ar-IQ"/>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781162D4-D155-4319-A466-553E01A08743}" type="datetimeFigureOut">
              <a:rPr lang="ar-IQ" smtClean="0"/>
              <a:pPr/>
              <a:t>25/10/1444</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7E84ECB4-2B16-470F-BACB-2C3EB099014B}" type="slidenum">
              <a:rPr lang="ar-IQ" smtClean="0"/>
              <a:pPr/>
              <a:t>‹#›</a:t>
            </a:fld>
            <a:endParaRPr lang="ar-IQ"/>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781162D4-D155-4319-A466-553E01A08743}" type="datetimeFigureOut">
              <a:rPr lang="ar-IQ" smtClean="0"/>
              <a:pPr/>
              <a:t>25/10/1444</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7E84ECB4-2B16-470F-BACB-2C3EB099014B}" type="slidenum">
              <a:rPr lang="ar-IQ" smtClean="0"/>
              <a:pPr/>
              <a:t>‹#›</a:t>
            </a:fld>
            <a:endParaRPr lang="ar-IQ"/>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781162D4-D155-4319-A466-553E01A08743}" type="datetimeFigureOut">
              <a:rPr lang="ar-IQ" smtClean="0"/>
              <a:pPr/>
              <a:t>25/10/1444</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7E84ECB4-2B16-470F-BACB-2C3EB099014B}" type="slidenum">
              <a:rPr lang="ar-IQ" smtClean="0"/>
              <a:pPr/>
              <a:t>‹#›</a:t>
            </a:fld>
            <a:endParaRPr lang="ar-IQ"/>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AD4F68FA-06A7-46DE-B8AF-087D001A022E}" type="datetimeFigureOut">
              <a:rPr lang="ar-IQ" smtClean="0"/>
              <a:pPr/>
              <a:t>25/10/1444</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B4C65ED6-3702-4429-921A-B26836867BE7}" type="slidenum">
              <a:rPr lang="ar-IQ" smtClean="0"/>
              <a:pPr/>
              <a:t>‹#›</a:t>
            </a:fld>
            <a:endParaRPr lang="ar-IQ"/>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AD4F68FA-06A7-46DE-B8AF-087D001A022E}" type="datetimeFigureOut">
              <a:rPr lang="ar-IQ" smtClean="0"/>
              <a:pPr/>
              <a:t>25/10/1444</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B4C65ED6-3702-4429-921A-B26836867BE7}" type="slidenum">
              <a:rPr lang="ar-IQ" smtClean="0"/>
              <a:pPr/>
              <a:t>‹#›</a:t>
            </a:fld>
            <a:endParaRPr lang="ar-IQ"/>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AD4F68FA-06A7-46DE-B8AF-087D001A022E}" type="datetimeFigureOut">
              <a:rPr lang="ar-IQ" smtClean="0"/>
              <a:pPr/>
              <a:t>25/10/1444</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B4C65ED6-3702-4429-921A-B26836867BE7}" type="slidenum">
              <a:rPr lang="ar-IQ" smtClean="0"/>
              <a:pPr/>
              <a:t>‹#›</a:t>
            </a:fld>
            <a:endParaRPr lang="ar-IQ"/>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AD4F68FA-06A7-46DE-B8AF-087D001A022E}" type="datetimeFigureOut">
              <a:rPr lang="ar-IQ" smtClean="0"/>
              <a:pPr/>
              <a:t>25/10/1444</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B4C65ED6-3702-4429-921A-B26836867BE7}" type="slidenum">
              <a:rPr lang="ar-IQ" smtClean="0"/>
              <a:pPr/>
              <a:t>‹#›</a:t>
            </a:fld>
            <a:endParaRPr lang="ar-IQ"/>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AD4F68FA-06A7-46DE-B8AF-087D001A022E}" type="datetimeFigureOut">
              <a:rPr lang="ar-IQ" smtClean="0"/>
              <a:pPr/>
              <a:t>25/10/1444</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B4C65ED6-3702-4429-921A-B26836867BE7}" type="slidenum">
              <a:rPr lang="ar-IQ" smtClean="0"/>
              <a:pPr/>
              <a:t>‹#›</a:t>
            </a:fld>
            <a:endParaRPr lang="ar-IQ"/>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AD4F68FA-06A7-46DE-B8AF-087D001A022E}" type="datetimeFigureOut">
              <a:rPr lang="ar-IQ" smtClean="0"/>
              <a:pPr/>
              <a:t>25/10/1444</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B4C65ED6-3702-4429-921A-B26836867BE7}" type="slidenum">
              <a:rPr lang="ar-IQ" smtClean="0"/>
              <a:pPr/>
              <a:t>‹#›</a:t>
            </a:fld>
            <a:endParaRPr lang="ar-IQ"/>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AD4F68FA-06A7-46DE-B8AF-087D001A022E}" type="datetimeFigureOut">
              <a:rPr lang="ar-IQ" smtClean="0"/>
              <a:pPr/>
              <a:t>25/10/1444</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B4C65ED6-3702-4429-921A-B26836867BE7}" type="slidenum">
              <a:rPr lang="ar-IQ" smtClean="0"/>
              <a:pPr/>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9" name="مثلث قائم الزاوية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مثلث متساوي الساقين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عنصر نائب للتاريخ 3"/>
          <p:cNvSpPr>
            <a:spLocks noGrp="1"/>
          </p:cNvSpPr>
          <p:nvPr>
            <p:ph type="dt" sz="half" idx="10"/>
          </p:nvPr>
        </p:nvSpPr>
        <p:spPr>
          <a:xfrm>
            <a:off x="6955632" y="6477000"/>
            <a:ext cx="2133600" cy="304800"/>
          </a:xfrm>
        </p:spPr>
        <p:txBody>
          <a:bodyPr/>
          <a:lstStyle/>
          <a:p>
            <a:fld id="{B2CC138D-BCAC-4A20-AD4A-840884481825}" type="datetimeFigureOut">
              <a:rPr lang="ar-IQ" smtClean="0"/>
              <a:pPr/>
              <a:t>25/10/1444</a:t>
            </a:fld>
            <a:endParaRPr lang="ar-IQ"/>
          </a:p>
        </p:txBody>
      </p:sp>
      <p:sp>
        <p:nvSpPr>
          <p:cNvPr id="5" name="عنصر نائب للتذييل 4"/>
          <p:cNvSpPr>
            <a:spLocks noGrp="1"/>
          </p:cNvSpPr>
          <p:nvPr>
            <p:ph type="ftr" sz="quarter" idx="11"/>
          </p:nvPr>
        </p:nvSpPr>
        <p:spPr>
          <a:xfrm>
            <a:off x="2619376" y="6480969"/>
            <a:ext cx="4260056" cy="300831"/>
          </a:xfrm>
        </p:spPr>
        <p:txBody>
          <a:bodyPr/>
          <a:lstStyle/>
          <a:p>
            <a:endParaRPr lang="ar-IQ"/>
          </a:p>
        </p:txBody>
      </p:sp>
      <p:sp>
        <p:nvSpPr>
          <p:cNvPr id="6" name="عنصر نائب لرقم الشريحة 5"/>
          <p:cNvSpPr>
            <a:spLocks noGrp="1"/>
          </p:cNvSpPr>
          <p:nvPr>
            <p:ph type="sldNum" sz="quarter" idx="12"/>
          </p:nvPr>
        </p:nvSpPr>
        <p:spPr>
          <a:xfrm>
            <a:off x="8451056" y="809624"/>
            <a:ext cx="502920" cy="300831"/>
          </a:xfrm>
        </p:spPr>
        <p:txBody>
          <a:bodyPr/>
          <a:lstStyle/>
          <a:p>
            <a:fld id="{81185279-2A86-4F9E-82AC-3CC36ADEE4F8}" type="slidenum">
              <a:rPr lang="ar-IQ" smtClean="0"/>
              <a:pPr/>
              <a:t>‹#›</a:t>
            </a:fld>
            <a:endParaRPr lang="ar-IQ"/>
          </a:p>
        </p:txBody>
      </p:sp>
      <p:cxnSp>
        <p:nvCxnSpPr>
          <p:cNvPr id="11" name="رابط مستقيم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رابط مستقيم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عنوان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Tree>
  </p:cSld>
  <p:clrMapOvr>
    <a:overrideClrMapping bg1="dk1" tx1="lt1" bg2="dk2" tx2="lt2" accent1="accent1" accent2="accent2" accent3="accent3" accent4="accent4" accent5="accent5" accent6="accent6" hlink="hlink" folHlink="folHlink"/>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AD4F68FA-06A7-46DE-B8AF-087D001A022E}" type="datetimeFigureOut">
              <a:rPr lang="ar-IQ" smtClean="0"/>
              <a:pPr/>
              <a:t>25/10/1444</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B4C65ED6-3702-4429-921A-B26836867BE7}" type="slidenum">
              <a:rPr lang="ar-IQ" smtClean="0"/>
              <a:pPr/>
              <a:t>‹#›</a:t>
            </a:fld>
            <a:endParaRPr lang="ar-IQ"/>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AD4F68FA-06A7-46DE-B8AF-087D001A022E}" type="datetimeFigureOut">
              <a:rPr lang="ar-IQ" smtClean="0"/>
              <a:pPr/>
              <a:t>25/10/1444</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B4C65ED6-3702-4429-921A-B26836867BE7}" type="slidenum">
              <a:rPr lang="ar-IQ" smtClean="0"/>
              <a:pPr/>
              <a:t>‹#›</a:t>
            </a:fld>
            <a:endParaRPr lang="ar-IQ"/>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AD4F68FA-06A7-46DE-B8AF-087D001A022E}" type="datetimeFigureOut">
              <a:rPr lang="ar-IQ" smtClean="0"/>
              <a:pPr/>
              <a:t>25/10/1444</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B4C65ED6-3702-4429-921A-B26836867BE7}" type="slidenum">
              <a:rPr lang="ar-IQ" smtClean="0"/>
              <a:pPr/>
              <a:t>‹#›</a:t>
            </a:fld>
            <a:endParaRPr lang="ar-IQ"/>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AD4F68FA-06A7-46DE-B8AF-087D001A022E}" type="datetimeFigureOut">
              <a:rPr lang="ar-IQ" smtClean="0"/>
              <a:pPr/>
              <a:t>25/10/1444</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B4C65ED6-3702-4429-921A-B26836867BE7}" type="slidenum">
              <a:rPr lang="ar-IQ" smtClean="0"/>
              <a:pPr/>
              <a:t>‹#›</a:t>
            </a:fld>
            <a:endParaRPr lang="ar-IQ"/>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تخطيط مخصص">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AD4F68FA-06A7-46DE-B8AF-087D001A022E}" type="datetimeFigureOut">
              <a:rPr lang="ar-IQ" smtClean="0"/>
              <a:pPr/>
              <a:t>25/10/1444</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B4C65ED6-3702-4429-921A-B26836867BE7}" type="slidenum">
              <a:rPr lang="ar-IQ" smtClean="0"/>
              <a:pPr/>
              <a:t>‹#›</a:t>
            </a:fld>
            <a:endParaRPr lang="ar-IQ"/>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marL="0" algn="l">
              <a:defRPr/>
            </a:lvl1pPr>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a:xfrm>
            <a:off x="4791456" y="6480969"/>
            <a:ext cx="2133600" cy="301752"/>
          </a:xfrm>
        </p:spPr>
        <p:txBody>
          <a:bodyPr/>
          <a:lstStyle/>
          <a:p>
            <a:fld id="{B2CC138D-BCAC-4A20-AD4A-840884481825}" type="datetimeFigureOut">
              <a:rPr lang="ar-IQ" smtClean="0"/>
              <a:pPr/>
              <a:t>25/10/1444</a:t>
            </a:fld>
            <a:endParaRPr lang="ar-IQ"/>
          </a:p>
        </p:txBody>
      </p:sp>
      <p:sp>
        <p:nvSpPr>
          <p:cNvPr id="6" name="عنصر نائب للتذييل 5"/>
          <p:cNvSpPr>
            <a:spLocks noGrp="1"/>
          </p:cNvSpPr>
          <p:nvPr>
            <p:ph type="ftr" sz="quarter" idx="11"/>
          </p:nvPr>
        </p:nvSpPr>
        <p:spPr>
          <a:xfrm>
            <a:off x="457200" y="6480969"/>
            <a:ext cx="4260056" cy="301752"/>
          </a:xfrm>
        </p:spPr>
        <p:txBody>
          <a:bodyPr/>
          <a:lstStyle/>
          <a:p>
            <a:endParaRPr lang="ar-IQ"/>
          </a:p>
        </p:txBody>
      </p:sp>
      <p:sp>
        <p:nvSpPr>
          <p:cNvPr id="7" name="عنصر نائب لرقم الشريحة 6"/>
          <p:cNvSpPr>
            <a:spLocks noGrp="1"/>
          </p:cNvSpPr>
          <p:nvPr>
            <p:ph type="sldNum" sz="quarter" idx="12"/>
          </p:nvPr>
        </p:nvSpPr>
        <p:spPr>
          <a:xfrm>
            <a:off x="7589520" y="6480969"/>
            <a:ext cx="502920" cy="301752"/>
          </a:xfrm>
        </p:spPr>
        <p:txBody>
          <a:bodyPr/>
          <a:lstStyle/>
          <a:p>
            <a:fld id="{81185279-2A86-4F9E-82AC-3CC36ADEE4F8}" type="slidenum">
              <a:rPr lang="ar-IQ" smtClean="0"/>
              <a:pPr/>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a:xfrm>
            <a:off x="4791456" y="6480969"/>
            <a:ext cx="2130552" cy="301752"/>
          </a:xfrm>
        </p:spPr>
        <p:txBody>
          <a:bodyPr/>
          <a:lstStyle/>
          <a:p>
            <a:fld id="{B2CC138D-BCAC-4A20-AD4A-840884481825}" type="datetimeFigureOut">
              <a:rPr lang="ar-IQ" smtClean="0"/>
              <a:pPr/>
              <a:t>25/10/1444</a:t>
            </a:fld>
            <a:endParaRPr lang="ar-IQ"/>
          </a:p>
        </p:txBody>
      </p:sp>
      <p:sp>
        <p:nvSpPr>
          <p:cNvPr id="8" name="عنصر نائب للتذييل 7"/>
          <p:cNvSpPr>
            <a:spLocks noGrp="1"/>
          </p:cNvSpPr>
          <p:nvPr>
            <p:ph type="ftr" sz="quarter" idx="11"/>
          </p:nvPr>
        </p:nvSpPr>
        <p:spPr>
          <a:xfrm>
            <a:off x="457200" y="6480969"/>
            <a:ext cx="4261104" cy="301752"/>
          </a:xfrm>
        </p:spPr>
        <p:txBody>
          <a:bodyPr/>
          <a:lstStyle/>
          <a:p>
            <a:endParaRPr lang="ar-IQ"/>
          </a:p>
        </p:txBody>
      </p:sp>
      <p:sp>
        <p:nvSpPr>
          <p:cNvPr id="9" name="عنصر نائب لرقم الشريحة 8"/>
          <p:cNvSpPr>
            <a:spLocks noGrp="1"/>
          </p:cNvSpPr>
          <p:nvPr>
            <p:ph type="sldNum" sz="quarter" idx="12"/>
          </p:nvPr>
        </p:nvSpPr>
        <p:spPr>
          <a:xfrm>
            <a:off x="7589520" y="6483096"/>
            <a:ext cx="502920" cy="301752"/>
          </a:xfrm>
        </p:spPr>
        <p:txBody>
          <a:bodyPr/>
          <a:lstStyle>
            <a:lvl1pPr algn="ctr">
              <a:defRPr/>
            </a:lvl1pPr>
          </a:lstStyle>
          <a:p>
            <a:fld id="{81185279-2A86-4F9E-82AC-3CC36ADEE4F8}" type="slidenum">
              <a:rPr lang="ar-IQ" smtClean="0"/>
              <a:pPr/>
              <a:t>‹#›</a:t>
            </a:fld>
            <a:endParaRPr lang="ar-IQ"/>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b="0"/>
            </a:lvl1pPr>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p>
            <a:fld id="{B2CC138D-BCAC-4A20-AD4A-840884481825}" type="datetimeFigureOut">
              <a:rPr lang="ar-IQ" smtClean="0"/>
              <a:pPr/>
              <a:t>25/10/1444</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81185279-2A86-4F9E-82AC-3CC36ADEE4F8}" type="slidenum">
              <a:rPr lang="ar-IQ" smtClean="0"/>
              <a:pPr/>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a:xfrm>
            <a:off x="4791456" y="6480969"/>
            <a:ext cx="2133600" cy="301752"/>
          </a:xfrm>
        </p:spPr>
        <p:txBody>
          <a:bodyPr/>
          <a:lstStyle/>
          <a:p>
            <a:fld id="{B2CC138D-BCAC-4A20-AD4A-840884481825}" type="datetimeFigureOut">
              <a:rPr lang="ar-IQ" smtClean="0"/>
              <a:pPr/>
              <a:t>25/10/1444</a:t>
            </a:fld>
            <a:endParaRPr lang="ar-IQ"/>
          </a:p>
        </p:txBody>
      </p:sp>
      <p:sp>
        <p:nvSpPr>
          <p:cNvPr id="3" name="عنصر نائب للتذييل 2"/>
          <p:cNvSpPr>
            <a:spLocks noGrp="1"/>
          </p:cNvSpPr>
          <p:nvPr>
            <p:ph type="ftr" sz="quarter" idx="11"/>
          </p:nvPr>
        </p:nvSpPr>
        <p:spPr>
          <a:xfrm>
            <a:off x="457200" y="6481890"/>
            <a:ext cx="4260056" cy="300831"/>
          </a:xfrm>
        </p:spPr>
        <p:txBody>
          <a:bodyPr/>
          <a:lstStyle/>
          <a:p>
            <a:endParaRPr lang="ar-IQ"/>
          </a:p>
        </p:txBody>
      </p:sp>
      <p:sp>
        <p:nvSpPr>
          <p:cNvPr id="4" name="عنصر نائب لرقم الشريحة 3"/>
          <p:cNvSpPr>
            <a:spLocks noGrp="1"/>
          </p:cNvSpPr>
          <p:nvPr>
            <p:ph type="sldNum" sz="quarter" idx="12"/>
          </p:nvPr>
        </p:nvSpPr>
        <p:spPr>
          <a:xfrm>
            <a:off x="7589520" y="6480969"/>
            <a:ext cx="502920" cy="301752"/>
          </a:xfrm>
        </p:spPr>
        <p:txBody>
          <a:bodyPr/>
          <a:lstStyle/>
          <a:p>
            <a:fld id="{81185279-2A86-4F9E-82AC-3CC36ADEE4F8}" type="slidenum">
              <a:rPr lang="ar-IQ" smtClean="0"/>
              <a:pPr/>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a:xfrm>
            <a:off x="6278976" y="6556248"/>
            <a:ext cx="2133600" cy="301752"/>
          </a:xfrm>
        </p:spPr>
        <p:txBody>
          <a:bodyPr/>
          <a:lstStyle>
            <a:lvl1pPr>
              <a:defRPr sz="900"/>
            </a:lvl1pPr>
          </a:lstStyle>
          <a:p>
            <a:fld id="{B2CC138D-BCAC-4A20-AD4A-840884481825}" type="datetimeFigureOut">
              <a:rPr lang="ar-IQ" smtClean="0"/>
              <a:pPr/>
              <a:t>25/10/1444</a:t>
            </a:fld>
            <a:endParaRPr lang="ar-IQ"/>
          </a:p>
        </p:txBody>
      </p:sp>
      <p:sp>
        <p:nvSpPr>
          <p:cNvPr id="6" name="عنصر نائب للتذييل 5"/>
          <p:cNvSpPr>
            <a:spLocks noGrp="1"/>
          </p:cNvSpPr>
          <p:nvPr>
            <p:ph type="ftr" sz="quarter" idx="11"/>
          </p:nvPr>
        </p:nvSpPr>
        <p:spPr>
          <a:xfrm>
            <a:off x="1135856" y="6556248"/>
            <a:ext cx="5143120" cy="301752"/>
          </a:xfrm>
        </p:spPr>
        <p:txBody>
          <a:bodyPr/>
          <a:lstStyle>
            <a:lvl1pPr>
              <a:defRPr sz="900"/>
            </a:lvl1pPr>
          </a:lstStyle>
          <a:p>
            <a:endParaRPr lang="ar-IQ"/>
          </a:p>
        </p:txBody>
      </p:sp>
      <p:sp>
        <p:nvSpPr>
          <p:cNvPr id="7" name="عنصر نائب لرقم الشريحة 6"/>
          <p:cNvSpPr>
            <a:spLocks noGrp="1"/>
          </p:cNvSpPr>
          <p:nvPr>
            <p:ph type="sldNum" sz="quarter" idx="12"/>
          </p:nvPr>
        </p:nvSpPr>
        <p:spPr>
          <a:xfrm>
            <a:off x="8410576" y="6556248"/>
            <a:ext cx="502920" cy="301752"/>
          </a:xfrm>
        </p:spPr>
        <p:txBody>
          <a:bodyPr/>
          <a:lstStyle>
            <a:lvl1pPr>
              <a:defRPr sz="900"/>
            </a:lvl1pPr>
          </a:lstStyle>
          <a:p>
            <a:fld id="{81185279-2A86-4F9E-82AC-3CC36ADEE4F8}" type="slidenum">
              <a:rPr lang="ar-IQ" smtClean="0"/>
              <a:pPr/>
              <a:t>‹#›</a:t>
            </a:fld>
            <a:endParaRPr lang="ar-IQ"/>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ar-SA" smtClean="0"/>
              <a:t>انقر لتحرير نمط العنوان الرئيسي</a:t>
            </a:r>
            <a:endParaRPr kumimoji="0" lang="en-US"/>
          </a:p>
        </p:txBody>
      </p:sp>
      <p:sp>
        <p:nvSpPr>
          <p:cNvPr id="3" name="عنصر نائب للصورة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ar-SA" smtClean="0"/>
              <a:t>انقر فوق الرمز لإضافة صورة</a:t>
            </a:r>
            <a:endParaRPr kumimoji="0" lang="en-US" dirty="0"/>
          </a:p>
        </p:txBody>
      </p:sp>
      <p:sp>
        <p:nvSpPr>
          <p:cNvPr id="4" name="عنصر نائب للنص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5" name="عنصر نائب للتاريخ 4"/>
          <p:cNvSpPr>
            <a:spLocks noGrp="1"/>
          </p:cNvSpPr>
          <p:nvPr>
            <p:ph type="dt" sz="half" idx="10"/>
          </p:nvPr>
        </p:nvSpPr>
        <p:spPr>
          <a:xfrm>
            <a:off x="6108192" y="6556248"/>
            <a:ext cx="2103120" cy="301752"/>
          </a:xfrm>
        </p:spPr>
        <p:txBody>
          <a:bodyPr/>
          <a:lstStyle>
            <a:lvl1pPr>
              <a:defRPr sz="900"/>
            </a:lvl1pPr>
          </a:lstStyle>
          <a:p>
            <a:fld id="{B2CC138D-BCAC-4A20-AD4A-840884481825}" type="datetimeFigureOut">
              <a:rPr lang="ar-IQ" smtClean="0"/>
              <a:pPr/>
              <a:t>25/10/1444</a:t>
            </a:fld>
            <a:endParaRPr lang="ar-IQ"/>
          </a:p>
        </p:txBody>
      </p:sp>
      <p:sp>
        <p:nvSpPr>
          <p:cNvPr id="6" name="عنصر نائب للتذييل 5"/>
          <p:cNvSpPr>
            <a:spLocks noGrp="1"/>
          </p:cNvSpPr>
          <p:nvPr>
            <p:ph type="ftr" sz="quarter" idx="11"/>
          </p:nvPr>
        </p:nvSpPr>
        <p:spPr>
          <a:xfrm>
            <a:off x="1170432" y="6557169"/>
            <a:ext cx="4948072" cy="301752"/>
          </a:xfrm>
        </p:spPr>
        <p:txBody>
          <a:bodyPr/>
          <a:lstStyle>
            <a:lvl1pPr>
              <a:defRPr sz="900"/>
            </a:lvl1pPr>
          </a:lstStyle>
          <a:p>
            <a:endParaRPr lang="ar-IQ"/>
          </a:p>
        </p:txBody>
      </p:sp>
      <p:sp>
        <p:nvSpPr>
          <p:cNvPr id="7" name="عنصر نائب لرقم الشريحة 6"/>
          <p:cNvSpPr>
            <a:spLocks noGrp="1"/>
          </p:cNvSpPr>
          <p:nvPr>
            <p:ph type="sldNum" sz="quarter" idx="12"/>
          </p:nvPr>
        </p:nvSpPr>
        <p:spPr>
          <a:xfrm>
            <a:off x="8217192" y="6556248"/>
            <a:ext cx="365760" cy="301752"/>
          </a:xfrm>
        </p:spPr>
        <p:txBody>
          <a:bodyPr/>
          <a:lstStyle>
            <a:lvl1pPr algn="ctr">
              <a:defRPr sz="900"/>
            </a:lvl1pPr>
          </a:lstStyle>
          <a:p>
            <a:fld id="{81185279-2A86-4F9E-82AC-3CC36ADEE4F8}" type="slidenum">
              <a:rPr lang="ar-IQ" smtClean="0"/>
              <a:pPr/>
              <a:t>‹#›</a:t>
            </a:fld>
            <a:endParaRPr lang="ar-IQ"/>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theme" Target="../theme/theme3.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slideLayout" Target="../slideLayouts/slideLayout34.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2">
                <a:shade val="48000"/>
                <a:satMod val="230000"/>
              </a:schemeClr>
            </a:gs>
            <a:gs pos="20000">
              <a:schemeClr val="accent6">
                <a:lumMod val="50000"/>
              </a:schemeClr>
            </a:gs>
            <a:gs pos="100000">
              <a:schemeClr val="bg2">
                <a:tint val="85000"/>
                <a:satMod val="400000"/>
              </a:schemeClr>
            </a:gs>
          </a:gsLst>
          <a:lin ang="5400000" scaled="0"/>
          <a:tileRect/>
        </a:gradFill>
        <a:effectLst/>
      </p:bgPr>
    </p:bg>
    <p:spTree>
      <p:nvGrpSpPr>
        <p:cNvPr id="1" name=""/>
        <p:cNvGrpSpPr/>
        <p:nvPr/>
      </p:nvGrpSpPr>
      <p:grpSpPr>
        <a:xfrm>
          <a:off x="0" y="0"/>
          <a:ext cx="0" cy="0"/>
          <a:chOff x="0" y="0"/>
          <a:chExt cx="0" cy="0"/>
        </a:xfrm>
      </p:grpSpPr>
      <p:sp>
        <p:nvSpPr>
          <p:cNvPr id="11" name="مثلث قائم الزاوية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رابط مستقيم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رابط مستقيم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عنصر نائب للعنوان 21"/>
          <p:cNvSpPr>
            <a:spLocks noGrp="1"/>
          </p:cNvSpPr>
          <p:nvPr>
            <p:ph type="title"/>
          </p:nvPr>
        </p:nvSpPr>
        <p:spPr>
          <a:xfrm>
            <a:off x="457200" y="267494"/>
            <a:ext cx="8229600" cy="1399032"/>
          </a:xfrm>
          <a:prstGeom prst="rect">
            <a:avLst/>
          </a:prstGeom>
        </p:spPr>
        <p:txBody>
          <a:bodyPr vert="horz" anchor="ctr">
            <a:normAutofit/>
          </a:bodyPr>
          <a:lstStyle/>
          <a:p>
            <a:r>
              <a:rPr kumimoji="0" lang="ar-SA" smtClean="0"/>
              <a:t>انقر لتحرير نمط العنوان الرئيسي</a:t>
            </a:r>
            <a:endParaRPr kumimoji="0" lang="en-US"/>
          </a:p>
        </p:txBody>
      </p:sp>
      <p:sp>
        <p:nvSpPr>
          <p:cNvPr id="13" name="عنصر نائب للنص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4" name="عنصر نائب للتاريخ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B2CC138D-BCAC-4A20-AD4A-840884481825}" type="datetimeFigureOut">
              <a:rPr lang="ar-IQ" smtClean="0"/>
              <a:pPr/>
              <a:t>25/10/1444</a:t>
            </a:fld>
            <a:endParaRPr lang="ar-IQ"/>
          </a:p>
        </p:txBody>
      </p:sp>
      <p:sp>
        <p:nvSpPr>
          <p:cNvPr id="3" name="عنصر نائب للتذييل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ar-IQ"/>
          </a:p>
        </p:txBody>
      </p:sp>
      <p:sp>
        <p:nvSpPr>
          <p:cNvPr id="23" name="عنصر نائب لرقم الشريحة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81185279-2A86-4F9E-82AC-3CC36ADEE4F8}" type="slidenum">
              <a:rPr lang="ar-IQ" smtClean="0"/>
              <a:pPr/>
              <a:t>‹#›</a:t>
            </a:fld>
            <a:endParaRPr lang="ar-IQ"/>
          </a:p>
        </p:txBody>
      </p:sp>
    </p:spTree>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marL="484632" algn="l" rtl="1"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r" rtl="1"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r" rtl="1"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r" rtl="1"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r" rtl="1"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r" rtl="1"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r" rtl="1"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r" rtl="1"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r" rtl="1"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r" rtl="1"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chemeClr val="bg2">
                <a:shade val="48000"/>
                <a:satMod val="230000"/>
              </a:schemeClr>
            </a:gs>
            <a:gs pos="20000">
              <a:schemeClr val="accent6">
                <a:lumMod val="50000"/>
              </a:schemeClr>
            </a:gs>
            <a:gs pos="100000">
              <a:schemeClr val="bg2">
                <a:tint val="85000"/>
                <a:satMod val="400000"/>
              </a:schemeClr>
            </a:gs>
          </a:gsLst>
          <a:lin ang="5400000" scaled="0"/>
          <a:tileRect/>
        </a:gradFill>
        <a:effectLst/>
      </p:bgPr>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781162D4-D155-4319-A466-553E01A08743}" type="datetimeFigureOut">
              <a:rPr lang="ar-IQ" smtClean="0"/>
              <a:pPr/>
              <a:t>25/10/1444</a:t>
            </a:fld>
            <a:endParaRPr lang="ar-IQ"/>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7E84ECB4-2B16-470F-BACB-2C3EB099014B}" type="slidenum">
              <a:rPr lang="ar-IQ" smtClean="0"/>
              <a:pPr/>
              <a:t>‹#›</a:t>
            </a:fld>
            <a:endParaRPr lang="ar-IQ"/>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chemeClr val="bg2">
                <a:shade val="48000"/>
                <a:satMod val="230000"/>
              </a:schemeClr>
            </a:gs>
            <a:gs pos="20000">
              <a:schemeClr val="accent6">
                <a:lumMod val="50000"/>
              </a:schemeClr>
            </a:gs>
            <a:gs pos="100000">
              <a:schemeClr val="bg2">
                <a:tint val="85000"/>
                <a:satMod val="400000"/>
              </a:schemeClr>
            </a:gs>
          </a:gsLst>
          <a:lin ang="5400000" scaled="0"/>
          <a:tileRect/>
        </a:gradFill>
        <a:effectLst/>
      </p:bgPr>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AD4F68FA-06A7-46DE-B8AF-087D001A022E}" type="datetimeFigureOut">
              <a:rPr lang="ar-IQ" smtClean="0"/>
              <a:pPr/>
              <a:t>25/10/1444</a:t>
            </a:fld>
            <a:endParaRPr lang="ar-IQ"/>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B4C65ED6-3702-4429-921A-B26836867BE7}" type="slidenum">
              <a:rPr lang="ar-IQ" smtClean="0"/>
              <a:pPr/>
              <a:t>‹#›</a:t>
            </a:fld>
            <a:endParaRPr lang="ar-IQ"/>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 id="2147483732" r:id="rId12"/>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4.xml"/><Relationship Id="rId1" Type="http://schemas.openxmlformats.org/officeDocument/2006/relationships/audio" Target="file:///C:\Users\Lenovo\Desktop\&#1575;&#1604;&#1601;&#1589;&#1604;%20&#1575;&#1604;&#1582;&#1575;&#1605;&#1587;265-2.wav" TargetMode="Externa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Layout" Target="../slideLayouts/slideLayout2.xml"/><Relationship Id="rId1" Type="http://schemas.openxmlformats.org/officeDocument/2006/relationships/audio" Target="file:///C:\Users\Lenovo\Desktop\&#1575;&#1604;&#1601;&#1589;&#1604;%20&#1575;&#1604;&#1582;&#1575;&#1605;&#1587;260.wav"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Layout" Target="../slideLayouts/slideLayout2.xml"/><Relationship Id="rId1" Type="http://schemas.openxmlformats.org/officeDocument/2006/relationships/audio" Target="file:///C:\Users\Lenovo\Desktop\&#1575;&#1604;&#1601;&#1589;&#1604;%20&#1575;&#1604;&#1582;&#1575;&#1605;&#1587;261.wav"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Layout" Target="../slideLayouts/slideLayout2.xml"/><Relationship Id="rId1" Type="http://schemas.openxmlformats.org/officeDocument/2006/relationships/audio" Target="file:///C:\Users\Lenovo\Desktop\&#1575;&#1604;&#1601;&#1589;&#1604;%20&#1575;&#1604;&#1582;&#1575;&#1605;&#1587;262.wav"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Layout" Target="../slideLayouts/slideLayout2.xml"/><Relationship Id="rId1" Type="http://schemas.openxmlformats.org/officeDocument/2006/relationships/audio" Target="file:///C:\Users\Lenovo\Desktop\&#1575;&#1604;&#1601;&#1589;&#1604;%20&#1575;&#1604;&#1582;&#1575;&#1605;&#1587;263.wav"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Layout" Target="../slideLayouts/slideLayout2.xml"/><Relationship Id="rId1" Type="http://schemas.openxmlformats.org/officeDocument/2006/relationships/audio" Target="file:///C:\Users\Lenovo\Desktop\&#1575;&#1604;&#1601;&#1589;&#1604;%20&#1575;&#1604;&#1582;&#1575;&#1605;&#1587;264.wav"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67494"/>
            <a:ext cx="8435280" cy="1399032"/>
          </a:xfrm>
          <a:ln>
            <a:solidFill>
              <a:srgbClr val="FFFF00"/>
            </a:solidFill>
          </a:ln>
        </p:spPr>
        <p:txBody>
          <a:bodyPr>
            <a:normAutofit/>
          </a:bodyPr>
          <a:lstStyle/>
          <a:p>
            <a:pPr algn="ctr"/>
            <a:r>
              <a:rPr lang="ar-IQ" sz="4400" b="1" dirty="0" smtClean="0">
                <a:solidFill>
                  <a:srgbClr val="FFC000"/>
                </a:solidFill>
              </a:rPr>
              <a:t>قانون الكرة الطائرة </a:t>
            </a:r>
            <a:endParaRPr lang="ar-IQ" sz="4400" b="1" dirty="0">
              <a:solidFill>
                <a:srgbClr val="FFC000"/>
              </a:solidFill>
            </a:endParaRPr>
          </a:p>
        </p:txBody>
      </p:sp>
      <p:pic>
        <p:nvPicPr>
          <p:cNvPr id="5" name="عنصر نائب للمحتوى 4" descr="4images.jpg"/>
          <p:cNvPicPr>
            <a:picLocks noGrp="1" noChangeAspect="1"/>
          </p:cNvPicPr>
          <p:nvPr>
            <p:ph sz="half" idx="1"/>
          </p:nvPr>
        </p:nvPicPr>
        <p:blipFill>
          <a:blip r:embed="rId3" cstate="print"/>
          <a:stretch>
            <a:fillRect/>
          </a:stretch>
        </p:blipFill>
        <p:spPr>
          <a:xfrm>
            <a:off x="457199" y="1611659"/>
            <a:ext cx="4320479" cy="5112568"/>
          </a:xfrm>
        </p:spPr>
      </p:pic>
      <p:sp>
        <p:nvSpPr>
          <p:cNvPr id="4" name="عنصر نائب للمحتوى 3"/>
          <p:cNvSpPr>
            <a:spLocks noGrp="1"/>
          </p:cNvSpPr>
          <p:nvPr>
            <p:ph sz="half" idx="2"/>
          </p:nvPr>
        </p:nvSpPr>
        <p:spPr>
          <a:xfrm>
            <a:off x="4644008" y="1611658"/>
            <a:ext cx="4293617" cy="5057701"/>
          </a:xfrm>
          <a:gradFill>
            <a:gsLst>
              <a:gs pos="9000">
                <a:schemeClr val="bg2">
                  <a:shade val="48000"/>
                  <a:satMod val="230000"/>
                </a:schemeClr>
              </a:gs>
              <a:gs pos="100000">
                <a:srgbClr val="FFC000"/>
              </a:gs>
            </a:gsLst>
            <a:lin ang="5400000" scaled="0"/>
          </a:gradFill>
          <a:ln>
            <a:solidFill>
              <a:schemeClr val="accent1"/>
            </a:solidFill>
          </a:ln>
        </p:spPr>
        <p:txBody>
          <a:bodyPr>
            <a:normAutofit/>
          </a:bodyPr>
          <a:lstStyle/>
          <a:p>
            <a:pPr algn="ctr">
              <a:buNone/>
            </a:pPr>
            <a:endParaRPr lang="ar-IQ" sz="3200" b="1" dirty="0" smtClean="0">
              <a:solidFill>
                <a:schemeClr val="bg1"/>
              </a:solidFill>
            </a:endParaRPr>
          </a:p>
          <a:p>
            <a:pPr algn="ctr">
              <a:buNone/>
            </a:pPr>
            <a:r>
              <a:rPr lang="ar-IQ" sz="2400" b="1" u="sng" dirty="0" smtClean="0">
                <a:solidFill>
                  <a:schemeClr val="accent4">
                    <a:lumMod val="75000"/>
                  </a:schemeClr>
                </a:solidFill>
              </a:rPr>
              <a:t>الفصل الخامس </a:t>
            </a:r>
            <a:r>
              <a:rPr lang="en-US" sz="2400" dirty="0" smtClean="0">
                <a:solidFill>
                  <a:schemeClr val="accent4">
                    <a:lumMod val="75000"/>
                  </a:schemeClr>
                </a:solidFill>
              </a:rPr>
              <a:t/>
            </a:r>
            <a:br>
              <a:rPr lang="en-US" sz="2400" dirty="0" smtClean="0">
                <a:solidFill>
                  <a:schemeClr val="accent4">
                    <a:lumMod val="75000"/>
                  </a:schemeClr>
                </a:solidFill>
              </a:rPr>
            </a:br>
            <a:r>
              <a:rPr lang="ar-IQ" sz="2400" b="1" dirty="0" err="1" smtClean="0">
                <a:solidFill>
                  <a:schemeClr val="accent4">
                    <a:lumMod val="75000"/>
                  </a:schemeClr>
                </a:solidFill>
              </a:rPr>
              <a:t>التوقفات </a:t>
            </a:r>
            <a:r>
              <a:rPr lang="ar-IQ" sz="2400" b="1" dirty="0" smtClean="0">
                <a:solidFill>
                  <a:schemeClr val="accent4">
                    <a:lumMod val="75000"/>
                  </a:schemeClr>
                </a:solidFill>
              </a:rPr>
              <a:t>، فترات الراحة والتأخيرات</a:t>
            </a:r>
          </a:p>
          <a:p>
            <a:pPr algn="ctr">
              <a:buNone/>
            </a:pPr>
            <a:endParaRPr lang="ar-IQ" sz="2400" dirty="0" smtClean="0">
              <a:solidFill>
                <a:schemeClr val="bg1"/>
              </a:solidFill>
            </a:endParaRPr>
          </a:p>
          <a:p>
            <a:pPr algn="ctr">
              <a:buNone/>
            </a:pPr>
            <a:r>
              <a:rPr lang="ar-IQ" sz="2400" b="1" dirty="0" smtClean="0">
                <a:solidFill>
                  <a:schemeClr val="bg1"/>
                </a:solidFill>
              </a:rPr>
              <a:t>اعداد</a:t>
            </a:r>
          </a:p>
          <a:p>
            <a:pPr algn="ctr">
              <a:buNone/>
            </a:pPr>
            <a:r>
              <a:rPr lang="ar-IQ" sz="2400" b="1" dirty="0" err="1" smtClean="0">
                <a:solidFill>
                  <a:schemeClr val="bg1"/>
                </a:solidFill>
              </a:rPr>
              <a:t>ا.د</a:t>
            </a:r>
            <a:r>
              <a:rPr lang="ar-IQ" sz="2400" b="1" dirty="0" smtClean="0">
                <a:solidFill>
                  <a:schemeClr val="bg1"/>
                </a:solidFill>
              </a:rPr>
              <a:t> سهاد قاسم الموسوي </a:t>
            </a:r>
          </a:p>
          <a:p>
            <a:pPr algn="ctr">
              <a:buNone/>
            </a:pPr>
            <a:endParaRPr lang="ar-IQ" sz="2400" b="1" dirty="0" smtClean="0">
              <a:solidFill>
                <a:schemeClr val="bg1"/>
              </a:solidFill>
            </a:endParaRPr>
          </a:p>
          <a:p>
            <a:pPr algn="ctr">
              <a:buNone/>
            </a:pPr>
            <a:r>
              <a:rPr lang="ar-IQ" sz="2400" b="1" dirty="0" smtClean="0">
                <a:solidFill>
                  <a:schemeClr val="accent3">
                    <a:lumMod val="75000"/>
                  </a:schemeClr>
                </a:solidFill>
              </a:rPr>
              <a:t>الجزء الثاني  </a:t>
            </a:r>
            <a:endParaRPr lang="ar-IQ" sz="2400" b="1" dirty="0">
              <a:solidFill>
                <a:schemeClr val="accent3">
                  <a:lumMod val="75000"/>
                </a:schemeClr>
              </a:solidFill>
            </a:endParaRPr>
          </a:p>
        </p:txBody>
      </p:sp>
      <p:pic>
        <p:nvPicPr>
          <p:cNvPr id="9" name="الفصل الخامس265-2.wav">
            <a:hlinkClick r:id="" action="ppaction://media"/>
          </p:cNvPr>
          <p:cNvPicPr>
            <a:picLocks noRot="1" noChangeAspect="1"/>
          </p:cNvPicPr>
          <p:nvPr>
            <a:audioFile r:link="rId1"/>
          </p:nvPr>
        </p:nvPicPr>
        <p:blipFill>
          <a:blip r:embed="rId4" cstate="print"/>
          <a:stretch>
            <a:fillRect/>
          </a:stretch>
        </p:blipFill>
        <p:spPr>
          <a:xfrm>
            <a:off x="8632825" y="6346825"/>
            <a:ext cx="304800" cy="304800"/>
          </a:xfrm>
          <a:prstGeom prst="rect">
            <a:avLst/>
          </a:prstGeom>
        </p:spPr>
      </p:pic>
    </p:spTree>
  </p:cSld>
  <p:clrMapOvr>
    <a:masterClrMapping/>
  </p:clrMapOvr>
  <p:transition advTm="926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9"/>
                                        </p:tgtEl>
                                      </p:cBhvr>
                                    </p:cmd>
                                  </p:childTnLst>
                                </p:cTn>
                              </p:par>
                            </p:childTnLst>
                          </p:cTn>
                        </p:par>
                      </p:childTnLst>
                    </p:cTn>
                  </p:par>
                </p:childTnLst>
              </p:cTn>
              <p:prevCondLst>
                <p:cond evt="onPrev" delay="0">
                  <p:tgtEl>
                    <p:sldTgt/>
                  </p:tgtEl>
                </p:cond>
              </p:prevCondLst>
              <p:nextCondLst>
                <p:cond evt="onNext" delay="0">
                  <p:tgtEl>
                    <p:sldTgt/>
                  </p:tgtEl>
                </p:cond>
              </p:nextCondLst>
            </p:seq>
            <p:audio isNarration="1">
              <p:cMediaNode showWhenStopped="0">
                <p:cTn id="7" fill="hold" display="0">
                  <p:stCondLst>
                    <p:cond delay="indefinite"/>
                  </p:stCondLst>
                  <p:endCondLst>
                    <p:cond evt="onPrev" delay="0">
                      <p:tgtEl>
                        <p:sldTgt/>
                      </p:tgtEl>
                    </p:cond>
                    <p:cond evt="onStopAudio" delay="0">
                      <p:tgtEl>
                        <p:sldTgt/>
                      </p:tgtEl>
                    </p:cond>
                  </p:endCondLst>
                </p:cTn>
                <p:tgtEl>
                  <p:spTgt spid="9"/>
                </p:tgtEl>
              </p:cMediaNode>
            </p:audio>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67494"/>
            <a:ext cx="8229600" cy="425202"/>
          </a:xfrm>
        </p:spPr>
        <p:txBody>
          <a:bodyPr>
            <a:normAutofit fontScale="90000"/>
          </a:bodyPr>
          <a:lstStyle/>
          <a:p>
            <a:pPr algn="ctr"/>
            <a:r>
              <a:rPr lang="ar-IQ" dirty="0" smtClean="0"/>
              <a:t>الفصل الخامس </a:t>
            </a:r>
            <a:endParaRPr lang="ar-IQ" dirty="0"/>
          </a:p>
        </p:txBody>
      </p:sp>
      <p:sp>
        <p:nvSpPr>
          <p:cNvPr id="3" name="عنصر نائب للمحتوى 2"/>
          <p:cNvSpPr>
            <a:spLocks noGrp="1"/>
          </p:cNvSpPr>
          <p:nvPr>
            <p:ph idx="1"/>
          </p:nvPr>
        </p:nvSpPr>
        <p:spPr>
          <a:xfrm>
            <a:off x="457200" y="980728"/>
            <a:ext cx="8229600" cy="5474080"/>
          </a:xfrm>
        </p:spPr>
        <p:txBody>
          <a:bodyPr>
            <a:normAutofit fontScale="70000" lnSpcReduction="20000"/>
          </a:bodyPr>
          <a:lstStyle/>
          <a:p>
            <a:r>
              <a:rPr lang="ar-IQ" b="1" dirty="0" smtClean="0">
                <a:solidFill>
                  <a:srgbClr val="FFFF00"/>
                </a:solidFill>
              </a:rPr>
              <a:t>التبديـل الغيـر قانونـي</a:t>
            </a:r>
            <a:endParaRPr lang="en-US" dirty="0" smtClean="0">
              <a:solidFill>
                <a:srgbClr val="FFFF00"/>
              </a:solidFill>
            </a:endParaRPr>
          </a:p>
          <a:p>
            <a:r>
              <a:rPr lang="ar-IQ" dirty="0" smtClean="0">
                <a:solidFill>
                  <a:srgbClr val="FFFF00"/>
                </a:solidFill>
              </a:rPr>
              <a:t>يكون التبديل غي قانوني عندما يتجاوز الحدود المشار إليها في القاعدة </a:t>
            </a:r>
            <a:r>
              <a:rPr lang="en-US" dirty="0" smtClean="0">
                <a:solidFill>
                  <a:srgbClr val="FFFF00"/>
                </a:solidFill>
              </a:rPr>
              <a:t>15 . 6 )</a:t>
            </a:r>
            <a:r>
              <a:rPr lang="ar-IQ" dirty="0" smtClean="0">
                <a:solidFill>
                  <a:srgbClr val="FFFF00"/>
                </a:solidFill>
              </a:rPr>
              <a:t> ) باستثناء الحالة في </a:t>
            </a:r>
            <a:r>
              <a:rPr lang="ar-IQ" dirty="0" err="1" smtClean="0">
                <a:solidFill>
                  <a:srgbClr val="FFFF00"/>
                </a:solidFill>
              </a:rPr>
              <a:t>القاعدة (</a:t>
            </a:r>
            <a:r>
              <a:rPr lang="ar-IQ" dirty="0" smtClean="0">
                <a:solidFill>
                  <a:srgbClr val="FFFF00"/>
                </a:solidFill>
              </a:rPr>
              <a:t> </a:t>
            </a:r>
            <a:r>
              <a:rPr lang="en-US" dirty="0" smtClean="0">
                <a:solidFill>
                  <a:srgbClr val="FFFF00"/>
                </a:solidFill>
              </a:rPr>
              <a:t>15 . 7</a:t>
            </a:r>
            <a:r>
              <a:rPr lang="ar-IQ" dirty="0" smtClean="0">
                <a:solidFill>
                  <a:srgbClr val="FFFF00"/>
                </a:solidFill>
              </a:rPr>
              <a:t> </a:t>
            </a:r>
            <a:r>
              <a:rPr lang="ar-IQ" dirty="0" err="1" smtClean="0">
                <a:solidFill>
                  <a:srgbClr val="FFFF00"/>
                </a:solidFill>
              </a:rPr>
              <a:t>).</a:t>
            </a:r>
            <a:endParaRPr lang="en-US" dirty="0" smtClean="0">
              <a:solidFill>
                <a:srgbClr val="FFFF00"/>
              </a:solidFill>
            </a:endParaRPr>
          </a:p>
          <a:p>
            <a:r>
              <a:rPr lang="ar-IQ" dirty="0" smtClean="0">
                <a:solidFill>
                  <a:srgbClr val="FFFF00"/>
                </a:solidFill>
              </a:rPr>
              <a:t>عندما يجري الفريق تبديلاً غير قانونياً </a:t>
            </a:r>
            <a:r>
              <a:rPr lang="ar-IQ" dirty="0" err="1" smtClean="0">
                <a:solidFill>
                  <a:srgbClr val="FFFF00"/>
                </a:solidFill>
              </a:rPr>
              <a:t>وإستؤنف</a:t>
            </a:r>
            <a:r>
              <a:rPr lang="ar-IQ" dirty="0" smtClean="0">
                <a:solidFill>
                  <a:srgbClr val="FFFF00"/>
                </a:solidFill>
              </a:rPr>
              <a:t> اللعب يجب تطبيق الإجراء </a:t>
            </a:r>
            <a:r>
              <a:rPr lang="ar-IQ" dirty="0" err="1" smtClean="0">
                <a:solidFill>
                  <a:srgbClr val="FFFF00"/>
                </a:solidFill>
              </a:rPr>
              <a:t>التالي :</a:t>
            </a:r>
            <a:endParaRPr lang="en-US" dirty="0" smtClean="0">
              <a:solidFill>
                <a:srgbClr val="FFFF00"/>
              </a:solidFill>
            </a:endParaRPr>
          </a:p>
          <a:p>
            <a:r>
              <a:rPr lang="ar-IQ" dirty="0" smtClean="0">
                <a:solidFill>
                  <a:srgbClr val="FFFF00"/>
                </a:solidFill>
              </a:rPr>
              <a:t>يجازى الفريق بنقطة والإرسال للمنافس </a:t>
            </a:r>
            <a:endParaRPr lang="en-US" dirty="0" smtClean="0">
              <a:solidFill>
                <a:srgbClr val="FFFF00"/>
              </a:solidFill>
            </a:endParaRPr>
          </a:p>
          <a:p>
            <a:r>
              <a:rPr lang="ar-IQ" dirty="0" smtClean="0">
                <a:solidFill>
                  <a:srgbClr val="FFFF00"/>
                </a:solidFill>
              </a:rPr>
              <a:t>يصحح التبديل</a:t>
            </a:r>
            <a:endParaRPr lang="en-US" dirty="0" smtClean="0">
              <a:solidFill>
                <a:srgbClr val="FFFF00"/>
              </a:solidFill>
            </a:endParaRPr>
          </a:p>
          <a:p>
            <a:r>
              <a:rPr lang="ar-IQ" dirty="0" smtClean="0">
                <a:solidFill>
                  <a:srgbClr val="FFFF00"/>
                </a:solidFill>
              </a:rPr>
              <a:t>تلغى النقاط التي سجلها الفريق </a:t>
            </a:r>
            <a:r>
              <a:rPr lang="ar-IQ" dirty="0" err="1" smtClean="0">
                <a:solidFill>
                  <a:srgbClr val="FFFF00"/>
                </a:solidFill>
              </a:rPr>
              <a:t>المخطيء</a:t>
            </a:r>
            <a:r>
              <a:rPr lang="ar-IQ" dirty="0" smtClean="0">
                <a:solidFill>
                  <a:srgbClr val="FFFF00"/>
                </a:solidFill>
              </a:rPr>
              <a:t> منذ </a:t>
            </a:r>
            <a:r>
              <a:rPr lang="ar-IQ" dirty="0" err="1" smtClean="0">
                <a:solidFill>
                  <a:srgbClr val="FFFF00"/>
                </a:solidFill>
              </a:rPr>
              <a:t>إرتكاب</a:t>
            </a:r>
            <a:r>
              <a:rPr lang="ar-IQ" dirty="0" smtClean="0">
                <a:solidFill>
                  <a:srgbClr val="FFFF00"/>
                </a:solidFill>
              </a:rPr>
              <a:t> الخطأ، وتظل نقاط المنافس </a:t>
            </a:r>
            <a:r>
              <a:rPr lang="ar-IQ" dirty="0" err="1" smtClean="0">
                <a:solidFill>
                  <a:srgbClr val="FFFF00"/>
                </a:solidFill>
              </a:rPr>
              <a:t>سارية .</a:t>
            </a:r>
            <a:endParaRPr lang="en-US" dirty="0" smtClean="0">
              <a:solidFill>
                <a:srgbClr val="FFFF00"/>
              </a:solidFill>
            </a:endParaRPr>
          </a:p>
          <a:p>
            <a:r>
              <a:rPr lang="ar-IQ" b="1" dirty="0" smtClean="0">
                <a:solidFill>
                  <a:srgbClr val="FFFF00"/>
                </a:solidFill>
              </a:rPr>
              <a:t>إجـراءات التبديــل</a:t>
            </a:r>
            <a:endParaRPr lang="en-US" dirty="0" smtClean="0">
              <a:solidFill>
                <a:srgbClr val="FFFF00"/>
              </a:solidFill>
            </a:endParaRPr>
          </a:p>
          <a:p>
            <a:r>
              <a:rPr lang="ar-IQ" dirty="0" smtClean="0">
                <a:solidFill>
                  <a:srgbClr val="FFFF00"/>
                </a:solidFill>
              </a:rPr>
              <a:t>يجب أن يجري التبديل من داخل منطقة التبديل</a:t>
            </a:r>
            <a:endParaRPr lang="en-US" dirty="0" smtClean="0">
              <a:solidFill>
                <a:srgbClr val="FFFF00"/>
              </a:solidFill>
            </a:endParaRPr>
          </a:p>
          <a:p>
            <a:r>
              <a:rPr lang="ar-IQ" dirty="0" smtClean="0">
                <a:solidFill>
                  <a:srgbClr val="FFFF00"/>
                </a:solidFill>
              </a:rPr>
              <a:t>يستغرق التبديل فقط الوقت اللازم لتسجيل التبديل في </a:t>
            </a:r>
            <a:r>
              <a:rPr lang="ar-IQ" dirty="0" err="1" smtClean="0">
                <a:solidFill>
                  <a:srgbClr val="FFFF00"/>
                </a:solidFill>
              </a:rPr>
              <a:t>أستمارة</a:t>
            </a:r>
            <a:r>
              <a:rPr lang="ar-IQ" dirty="0" smtClean="0">
                <a:solidFill>
                  <a:srgbClr val="FFFF00"/>
                </a:solidFill>
              </a:rPr>
              <a:t> </a:t>
            </a:r>
            <a:r>
              <a:rPr lang="ar-IQ" dirty="0" err="1" smtClean="0">
                <a:solidFill>
                  <a:srgbClr val="FFFF00"/>
                </a:solidFill>
              </a:rPr>
              <a:t>التسجيل </a:t>
            </a:r>
            <a:r>
              <a:rPr lang="ar-IQ" dirty="0" smtClean="0">
                <a:solidFill>
                  <a:srgbClr val="FFFF00"/>
                </a:solidFill>
              </a:rPr>
              <a:t>، والسماح بدخول وخروج اللاعبين</a:t>
            </a:r>
            <a:endParaRPr lang="en-US" dirty="0" smtClean="0">
              <a:solidFill>
                <a:srgbClr val="FFFF00"/>
              </a:solidFill>
            </a:endParaRPr>
          </a:p>
          <a:p>
            <a:r>
              <a:rPr lang="ar-IQ" dirty="0" smtClean="0">
                <a:solidFill>
                  <a:srgbClr val="FFFF00"/>
                </a:solidFill>
              </a:rPr>
              <a:t>يكون الطلب الفعلي للتبديل بدخول </a:t>
            </a:r>
            <a:r>
              <a:rPr lang="ar-IQ" dirty="0" err="1" smtClean="0">
                <a:solidFill>
                  <a:srgbClr val="FFFF00"/>
                </a:solidFill>
              </a:rPr>
              <a:t>اللاعب </a:t>
            </a:r>
            <a:r>
              <a:rPr lang="ar-IQ" dirty="0" smtClean="0">
                <a:solidFill>
                  <a:srgbClr val="FFFF00"/>
                </a:solidFill>
              </a:rPr>
              <a:t>(اللاعبين) البديل منطقة التبديل مستعداً للعب أثناء التوقف </a:t>
            </a:r>
            <a:r>
              <a:rPr lang="ar-IQ" dirty="0" err="1" smtClean="0">
                <a:solidFill>
                  <a:srgbClr val="FFFF00"/>
                </a:solidFill>
              </a:rPr>
              <a:t>العادي .</a:t>
            </a:r>
            <a:endParaRPr lang="en-US" dirty="0" smtClean="0">
              <a:solidFill>
                <a:srgbClr val="FFFF00"/>
              </a:solidFill>
            </a:endParaRPr>
          </a:p>
          <a:p>
            <a:r>
              <a:rPr lang="ar-IQ" dirty="0" smtClean="0">
                <a:solidFill>
                  <a:srgbClr val="FFFF00"/>
                </a:solidFill>
              </a:rPr>
              <a:t>إذا لم يكن </a:t>
            </a:r>
            <a:r>
              <a:rPr lang="ar-IQ" dirty="0" err="1" smtClean="0">
                <a:solidFill>
                  <a:srgbClr val="FFFF00"/>
                </a:solidFill>
              </a:rPr>
              <a:t>كذلك </a:t>
            </a:r>
            <a:r>
              <a:rPr lang="ar-IQ" dirty="0" smtClean="0">
                <a:solidFill>
                  <a:srgbClr val="FFFF00"/>
                </a:solidFill>
              </a:rPr>
              <a:t>، لا يمنح التبديل ويجازى الفريق </a:t>
            </a:r>
            <a:r>
              <a:rPr lang="ar-IQ" dirty="0" err="1" smtClean="0">
                <a:solidFill>
                  <a:srgbClr val="FFFF00"/>
                </a:solidFill>
              </a:rPr>
              <a:t>بالتأخير .</a:t>
            </a:r>
            <a:endParaRPr lang="en-US" dirty="0" smtClean="0">
              <a:solidFill>
                <a:srgbClr val="FFFF00"/>
              </a:solidFill>
            </a:endParaRPr>
          </a:p>
          <a:p>
            <a:r>
              <a:rPr lang="ar-IQ" dirty="0" smtClean="0">
                <a:solidFill>
                  <a:srgbClr val="FFFF00"/>
                </a:solidFill>
              </a:rPr>
              <a:t>يكون طلب التبديل مقبولاً ويعلن بواسطة المسجل أو الحكم الثاني باستخدام جهاز </a:t>
            </a:r>
            <a:r>
              <a:rPr lang="ar-IQ" dirty="0" err="1" smtClean="0">
                <a:solidFill>
                  <a:srgbClr val="FFFF00"/>
                </a:solidFill>
              </a:rPr>
              <a:t>البوق </a:t>
            </a:r>
            <a:r>
              <a:rPr lang="ar-IQ" dirty="0" smtClean="0">
                <a:solidFill>
                  <a:srgbClr val="FFFF00"/>
                </a:solidFill>
              </a:rPr>
              <a:t>/ </a:t>
            </a:r>
            <a:r>
              <a:rPr lang="ar-IQ" dirty="0" err="1" smtClean="0">
                <a:solidFill>
                  <a:srgbClr val="FFFF00"/>
                </a:solidFill>
              </a:rPr>
              <a:t>الصافرة</a:t>
            </a:r>
            <a:r>
              <a:rPr lang="ar-IQ" dirty="0" smtClean="0">
                <a:solidFill>
                  <a:srgbClr val="FFFF00"/>
                </a:solidFill>
              </a:rPr>
              <a:t> </a:t>
            </a:r>
            <a:r>
              <a:rPr lang="ar-IQ" dirty="0" err="1" smtClean="0">
                <a:solidFill>
                  <a:srgbClr val="FFFF00"/>
                </a:solidFill>
              </a:rPr>
              <a:t>بالتعاقب </a:t>
            </a:r>
            <a:r>
              <a:rPr lang="ar-IQ" dirty="0" err="1" smtClean="0"/>
              <a:t>.</a:t>
            </a:r>
            <a:endParaRPr lang="en-US" dirty="0"/>
          </a:p>
        </p:txBody>
      </p:sp>
      <p:pic>
        <p:nvPicPr>
          <p:cNvPr id="4" name="الفصل الخامس260.wav">
            <a:hlinkClick r:id="" action="ppaction://media"/>
          </p:cNvPr>
          <p:cNvPicPr>
            <a:picLocks noRot="1" noChangeAspect="1"/>
          </p:cNvPicPr>
          <p:nvPr>
            <a:audioFile r:link="rId1"/>
          </p:nvPr>
        </p:nvPicPr>
        <p:blipFill>
          <a:blip r:embed="rId3" cstate="print"/>
          <a:stretch>
            <a:fillRect/>
          </a:stretch>
        </p:blipFill>
        <p:spPr>
          <a:xfrm>
            <a:off x="8632825" y="6346825"/>
            <a:ext cx="304800" cy="304800"/>
          </a:xfrm>
          <a:prstGeom prst="rect">
            <a:avLst/>
          </a:prstGeom>
        </p:spPr>
      </p:pic>
    </p:spTree>
  </p:cSld>
  <p:clrMapOvr>
    <a:masterClrMapping/>
  </p:clrMapOvr>
  <p:transition advTm="66501"/>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audio isNarration="1">
              <p:cMediaNode showWhenStopped="0">
                <p:cTn id="7" fill="hold" display="0">
                  <p:stCondLst>
                    <p:cond delay="indefinite"/>
                  </p:stCondLst>
                  <p:endCondLst>
                    <p:cond evt="onPrev" delay="0">
                      <p:tgtEl>
                        <p:sldTgt/>
                      </p:tgtEl>
                    </p:cond>
                    <p:cond evt="onStopAudio" delay="0">
                      <p:tgtEl>
                        <p:sldTgt/>
                      </p:tgtEl>
                    </p:cond>
                  </p:endCondLst>
                </p:cTn>
                <p:tgtEl>
                  <p:spTgt spid="4"/>
                </p:tgtEl>
              </p:cMediaNode>
            </p:audio>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67494"/>
            <a:ext cx="8229600" cy="785242"/>
          </a:xfrm>
        </p:spPr>
        <p:txBody>
          <a:bodyPr>
            <a:normAutofit/>
          </a:bodyPr>
          <a:lstStyle/>
          <a:p>
            <a:pPr algn="ctr"/>
            <a:r>
              <a:rPr lang="ar-IQ" sz="3200" dirty="0" smtClean="0"/>
              <a:t>الفصل الخامس </a:t>
            </a:r>
            <a:endParaRPr lang="ar-IQ" sz="3200" dirty="0"/>
          </a:p>
        </p:txBody>
      </p:sp>
      <p:sp>
        <p:nvSpPr>
          <p:cNvPr id="3" name="عنصر نائب للمحتوى 2"/>
          <p:cNvSpPr>
            <a:spLocks noGrp="1"/>
          </p:cNvSpPr>
          <p:nvPr>
            <p:ph idx="1"/>
          </p:nvPr>
        </p:nvSpPr>
        <p:spPr>
          <a:xfrm>
            <a:off x="457200" y="1340768"/>
            <a:ext cx="8229600" cy="5114040"/>
          </a:xfrm>
        </p:spPr>
        <p:txBody>
          <a:bodyPr>
            <a:normAutofit fontScale="77500" lnSpcReduction="20000"/>
          </a:bodyPr>
          <a:lstStyle/>
          <a:p>
            <a:r>
              <a:rPr lang="ar-IQ" dirty="0" smtClean="0">
                <a:solidFill>
                  <a:srgbClr val="FFFF00"/>
                </a:solidFill>
              </a:rPr>
              <a:t>إذا اراد الفريق التبديل لأكثر من واحد على التوالي، يجب على جميع اللاعبين المراد تبديلهم التوجه إلى منطقة التبديل في نفس الوقت ليؤخذ بعين الاعتبار في نفس الطلب، وفي هذه الحالة يجب إجراء التبديلات على التوالي، زوج من اللاعبين بعد </a:t>
            </a:r>
            <a:r>
              <a:rPr lang="ar-IQ" dirty="0" err="1" smtClean="0">
                <a:solidFill>
                  <a:srgbClr val="FFFF00"/>
                </a:solidFill>
              </a:rPr>
              <a:t>الآخر .</a:t>
            </a:r>
            <a:endParaRPr lang="en-US" dirty="0" smtClean="0">
              <a:solidFill>
                <a:srgbClr val="FFFF00"/>
              </a:solidFill>
            </a:endParaRPr>
          </a:p>
          <a:p>
            <a:r>
              <a:rPr lang="ar-IQ" b="1" u="sng" dirty="0" smtClean="0">
                <a:solidFill>
                  <a:srgbClr val="FFFF00"/>
                </a:solidFill>
              </a:rPr>
              <a:t>الطلبـات الخاطئـة</a:t>
            </a:r>
            <a:endParaRPr lang="en-US" u="sng" dirty="0" smtClean="0">
              <a:solidFill>
                <a:srgbClr val="FFFF00"/>
              </a:solidFill>
            </a:endParaRPr>
          </a:p>
          <a:p>
            <a:r>
              <a:rPr lang="ar-IQ" dirty="0" smtClean="0">
                <a:solidFill>
                  <a:srgbClr val="FFFF00"/>
                </a:solidFill>
              </a:rPr>
              <a:t>يكون من الخطأ طلب أي توقف </a:t>
            </a:r>
            <a:r>
              <a:rPr lang="ar-IQ" dirty="0" err="1" smtClean="0">
                <a:solidFill>
                  <a:srgbClr val="FFFF00"/>
                </a:solidFill>
              </a:rPr>
              <a:t>للعب :</a:t>
            </a:r>
            <a:endParaRPr lang="en-US" dirty="0" smtClean="0">
              <a:solidFill>
                <a:srgbClr val="FFFF00"/>
              </a:solidFill>
            </a:endParaRPr>
          </a:p>
          <a:p>
            <a:r>
              <a:rPr lang="ar-IQ" dirty="0" smtClean="0">
                <a:solidFill>
                  <a:srgbClr val="FFFF00"/>
                </a:solidFill>
              </a:rPr>
              <a:t>أثناء التداول أو عند لحظة </a:t>
            </a:r>
            <a:r>
              <a:rPr lang="ar-IQ" dirty="0" err="1" smtClean="0">
                <a:solidFill>
                  <a:srgbClr val="FFFF00"/>
                </a:solidFill>
              </a:rPr>
              <a:t>الصافرة</a:t>
            </a:r>
            <a:r>
              <a:rPr lang="ar-IQ" dirty="0" smtClean="0">
                <a:solidFill>
                  <a:srgbClr val="FFFF00"/>
                </a:solidFill>
              </a:rPr>
              <a:t> للإرسال أو بعدها</a:t>
            </a:r>
            <a:endParaRPr lang="en-US" dirty="0" smtClean="0">
              <a:solidFill>
                <a:srgbClr val="FFFF00"/>
              </a:solidFill>
            </a:endParaRPr>
          </a:p>
          <a:p>
            <a:r>
              <a:rPr lang="ar-IQ" dirty="0" smtClean="0">
                <a:solidFill>
                  <a:srgbClr val="FFFF00"/>
                </a:solidFill>
              </a:rPr>
              <a:t>بواسطة عضو في الفريق غير مصرح له </a:t>
            </a:r>
            <a:r>
              <a:rPr lang="ar-IQ" dirty="0" err="1" smtClean="0">
                <a:solidFill>
                  <a:srgbClr val="FFFF00"/>
                </a:solidFill>
              </a:rPr>
              <a:t>بذلك .</a:t>
            </a:r>
            <a:endParaRPr lang="en-US" dirty="0" smtClean="0">
              <a:solidFill>
                <a:srgbClr val="FFFF00"/>
              </a:solidFill>
            </a:endParaRPr>
          </a:p>
          <a:p>
            <a:r>
              <a:rPr lang="ar-IQ" dirty="0" smtClean="0">
                <a:solidFill>
                  <a:srgbClr val="FFFF00"/>
                </a:solidFill>
              </a:rPr>
              <a:t>لتبديل لاعب قبل </a:t>
            </a:r>
            <a:r>
              <a:rPr lang="ar-IQ" dirty="0" err="1" smtClean="0">
                <a:solidFill>
                  <a:srgbClr val="FFFF00"/>
                </a:solidFill>
              </a:rPr>
              <a:t>إستئناف</a:t>
            </a:r>
            <a:r>
              <a:rPr lang="ar-IQ" dirty="0" smtClean="0">
                <a:solidFill>
                  <a:srgbClr val="FFFF00"/>
                </a:solidFill>
              </a:rPr>
              <a:t> اللعب بعد تبديل سابق لنفس الفريق</a:t>
            </a:r>
            <a:endParaRPr lang="en-US" dirty="0" smtClean="0">
              <a:solidFill>
                <a:srgbClr val="FFFF00"/>
              </a:solidFill>
            </a:endParaRPr>
          </a:p>
          <a:p>
            <a:r>
              <a:rPr lang="ar-IQ" dirty="0" smtClean="0">
                <a:solidFill>
                  <a:srgbClr val="FFFF00"/>
                </a:solidFill>
              </a:rPr>
              <a:t>بعد </a:t>
            </a:r>
            <a:r>
              <a:rPr lang="ar-IQ" dirty="0" err="1" smtClean="0">
                <a:solidFill>
                  <a:srgbClr val="FFFF00"/>
                </a:solidFill>
              </a:rPr>
              <a:t>إستئناف</a:t>
            </a:r>
            <a:r>
              <a:rPr lang="ar-IQ" dirty="0" smtClean="0">
                <a:solidFill>
                  <a:srgbClr val="FFFF00"/>
                </a:solidFill>
              </a:rPr>
              <a:t> العدد المسموح </a:t>
            </a:r>
            <a:r>
              <a:rPr lang="ar-IQ" dirty="0" err="1" smtClean="0">
                <a:solidFill>
                  <a:srgbClr val="FFFF00"/>
                </a:solidFill>
              </a:rPr>
              <a:t>به</a:t>
            </a:r>
            <a:r>
              <a:rPr lang="ar-IQ" dirty="0" smtClean="0">
                <a:solidFill>
                  <a:srgbClr val="FFFF00"/>
                </a:solidFill>
              </a:rPr>
              <a:t> للأوقات المستقطعة وتبديلات اللاعبين </a:t>
            </a:r>
            <a:endParaRPr lang="en-US" dirty="0" smtClean="0">
              <a:solidFill>
                <a:srgbClr val="FFFF00"/>
              </a:solidFill>
            </a:endParaRPr>
          </a:p>
          <a:p>
            <a:r>
              <a:rPr lang="ar-IQ" dirty="0" smtClean="0">
                <a:solidFill>
                  <a:srgbClr val="FFFF00"/>
                </a:solidFill>
              </a:rPr>
              <a:t>يجب رفض الطلب </a:t>
            </a:r>
            <a:r>
              <a:rPr lang="ar-IQ" dirty="0" err="1" smtClean="0">
                <a:solidFill>
                  <a:srgbClr val="FFFF00"/>
                </a:solidFill>
              </a:rPr>
              <a:t>الخاطيء</a:t>
            </a:r>
            <a:r>
              <a:rPr lang="ar-IQ" dirty="0" smtClean="0">
                <a:solidFill>
                  <a:srgbClr val="FFFF00"/>
                </a:solidFill>
              </a:rPr>
              <a:t> الأول في المباراة والذي لا يؤثر أو يؤخر اللعب بدون أي </a:t>
            </a:r>
            <a:r>
              <a:rPr lang="ar-IQ" dirty="0" err="1" smtClean="0">
                <a:solidFill>
                  <a:srgbClr val="FFFF00"/>
                </a:solidFill>
              </a:rPr>
              <a:t>نتائج .</a:t>
            </a:r>
            <a:endParaRPr lang="en-US" dirty="0" smtClean="0">
              <a:solidFill>
                <a:srgbClr val="FFFF00"/>
              </a:solidFill>
            </a:endParaRPr>
          </a:p>
          <a:p>
            <a:r>
              <a:rPr lang="ar-IQ" dirty="0" smtClean="0">
                <a:solidFill>
                  <a:srgbClr val="FFFF00"/>
                </a:solidFill>
              </a:rPr>
              <a:t>أي طلب </a:t>
            </a:r>
            <a:r>
              <a:rPr lang="ar-IQ" dirty="0" err="1" smtClean="0">
                <a:solidFill>
                  <a:srgbClr val="FFFF00"/>
                </a:solidFill>
              </a:rPr>
              <a:t>خاطيء</a:t>
            </a:r>
            <a:r>
              <a:rPr lang="ar-IQ" dirty="0" smtClean="0">
                <a:solidFill>
                  <a:srgbClr val="FFFF00"/>
                </a:solidFill>
              </a:rPr>
              <a:t> في المباراة من نفس الفريق يشكل </a:t>
            </a:r>
            <a:r>
              <a:rPr lang="ar-IQ" dirty="0" err="1" smtClean="0">
                <a:solidFill>
                  <a:srgbClr val="FFFF00"/>
                </a:solidFill>
              </a:rPr>
              <a:t>تأخيراً .</a:t>
            </a:r>
            <a:endParaRPr lang="en-US" dirty="0" smtClean="0">
              <a:solidFill>
                <a:srgbClr val="FFFF00"/>
              </a:solidFill>
            </a:endParaRPr>
          </a:p>
          <a:p>
            <a:endParaRPr lang="ar-IQ" dirty="0">
              <a:solidFill>
                <a:srgbClr val="FFFF00"/>
              </a:solidFill>
            </a:endParaRPr>
          </a:p>
        </p:txBody>
      </p:sp>
      <p:pic>
        <p:nvPicPr>
          <p:cNvPr id="4" name="الفصل الخامس261.wav">
            <a:hlinkClick r:id="" action="ppaction://media"/>
          </p:cNvPr>
          <p:cNvPicPr>
            <a:picLocks noRot="1" noChangeAspect="1"/>
          </p:cNvPicPr>
          <p:nvPr>
            <a:audioFile r:link="rId1"/>
          </p:nvPr>
        </p:nvPicPr>
        <p:blipFill>
          <a:blip r:embed="rId3" cstate="print"/>
          <a:stretch>
            <a:fillRect/>
          </a:stretch>
        </p:blipFill>
        <p:spPr>
          <a:xfrm>
            <a:off x="8632825" y="6346825"/>
            <a:ext cx="304800" cy="304800"/>
          </a:xfrm>
          <a:prstGeom prst="rect">
            <a:avLst/>
          </a:prstGeom>
        </p:spPr>
      </p:pic>
    </p:spTree>
  </p:cSld>
  <p:clrMapOvr>
    <a:masterClrMapping/>
  </p:clrMapOvr>
  <p:transition advTm="5833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audio isNarration="1">
              <p:cMediaNode showWhenStopped="0">
                <p:cTn id="7" fill="hold" display="0">
                  <p:stCondLst>
                    <p:cond delay="indefinite"/>
                  </p:stCondLst>
                  <p:endCondLst>
                    <p:cond evt="onPrev" delay="0">
                      <p:tgtEl>
                        <p:sldTgt/>
                      </p:tgtEl>
                    </p:cond>
                    <p:cond evt="onStopAudio" delay="0">
                      <p:tgtEl>
                        <p:sldTgt/>
                      </p:tgtEl>
                    </p:cond>
                  </p:endCondLst>
                </p:cTn>
                <p:tgtEl>
                  <p:spTgt spid="4"/>
                </p:tgtEl>
              </p:cMediaNode>
            </p:audio>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67494"/>
            <a:ext cx="8229600" cy="497210"/>
          </a:xfrm>
        </p:spPr>
        <p:txBody>
          <a:bodyPr>
            <a:normAutofit fontScale="90000"/>
          </a:bodyPr>
          <a:lstStyle/>
          <a:p>
            <a:pPr algn="ctr"/>
            <a:r>
              <a:rPr lang="ar-IQ" dirty="0" smtClean="0"/>
              <a:t>الفصل الخامس </a:t>
            </a:r>
            <a:endParaRPr lang="ar-IQ" dirty="0"/>
          </a:p>
        </p:txBody>
      </p:sp>
      <p:sp>
        <p:nvSpPr>
          <p:cNvPr id="3" name="عنصر نائب للمحتوى 2"/>
          <p:cNvSpPr>
            <a:spLocks noGrp="1"/>
          </p:cNvSpPr>
          <p:nvPr>
            <p:ph idx="1"/>
          </p:nvPr>
        </p:nvSpPr>
        <p:spPr>
          <a:xfrm>
            <a:off x="457200" y="908720"/>
            <a:ext cx="8229600" cy="5328592"/>
          </a:xfrm>
        </p:spPr>
        <p:txBody>
          <a:bodyPr>
            <a:noAutofit/>
          </a:bodyPr>
          <a:lstStyle/>
          <a:p>
            <a:r>
              <a:rPr lang="ar-IQ" sz="2000" b="1" u="sng" dirty="0" smtClean="0">
                <a:solidFill>
                  <a:srgbClr val="FFFF00"/>
                </a:solidFill>
              </a:rPr>
              <a:t>أنواع التأخيرات</a:t>
            </a:r>
            <a:endParaRPr lang="en-US" sz="2000" u="sng" dirty="0" smtClean="0">
              <a:solidFill>
                <a:srgbClr val="FFFF00"/>
              </a:solidFill>
            </a:endParaRPr>
          </a:p>
          <a:p>
            <a:pPr lvl="1"/>
            <a:r>
              <a:rPr lang="ar-IQ" sz="1400" dirty="0" smtClean="0">
                <a:solidFill>
                  <a:srgbClr val="FFFF00"/>
                </a:solidFill>
              </a:rPr>
              <a:t>يعتبر </a:t>
            </a:r>
            <a:r>
              <a:rPr lang="ar-IQ" sz="1400" dirty="0" err="1" smtClean="0">
                <a:solidFill>
                  <a:srgbClr val="FFFF00"/>
                </a:solidFill>
              </a:rPr>
              <a:t>الآداء</a:t>
            </a:r>
            <a:r>
              <a:rPr lang="ar-IQ" sz="1400" dirty="0" smtClean="0">
                <a:solidFill>
                  <a:srgbClr val="FFFF00"/>
                </a:solidFill>
              </a:rPr>
              <a:t> </a:t>
            </a:r>
            <a:r>
              <a:rPr lang="ar-IQ" sz="1400" dirty="0" err="1" smtClean="0">
                <a:solidFill>
                  <a:srgbClr val="FFFF00"/>
                </a:solidFill>
              </a:rPr>
              <a:t>الخاطيء</a:t>
            </a:r>
            <a:r>
              <a:rPr lang="ar-IQ" sz="1400" dirty="0" smtClean="0">
                <a:solidFill>
                  <a:srgbClr val="FFFF00"/>
                </a:solidFill>
              </a:rPr>
              <a:t> للفريق الذي يؤجل </a:t>
            </a:r>
            <a:r>
              <a:rPr lang="ar-IQ" sz="1400" dirty="0" err="1" smtClean="0">
                <a:solidFill>
                  <a:srgbClr val="FFFF00"/>
                </a:solidFill>
              </a:rPr>
              <a:t>إستئناف</a:t>
            </a:r>
            <a:r>
              <a:rPr lang="ar-IQ" sz="1400" dirty="0" smtClean="0">
                <a:solidFill>
                  <a:srgbClr val="FFFF00"/>
                </a:solidFill>
              </a:rPr>
              <a:t> اللعب تأخيراً ويتضمن من خلال </a:t>
            </a:r>
            <a:r>
              <a:rPr lang="ar-IQ" sz="1400" dirty="0" err="1" smtClean="0">
                <a:solidFill>
                  <a:srgbClr val="FFFF00"/>
                </a:solidFill>
              </a:rPr>
              <a:t>التالي :</a:t>
            </a:r>
            <a:endParaRPr lang="en-US" sz="1400" dirty="0" smtClean="0">
              <a:solidFill>
                <a:srgbClr val="FFFF00"/>
              </a:solidFill>
            </a:endParaRPr>
          </a:p>
          <a:p>
            <a:r>
              <a:rPr lang="ar-IQ" sz="1800" dirty="0" smtClean="0">
                <a:solidFill>
                  <a:srgbClr val="FFFF00"/>
                </a:solidFill>
              </a:rPr>
              <a:t>تأخير </a:t>
            </a:r>
            <a:r>
              <a:rPr lang="ar-IQ" sz="1800" dirty="0" err="1" smtClean="0">
                <a:solidFill>
                  <a:srgbClr val="FFFF00"/>
                </a:solidFill>
              </a:rPr>
              <a:t>التبديل .</a:t>
            </a:r>
            <a:endParaRPr lang="en-US" sz="1800" dirty="0" smtClean="0">
              <a:solidFill>
                <a:srgbClr val="FFFF00"/>
              </a:solidFill>
            </a:endParaRPr>
          </a:p>
          <a:p>
            <a:r>
              <a:rPr lang="ar-IQ" sz="1800" dirty="0" smtClean="0">
                <a:solidFill>
                  <a:srgbClr val="FFFF00"/>
                </a:solidFill>
              </a:rPr>
              <a:t>إطالة توقفات اللعب الآخرى بعد أن يكون قد طلب منه </a:t>
            </a:r>
            <a:r>
              <a:rPr lang="ar-IQ" sz="1800" dirty="0" err="1" smtClean="0">
                <a:solidFill>
                  <a:srgbClr val="FFFF00"/>
                </a:solidFill>
              </a:rPr>
              <a:t>إستئناف</a:t>
            </a:r>
            <a:r>
              <a:rPr lang="ar-IQ" sz="1800" dirty="0" smtClean="0">
                <a:solidFill>
                  <a:srgbClr val="FFFF00"/>
                </a:solidFill>
              </a:rPr>
              <a:t> اللعب.</a:t>
            </a:r>
            <a:endParaRPr lang="en-US" sz="1800" dirty="0" smtClean="0">
              <a:solidFill>
                <a:srgbClr val="FFFF00"/>
              </a:solidFill>
            </a:endParaRPr>
          </a:p>
          <a:p>
            <a:r>
              <a:rPr lang="ar-IQ" sz="1800" dirty="0" smtClean="0">
                <a:solidFill>
                  <a:srgbClr val="FFFF00"/>
                </a:solidFill>
              </a:rPr>
              <a:t>طلب تبديل غير قانوني</a:t>
            </a:r>
            <a:endParaRPr lang="en-US" sz="1800" dirty="0" smtClean="0">
              <a:solidFill>
                <a:srgbClr val="FFFF00"/>
              </a:solidFill>
            </a:endParaRPr>
          </a:p>
          <a:p>
            <a:r>
              <a:rPr lang="ar-IQ" sz="1800" dirty="0" smtClean="0">
                <a:solidFill>
                  <a:srgbClr val="FFFF00"/>
                </a:solidFill>
              </a:rPr>
              <a:t>تكرار الطلب </a:t>
            </a:r>
            <a:r>
              <a:rPr lang="ar-IQ" sz="1800" dirty="0" err="1" smtClean="0">
                <a:solidFill>
                  <a:srgbClr val="FFFF00"/>
                </a:solidFill>
              </a:rPr>
              <a:t>الخاطيء.</a:t>
            </a:r>
            <a:endParaRPr lang="en-US" sz="1800" dirty="0" smtClean="0">
              <a:solidFill>
                <a:srgbClr val="FFFF00"/>
              </a:solidFill>
            </a:endParaRPr>
          </a:p>
          <a:p>
            <a:r>
              <a:rPr lang="ar-IQ" sz="1800" dirty="0" smtClean="0">
                <a:solidFill>
                  <a:srgbClr val="FFFF00"/>
                </a:solidFill>
              </a:rPr>
              <a:t>تأخير اللعب بواسطة عضو الفريق.</a:t>
            </a:r>
            <a:endParaRPr lang="en-US" sz="1800" dirty="0" smtClean="0">
              <a:solidFill>
                <a:srgbClr val="FFFF00"/>
              </a:solidFill>
            </a:endParaRPr>
          </a:p>
          <a:p>
            <a:r>
              <a:rPr lang="ar-IQ" sz="1800" b="1" u="sng" dirty="0" smtClean="0">
                <a:solidFill>
                  <a:srgbClr val="FFFF00"/>
                </a:solidFill>
              </a:rPr>
              <a:t>جزاءات التأخيـر</a:t>
            </a:r>
            <a:endParaRPr lang="en-US" sz="1800" u="sng" dirty="0" smtClean="0">
              <a:solidFill>
                <a:srgbClr val="FFFF00"/>
              </a:solidFill>
            </a:endParaRPr>
          </a:p>
          <a:p>
            <a:r>
              <a:rPr lang="ar-IQ" sz="1800" dirty="0" smtClean="0">
                <a:solidFill>
                  <a:srgbClr val="FFFF00"/>
                </a:solidFill>
              </a:rPr>
              <a:t>يكون لفت نظر </a:t>
            </a:r>
            <a:r>
              <a:rPr lang="ar-IQ" sz="1800" dirty="0" err="1" smtClean="0">
                <a:solidFill>
                  <a:srgbClr val="FFFF00"/>
                </a:solidFill>
              </a:rPr>
              <a:t>للتاخير</a:t>
            </a:r>
            <a:r>
              <a:rPr lang="ar-IQ" sz="1800" dirty="0" smtClean="0">
                <a:solidFill>
                  <a:srgbClr val="FFFF00"/>
                </a:solidFill>
              </a:rPr>
              <a:t> </a:t>
            </a:r>
            <a:r>
              <a:rPr lang="ar-IQ" sz="1800" dirty="0" err="1" smtClean="0">
                <a:solidFill>
                  <a:srgbClr val="FFFF00"/>
                </a:solidFill>
              </a:rPr>
              <a:t>و </a:t>
            </a:r>
            <a:r>
              <a:rPr lang="ar-IQ" sz="1800" dirty="0" smtClean="0">
                <a:solidFill>
                  <a:srgbClr val="FFFF00"/>
                </a:solidFill>
              </a:rPr>
              <a:t>" إنذار </a:t>
            </a:r>
            <a:r>
              <a:rPr lang="ar-IQ" sz="1800" dirty="0" err="1" smtClean="0">
                <a:solidFill>
                  <a:srgbClr val="FFFF00"/>
                </a:solidFill>
              </a:rPr>
              <a:t>للتأخير </a:t>
            </a:r>
            <a:r>
              <a:rPr lang="ar-IQ" sz="1800" dirty="0" smtClean="0">
                <a:solidFill>
                  <a:srgbClr val="FFFF00"/>
                </a:solidFill>
              </a:rPr>
              <a:t>" جزاءات للفريق</a:t>
            </a:r>
            <a:endParaRPr lang="en-US" sz="1800" dirty="0" smtClean="0">
              <a:solidFill>
                <a:srgbClr val="FFFF00"/>
              </a:solidFill>
            </a:endParaRPr>
          </a:p>
          <a:p>
            <a:r>
              <a:rPr lang="ar-IQ" sz="1800" dirty="0" smtClean="0">
                <a:solidFill>
                  <a:srgbClr val="FFFF00"/>
                </a:solidFill>
              </a:rPr>
              <a:t>تظل جزاءات التأخير سارية المفعول طوال المباراة</a:t>
            </a:r>
            <a:endParaRPr lang="en-US" sz="1800" dirty="0" smtClean="0">
              <a:solidFill>
                <a:srgbClr val="FFFF00"/>
              </a:solidFill>
            </a:endParaRPr>
          </a:p>
          <a:p>
            <a:r>
              <a:rPr lang="ar-IQ" sz="1800" dirty="0" smtClean="0">
                <a:solidFill>
                  <a:srgbClr val="FFFF00"/>
                </a:solidFill>
              </a:rPr>
              <a:t>يسجل جميع جزاءات </a:t>
            </a:r>
            <a:r>
              <a:rPr lang="ar-IQ" sz="1800" dirty="0" err="1" smtClean="0">
                <a:solidFill>
                  <a:srgbClr val="FFFF00"/>
                </a:solidFill>
              </a:rPr>
              <a:t>التاخير</a:t>
            </a:r>
            <a:r>
              <a:rPr lang="ar-IQ" sz="1800" dirty="0" smtClean="0">
                <a:solidFill>
                  <a:srgbClr val="FFFF00"/>
                </a:solidFill>
              </a:rPr>
              <a:t> بما فيها لفت النظر على استمارة التسجيل </a:t>
            </a:r>
            <a:endParaRPr lang="en-US" sz="1800" dirty="0" smtClean="0">
              <a:solidFill>
                <a:srgbClr val="FFFF00"/>
              </a:solidFill>
            </a:endParaRPr>
          </a:p>
          <a:p>
            <a:r>
              <a:rPr lang="ar-IQ" sz="1800" dirty="0" smtClean="0">
                <a:solidFill>
                  <a:srgbClr val="FFFF00"/>
                </a:solidFill>
              </a:rPr>
              <a:t>يجازى التأخير الأول في المباراة بواسطة عضو </a:t>
            </a:r>
            <a:r>
              <a:rPr lang="ar-IQ" sz="1800" dirty="0" err="1" smtClean="0">
                <a:solidFill>
                  <a:srgbClr val="FFFF00"/>
                </a:solidFill>
              </a:rPr>
              <a:t>الفريق </a:t>
            </a:r>
            <a:r>
              <a:rPr lang="ar-IQ" sz="1800" dirty="0" smtClean="0">
                <a:solidFill>
                  <a:srgbClr val="FFFF00"/>
                </a:solidFill>
              </a:rPr>
              <a:t>"لفت نظر </a:t>
            </a:r>
            <a:r>
              <a:rPr lang="ar-IQ" sz="1800" dirty="0" err="1" smtClean="0">
                <a:solidFill>
                  <a:srgbClr val="FFFF00"/>
                </a:solidFill>
              </a:rPr>
              <a:t>تأخير" .</a:t>
            </a:r>
            <a:endParaRPr lang="en-US" sz="1800" dirty="0" smtClean="0">
              <a:solidFill>
                <a:srgbClr val="FFFF00"/>
              </a:solidFill>
            </a:endParaRPr>
          </a:p>
          <a:p>
            <a:r>
              <a:rPr lang="ar-IQ" sz="1800" dirty="0" smtClean="0">
                <a:solidFill>
                  <a:srgbClr val="FFFF00"/>
                </a:solidFill>
              </a:rPr>
              <a:t>يشكل التأخير الثاني والتأخيرات التالية له من أي نوع بواسطة أي عضو لنفس الفريق وفي نفس المباراة </a:t>
            </a:r>
            <a:r>
              <a:rPr lang="ar-IQ" sz="1800" dirty="0" err="1" smtClean="0">
                <a:solidFill>
                  <a:srgbClr val="FFFF00"/>
                </a:solidFill>
              </a:rPr>
              <a:t>ويجازى </a:t>
            </a:r>
            <a:r>
              <a:rPr lang="ar-IQ" sz="1800" dirty="0" smtClean="0">
                <a:solidFill>
                  <a:srgbClr val="FFFF00"/>
                </a:solidFill>
              </a:rPr>
              <a:t>"إنذار </a:t>
            </a:r>
            <a:r>
              <a:rPr lang="ar-IQ" sz="1800" dirty="0" err="1" smtClean="0">
                <a:solidFill>
                  <a:srgbClr val="FFFF00"/>
                </a:solidFill>
              </a:rPr>
              <a:t>تأخير" </a:t>
            </a:r>
            <a:r>
              <a:rPr lang="ar-IQ" sz="1800" dirty="0" smtClean="0">
                <a:solidFill>
                  <a:srgbClr val="FFFF00"/>
                </a:solidFill>
              </a:rPr>
              <a:t>: نقطة والإرسال للمنافس</a:t>
            </a:r>
            <a:endParaRPr lang="en-US" sz="1800" dirty="0" smtClean="0">
              <a:solidFill>
                <a:srgbClr val="FFFF00"/>
              </a:solidFill>
            </a:endParaRPr>
          </a:p>
          <a:p>
            <a:r>
              <a:rPr lang="ar-IQ" sz="1800" dirty="0" smtClean="0">
                <a:solidFill>
                  <a:srgbClr val="FFFF00"/>
                </a:solidFill>
              </a:rPr>
              <a:t>تطبق جزاءات التأخير الموقعة قبل أو بين الأشواط في الشوط التالي:</a:t>
            </a:r>
            <a:endParaRPr lang="en-US" sz="1800" dirty="0" smtClean="0">
              <a:solidFill>
                <a:srgbClr val="FFFF00"/>
              </a:solidFill>
            </a:endParaRPr>
          </a:p>
          <a:p>
            <a:r>
              <a:rPr lang="ar-IQ" sz="1800" dirty="0" smtClean="0">
                <a:solidFill>
                  <a:srgbClr val="FFFF00"/>
                </a:solidFill>
              </a:rPr>
              <a:t> </a:t>
            </a:r>
            <a:endParaRPr lang="en-US" sz="1800" dirty="0" smtClean="0">
              <a:solidFill>
                <a:srgbClr val="FFFF00"/>
              </a:solidFill>
            </a:endParaRPr>
          </a:p>
          <a:p>
            <a:r>
              <a:rPr lang="ar-IQ" sz="1800" dirty="0" smtClean="0"/>
              <a:t> </a:t>
            </a:r>
            <a:endParaRPr lang="en-US" sz="1800" dirty="0" smtClean="0"/>
          </a:p>
          <a:p>
            <a:endParaRPr lang="ar-IQ" sz="1800" dirty="0" smtClean="0"/>
          </a:p>
        </p:txBody>
      </p:sp>
      <p:pic>
        <p:nvPicPr>
          <p:cNvPr id="4" name="الفصل الخامس262.wav">
            <a:hlinkClick r:id="" action="ppaction://media"/>
          </p:cNvPr>
          <p:cNvPicPr>
            <a:picLocks noRot="1" noChangeAspect="1"/>
          </p:cNvPicPr>
          <p:nvPr>
            <a:audioFile r:link="rId1"/>
          </p:nvPr>
        </p:nvPicPr>
        <p:blipFill>
          <a:blip r:embed="rId3" cstate="print"/>
          <a:stretch>
            <a:fillRect/>
          </a:stretch>
        </p:blipFill>
        <p:spPr>
          <a:xfrm>
            <a:off x="8632825" y="6346825"/>
            <a:ext cx="304800" cy="304800"/>
          </a:xfrm>
          <a:prstGeom prst="rect">
            <a:avLst/>
          </a:prstGeom>
        </p:spPr>
      </p:pic>
    </p:spTree>
  </p:cSld>
  <p:clrMapOvr>
    <a:masterClrMapping/>
  </p:clrMapOvr>
  <p:transition advTm="64681"/>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audio isNarration="1">
              <p:cMediaNode showWhenStopped="0">
                <p:cTn id="7" fill="hold" display="0">
                  <p:stCondLst>
                    <p:cond delay="indefinite"/>
                  </p:stCondLst>
                  <p:endCondLst>
                    <p:cond evt="onPrev" delay="0">
                      <p:tgtEl>
                        <p:sldTgt/>
                      </p:tgtEl>
                    </p:cond>
                    <p:cond evt="onStopAudio" delay="0">
                      <p:tgtEl>
                        <p:sldTgt/>
                      </p:tgtEl>
                    </p:cond>
                  </p:endCondLst>
                </p:cTn>
                <p:tgtEl>
                  <p:spTgt spid="4"/>
                </p:tgtEl>
              </p:cMediaNode>
            </p:audio>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67494"/>
            <a:ext cx="8229600" cy="641226"/>
          </a:xfrm>
        </p:spPr>
        <p:txBody>
          <a:bodyPr>
            <a:normAutofit fontScale="90000"/>
          </a:bodyPr>
          <a:lstStyle/>
          <a:p>
            <a:pPr algn="ctr"/>
            <a:r>
              <a:rPr lang="ar-IQ" dirty="0" smtClean="0"/>
              <a:t>الفصل الخامس</a:t>
            </a:r>
            <a:endParaRPr lang="ar-IQ" dirty="0"/>
          </a:p>
        </p:txBody>
      </p:sp>
      <p:sp>
        <p:nvSpPr>
          <p:cNvPr id="3" name="عنصر نائب للمحتوى 2"/>
          <p:cNvSpPr>
            <a:spLocks noGrp="1"/>
          </p:cNvSpPr>
          <p:nvPr>
            <p:ph idx="1"/>
          </p:nvPr>
        </p:nvSpPr>
        <p:spPr>
          <a:xfrm>
            <a:off x="539552" y="1124744"/>
            <a:ext cx="8229600" cy="5580112"/>
          </a:xfrm>
        </p:spPr>
        <p:txBody>
          <a:bodyPr>
            <a:normAutofit fontScale="77500" lnSpcReduction="20000"/>
          </a:bodyPr>
          <a:lstStyle/>
          <a:p>
            <a:r>
              <a:rPr lang="ar-IQ" sz="2300" b="1" dirty="0" smtClean="0">
                <a:solidFill>
                  <a:srgbClr val="FFFF00"/>
                </a:solidFill>
              </a:rPr>
              <a:t>الإصابـة</a:t>
            </a:r>
            <a:endParaRPr lang="en-US" sz="2300" dirty="0" smtClean="0">
              <a:solidFill>
                <a:srgbClr val="FFFF00"/>
              </a:solidFill>
            </a:endParaRPr>
          </a:p>
          <a:p>
            <a:r>
              <a:rPr lang="ar-IQ" sz="2300" dirty="0" smtClean="0">
                <a:solidFill>
                  <a:srgbClr val="FFFF00"/>
                </a:solidFill>
              </a:rPr>
              <a:t>إذا وقع حادث خطير بينما الكرة في </a:t>
            </a:r>
            <a:r>
              <a:rPr lang="ar-IQ" sz="2300" dirty="0" err="1" smtClean="0">
                <a:solidFill>
                  <a:srgbClr val="FFFF00"/>
                </a:solidFill>
              </a:rPr>
              <a:t>اللعب </a:t>
            </a:r>
            <a:r>
              <a:rPr lang="ar-IQ" sz="2300" dirty="0" smtClean="0">
                <a:solidFill>
                  <a:srgbClr val="FFFF00"/>
                </a:solidFill>
              </a:rPr>
              <a:t>، يجب على الحكم إيقاف اللعب فوراً ويسمح للمساعدة الطبية بدخول </a:t>
            </a:r>
            <a:r>
              <a:rPr lang="ar-IQ" sz="2300" dirty="0" err="1" smtClean="0">
                <a:solidFill>
                  <a:srgbClr val="FFFF00"/>
                </a:solidFill>
              </a:rPr>
              <a:t>الملعب .</a:t>
            </a:r>
            <a:endParaRPr lang="en-US" sz="2300" dirty="0" smtClean="0">
              <a:solidFill>
                <a:srgbClr val="FFFF00"/>
              </a:solidFill>
            </a:endParaRPr>
          </a:p>
          <a:p>
            <a:r>
              <a:rPr lang="ar-IQ" sz="2300" dirty="0" smtClean="0">
                <a:solidFill>
                  <a:srgbClr val="FFFF00"/>
                </a:solidFill>
              </a:rPr>
              <a:t>يعاد بعدئذ التداول</a:t>
            </a:r>
            <a:endParaRPr lang="en-US" sz="2300" dirty="0" smtClean="0">
              <a:solidFill>
                <a:srgbClr val="FFFF00"/>
              </a:solidFill>
            </a:endParaRPr>
          </a:p>
          <a:p>
            <a:r>
              <a:rPr lang="ar-IQ" sz="2300" dirty="0" smtClean="0">
                <a:solidFill>
                  <a:srgbClr val="FFFF00"/>
                </a:solidFill>
              </a:rPr>
              <a:t>إذا تعذر تبديل اللاعب المصاب قانونياً أو </a:t>
            </a:r>
            <a:r>
              <a:rPr lang="ar-IQ" sz="2300" dirty="0" err="1" smtClean="0">
                <a:solidFill>
                  <a:srgbClr val="FFFF00"/>
                </a:solidFill>
              </a:rPr>
              <a:t>إستثنائياً</a:t>
            </a:r>
            <a:r>
              <a:rPr lang="ar-IQ" sz="2300" dirty="0" smtClean="0">
                <a:solidFill>
                  <a:srgbClr val="FFFF00"/>
                </a:solidFill>
              </a:rPr>
              <a:t>، يعطى اللاعب </a:t>
            </a:r>
            <a:br>
              <a:rPr lang="ar-IQ" sz="2300" dirty="0" smtClean="0">
                <a:solidFill>
                  <a:srgbClr val="FFFF00"/>
                </a:solidFill>
              </a:rPr>
            </a:br>
            <a:r>
              <a:rPr lang="en-US" sz="2300" dirty="0" smtClean="0">
                <a:solidFill>
                  <a:srgbClr val="FFFF00"/>
                </a:solidFill>
              </a:rPr>
              <a:t>3</a:t>
            </a:r>
            <a:r>
              <a:rPr lang="ar-IQ" sz="2300" dirty="0" smtClean="0">
                <a:solidFill>
                  <a:srgbClr val="FFFF00"/>
                </a:solidFill>
              </a:rPr>
              <a:t> دقائق وقت للعلاج ولكن ليس لأكثر من مرة واحدة لنفس اللاعب في المباراة</a:t>
            </a:r>
            <a:endParaRPr lang="en-US" sz="2300" dirty="0" smtClean="0">
              <a:solidFill>
                <a:srgbClr val="FFFF00"/>
              </a:solidFill>
            </a:endParaRPr>
          </a:p>
          <a:p>
            <a:r>
              <a:rPr lang="ar-IQ" sz="2300" dirty="0" smtClean="0">
                <a:solidFill>
                  <a:srgbClr val="FFFF00"/>
                </a:solidFill>
              </a:rPr>
              <a:t>إذا لم يشف اللاعب، يعلن عدم </a:t>
            </a:r>
            <a:r>
              <a:rPr lang="ar-IQ" sz="2300" dirty="0" err="1" smtClean="0">
                <a:solidFill>
                  <a:srgbClr val="FFFF00"/>
                </a:solidFill>
              </a:rPr>
              <a:t>إكتمال</a:t>
            </a:r>
            <a:r>
              <a:rPr lang="ar-IQ" sz="2300" dirty="0" smtClean="0">
                <a:solidFill>
                  <a:srgbClr val="FFFF00"/>
                </a:solidFill>
              </a:rPr>
              <a:t> </a:t>
            </a:r>
            <a:r>
              <a:rPr lang="ar-IQ" dirty="0" smtClean="0">
                <a:solidFill>
                  <a:srgbClr val="FFFF00"/>
                </a:solidFill>
              </a:rPr>
              <a:t>فريقه</a:t>
            </a:r>
            <a:endParaRPr lang="en-US" dirty="0" smtClean="0">
              <a:solidFill>
                <a:srgbClr val="FFFF00"/>
              </a:solidFill>
            </a:endParaRPr>
          </a:p>
          <a:p>
            <a:r>
              <a:rPr lang="ar-IQ" b="1" dirty="0" smtClean="0">
                <a:solidFill>
                  <a:srgbClr val="FFFF00"/>
                </a:solidFill>
              </a:rPr>
              <a:t>التدخـل الخارجـي</a:t>
            </a:r>
            <a:endParaRPr lang="en-US" dirty="0" smtClean="0">
              <a:solidFill>
                <a:srgbClr val="FFFF00"/>
              </a:solidFill>
            </a:endParaRPr>
          </a:p>
          <a:p>
            <a:r>
              <a:rPr lang="ar-IQ" dirty="0" smtClean="0">
                <a:solidFill>
                  <a:srgbClr val="FFFF00"/>
                </a:solidFill>
              </a:rPr>
              <a:t>إذا حدث أي تدخل خارجي أثناء اللعب، يوقف اللعب ويعاد التداول</a:t>
            </a:r>
            <a:endParaRPr lang="en-US" dirty="0" smtClean="0">
              <a:solidFill>
                <a:srgbClr val="FFFF00"/>
              </a:solidFill>
            </a:endParaRPr>
          </a:p>
          <a:p>
            <a:r>
              <a:rPr lang="ar-IQ" b="1" dirty="0" smtClean="0">
                <a:solidFill>
                  <a:srgbClr val="FFFF00"/>
                </a:solidFill>
              </a:rPr>
              <a:t>التوقفات المطولـة</a:t>
            </a:r>
            <a:endParaRPr lang="en-US" dirty="0" smtClean="0">
              <a:solidFill>
                <a:srgbClr val="FFFF00"/>
              </a:solidFill>
            </a:endParaRPr>
          </a:p>
          <a:p>
            <a:r>
              <a:rPr lang="ar-IQ" dirty="0" smtClean="0">
                <a:solidFill>
                  <a:srgbClr val="FFFF00"/>
                </a:solidFill>
              </a:rPr>
              <a:t>إذا أدت ظروف طارئة إلى إيقاف المباراة، فسوف يقرر الحكم الأول، المنظم، لجنة المراقبة، إذا تواجد أحدهم، الإجراءات تتخذ الإجراءات التي تتخذ </a:t>
            </a:r>
            <a:r>
              <a:rPr lang="ar-IQ" dirty="0" err="1" smtClean="0">
                <a:solidFill>
                  <a:srgbClr val="FFFF00"/>
                </a:solidFill>
              </a:rPr>
              <a:t>لإستعادة</a:t>
            </a:r>
            <a:r>
              <a:rPr lang="ar-IQ" dirty="0" smtClean="0">
                <a:solidFill>
                  <a:srgbClr val="FFFF00"/>
                </a:solidFill>
              </a:rPr>
              <a:t> الظروف </a:t>
            </a:r>
            <a:r>
              <a:rPr lang="ar-IQ" dirty="0" err="1" smtClean="0">
                <a:solidFill>
                  <a:srgbClr val="FFFF00"/>
                </a:solidFill>
              </a:rPr>
              <a:t>الطبيعية .</a:t>
            </a:r>
            <a:endParaRPr lang="en-US" dirty="0" smtClean="0">
              <a:solidFill>
                <a:srgbClr val="FFFF00"/>
              </a:solidFill>
            </a:endParaRPr>
          </a:p>
          <a:p>
            <a:r>
              <a:rPr lang="ar-IQ" dirty="0" smtClean="0">
                <a:solidFill>
                  <a:srgbClr val="FFFF00"/>
                </a:solidFill>
              </a:rPr>
              <a:t>في حالة حدوث توقف واحد أو عدة توقفات لمدة لا تزيد في مجموعها عن </a:t>
            </a:r>
            <a:r>
              <a:rPr lang="en-US" dirty="0" smtClean="0">
                <a:solidFill>
                  <a:srgbClr val="FFFF00"/>
                </a:solidFill>
              </a:rPr>
              <a:t>4</a:t>
            </a:r>
            <a:r>
              <a:rPr lang="ar-IQ" dirty="0" smtClean="0">
                <a:solidFill>
                  <a:srgbClr val="FFFF00"/>
                </a:solidFill>
              </a:rPr>
              <a:t> </a:t>
            </a:r>
            <a:r>
              <a:rPr lang="ar-IQ" dirty="0" err="1" smtClean="0">
                <a:solidFill>
                  <a:srgbClr val="FFFF00"/>
                </a:solidFill>
              </a:rPr>
              <a:t>ساعات :</a:t>
            </a:r>
            <a:endParaRPr lang="en-US" dirty="0" smtClean="0">
              <a:solidFill>
                <a:srgbClr val="FFFF00"/>
              </a:solidFill>
            </a:endParaRPr>
          </a:p>
          <a:p>
            <a:r>
              <a:rPr lang="ar-IQ" dirty="0" smtClean="0">
                <a:solidFill>
                  <a:srgbClr val="FFFF00"/>
                </a:solidFill>
              </a:rPr>
              <a:t>إذا </a:t>
            </a:r>
            <a:r>
              <a:rPr lang="ar-IQ" dirty="0" err="1" smtClean="0">
                <a:solidFill>
                  <a:srgbClr val="FFFF00"/>
                </a:solidFill>
              </a:rPr>
              <a:t>إستؤنفت</a:t>
            </a:r>
            <a:r>
              <a:rPr lang="ar-IQ" dirty="0" smtClean="0">
                <a:solidFill>
                  <a:srgbClr val="FFFF00"/>
                </a:solidFill>
              </a:rPr>
              <a:t> المباراة على نفس الملعب، يستمر الشوط المتوقف طبيعياً بنفس النتيجة واللاعبين والمراكز، وتحتفظ الأشواط التي لعبت من قبل </a:t>
            </a:r>
            <a:r>
              <a:rPr lang="ar-IQ" dirty="0" err="1" smtClean="0">
                <a:solidFill>
                  <a:srgbClr val="FFFF00"/>
                </a:solidFill>
              </a:rPr>
              <a:t>بنتائجها .</a:t>
            </a:r>
            <a:endParaRPr lang="en-US" dirty="0" smtClean="0">
              <a:solidFill>
                <a:srgbClr val="FFFF00"/>
              </a:solidFill>
            </a:endParaRPr>
          </a:p>
          <a:p>
            <a:endParaRPr lang="ar-IQ" dirty="0">
              <a:solidFill>
                <a:srgbClr val="FFFF00"/>
              </a:solidFill>
            </a:endParaRPr>
          </a:p>
        </p:txBody>
      </p:sp>
      <p:pic>
        <p:nvPicPr>
          <p:cNvPr id="4" name="الفصل الخامس263.wav">
            <a:hlinkClick r:id="" action="ppaction://media"/>
          </p:cNvPr>
          <p:cNvPicPr>
            <a:picLocks noRot="1" noChangeAspect="1"/>
          </p:cNvPicPr>
          <p:nvPr>
            <a:audioFile r:link="rId1"/>
          </p:nvPr>
        </p:nvPicPr>
        <p:blipFill>
          <a:blip r:embed="rId3" cstate="print"/>
          <a:stretch>
            <a:fillRect/>
          </a:stretch>
        </p:blipFill>
        <p:spPr>
          <a:xfrm>
            <a:off x="8632825" y="6346825"/>
            <a:ext cx="304800" cy="304800"/>
          </a:xfrm>
          <a:prstGeom prst="rect">
            <a:avLst/>
          </a:prstGeom>
        </p:spPr>
      </p:pic>
    </p:spTree>
  </p:cSld>
  <p:clrMapOvr>
    <a:masterClrMapping/>
  </p:clrMapOvr>
  <p:transition advTm="749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audio isNarration="1">
              <p:cMediaNode showWhenStopped="0">
                <p:cTn id="7" fill="hold" display="0">
                  <p:stCondLst>
                    <p:cond delay="indefinite"/>
                  </p:stCondLst>
                  <p:endCondLst>
                    <p:cond evt="onPrev" delay="0">
                      <p:tgtEl>
                        <p:sldTgt/>
                      </p:tgtEl>
                    </p:cond>
                    <p:cond evt="onStopAudio" delay="0">
                      <p:tgtEl>
                        <p:sldTgt/>
                      </p:tgtEl>
                    </p:cond>
                  </p:endCondLst>
                </p:cTn>
                <p:tgtEl>
                  <p:spTgt spid="4"/>
                </p:tgtEl>
              </p:cMediaNode>
            </p:audio>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67494"/>
            <a:ext cx="8229600" cy="713234"/>
          </a:xfrm>
        </p:spPr>
        <p:txBody>
          <a:bodyPr>
            <a:normAutofit fontScale="90000"/>
          </a:bodyPr>
          <a:lstStyle/>
          <a:p>
            <a:pPr algn="ctr"/>
            <a:r>
              <a:rPr lang="ar-IQ" dirty="0" smtClean="0"/>
              <a:t>الفصل الخامس </a:t>
            </a:r>
            <a:endParaRPr lang="ar-IQ" dirty="0"/>
          </a:p>
        </p:txBody>
      </p:sp>
      <p:sp>
        <p:nvSpPr>
          <p:cNvPr id="3" name="عنصر نائب للمحتوى 2"/>
          <p:cNvSpPr>
            <a:spLocks noGrp="1"/>
          </p:cNvSpPr>
          <p:nvPr>
            <p:ph idx="1"/>
          </p:nvPr>
        </p:nvSpPr>
        <p:spPr>
          <a:xfrm>
            <a:off x="457200" y="1268760"/>
            <a:ext cx="8229600" cy="5186048"/>
          </a:xfrm>
        </p:spPr>
        <p:txBody>
          <a:bodyPr>
            <a:normAutofit fontScale="92500"/>
          </a:bodyPr>
          <a:lstStyle/>
          <a:p>
            <a:r>
              <a:rPr lang="ar-IQ" sz="1900" b="1" dirty="0" smtClean="0">
                <a:solidFill>
                  <a:srgbClr val="FFFF00"/>
                </a:solidFill>
              </a:rPr>
              <a:t>فترات الراحة</a:t>
            </a:r>
            <a:endParaRPr lang="en-US" sz="1900" dirty="0" smtClean="0">
              <a:solidFill>
                <a:srgbClr val="FFFF00"/>
              </a:solidFill>
            </a:endParaRPr>
          </a:p>
          <a:p>
            <a:r>
              <a:rPr lang="ar-IQ" sz="1900" dirty="0" smtClean="0">
                <a:solidFill>
                  <a:srgbClr val="FFFF00"/>
                </a:solidFill>
              </a:rPr>
              <a:t>فترة الراحة هي الوقت بين الأشواط، وتستغرق فترات الراحة جميعها ثلاث دقائق</a:t>
            </a:r>
            <a:endParaRPr lang="en-US" sz="1900" dirty="0" smtClean="0">
              <a:solidFill>
                <a:srgbClr val="FFFF00"/>
              </a:solidFill>
            </a:endParaRPr>
          </a:p>
          <a:p>
            <a:r>
              <a:rPr lang="ar-IQ" sz="1900" dirty="0" smtClean="0">
                <a:solidFill>
                  <a:srgbClr val="FFFF00"/>
                </a:solidFill>
              </a:rPr>
              <a:t>يتم خلال هذه الفترة من الوقت تغيير الملاعب وتسجيل ترتيب الدوران للفريقين على استمارة </a:t>
            </a:r>
            <a:r>
              <a:rPr lang="ar-IQ" sz="1900" dirty="0" err="1" smtClean="0">
                <a:solidFill>
                  <a:srgbClr val="FFFF00"/>
                </a:solidFill>
              </a:rPr>
              <a:t>التسجيل .</a:t>
            </a:r>
            <a:endParaRPr lang="en-US" sz="1900" dirty="0" smtClean="0">
              <a:solidFill>
                <a:srgbClr val="FFFF00"/>
              </a:solidFill>
            </a:endParaRPr>
          </a:p>
          <a:p>
            <a:r>
              <a:rPr lang="ar-IQ" sz="2600" dirty="0" smtClean="0">
                <a:solidFill>
                  <a:srgbClr val="FFFF00"/>
                </a:solidFill>
              </a:rPr>
              <a:t>يمكن أن تمتد فترة الراحة بين الشوطين الثاني والثالث إلى </a:t>
            </a:r>
            <a:r>
              <a:rPr lang="en-US" sz="2600" dirty="0" smtClean="0">
                <a:solidFill>
                  <a:srgbClr val="FFFF00"/>
                </a:solidFill>
              </a:rPr>
              <a:t>10</a:t>
            </a:r>
            <a:r>
              <a:rPr lang="ar-IQ" sz="2600" dirty="0" smtClean="0">
                <a:solidFill>
                  <a:srgbClr val="FFFF00"/>
                </a:solidFill>
              </a:rPr>
              <a:t> دقائق بواسطة الجهة المختصة عند طلب المنظم</a:t>
            </a:r>
            <a:endParaRPr lang="en-US" sz="2600" dirty="0" smtClean="0">
              <a:solidFill>
                <a:srgbClr val="FFFF00"/>
              </a:solidFill>
            </a:endParaRPr>
          </a:p>
          <a:p>
            <a:r>
              <a:rPr lang="ar-IQ" sz="2600" b="1" dirty="0" smtClean="0">
                <a:solidFill>
                  <a:srgbClr val="FFFF00"/>
                </a:solidFill>
              </a:rPr>
              <a:t>تغيير الملاعب</a:t>
            </a:r>
            <a:endParaRPr lang="en-US" sz="2600" dirty="0" smtClean="0">
              <a:solidFill>
                <a:srgbClr val="FFFF00"/>
              </a:solidFill>
            </a:endParaRPr>
          </a:p>
          <a:p>
            <a:r>
              <a:rPr lang="ar-IQ" sz="2600" dirty="0" smtClean="0">
                <a:solidFill>
                  <a:srgbClr val="FFFF00"/>
                </a:solidFill>
              </a:rPr>
              <a:t>يغير الفريقان ملعبيهما بعد كل شوط باستثناء الشوط الفاصل</a:t>
            </a:r>
            <a:endParaRPr lang="en-US" sz="2600" dirty="0" smtClean="0">
              <a:solidFill>
                <a:srgbClr val="FFFF00"/>
              </a:solidFill>
            </a:endParaRPr>
          </a:p>
          <a:p>
            <a:r>
              <a:rPr lang="ar-IQ" sz="2600" dirty="0" smtClean="0">
                <a:solidFill>
                  <a:srgbClr val="FFFF00"/>
                </a:solidFill>
              </a:rPr>
              <a:t>في الشوط الفاصل، حالما يصل الفريق المتقدم للنقطة </a:t>
            </a:r>
            <a:r>
              <a:rPr lang="en-US" sz="2600" dirty="0" smtClean="0">
                <a:solidFill>
                  <a:srgbClr val="FFFF00"/>
                </a:solidFill>
              </a:rPr>
              <a:t>8</a:t>
            </a:r>
            <a:r>
              <a:rPr lang="ar-IQ" sz="2600" dirty="0" smtClean="0">
                <a:solidFill>
                  <a:srgbClr val="FFFF00"/>
                </a:solidFill>
              </a:rPr>
              <a:t> يغير الفريقان ملعبيهما بدون تأخير، وتظل مراكز اللاعبين كما </a:t>
            </a:r>
            <a:r>
              <a:rPr lang="ar-IQ" sz="2600" dirty="0" err="1" smtClean="0">
                <a:solidFill>
                  <a:srgbClr val="FFFF00"/>
                </a:solidFill>
              </a:rPr>
              <a:t>هي .</a:t>
            </a:r>
            <a:endParaRPr lang="en-US" sz="2600" dirty="0" smtClean="0">
              <a:solidFill>
                <a:srgbClr val="FFFF00"/>
              </a:solidFill>
            </a:endParaRPr>
          </a:p>
          <a:p>
            <a:r>
              <a:rPr lang="ar-IQ" sz="2600" dirty="0" smtClean="0">
                <a:solidFill>
                  <a:srgbClr val="FFFF00"/>
                </a:solidFill>
              </a:rPr>
              <a:t>إذا لم يجر التغيير حالما يصل الفريق المتقدم النقطة </a:t>
            </a:r>
            <a:r>
              <a:rPr lang="en-US" sz="2600" dirty="0" smtClean="0">
                <a:solidFill>
                  <a:srgbClr val="FFFF00"/>
                </a:solidFill>
              </a:rPr>
              <a:t>8</a:t>
            </a:r>
            <a:r>
              <a:rPr lang="ar-IQ" sz="2600" dirty="0" smtClean="0">
                <a:solidFill>
                  <a:srgbClr val="FFFF00"/>
                </a:solidFill>
              </a:rPr>
              <a:t> فسوف يتم إجراؤها عندما يكتشف الخطأ، وتظل النتيجة كما هي في الوقت الذي أجري فيه </a:t>
            </a:r>
            <a:r>
              <a:rPr lang="ar-IQ" sz="2600" dirty="0" err="1" smtClean="0">
                <a:solidFill>
                  <a:srgbClr val="FFFF00"/>
                </a:solidFill>
              </a:rPr>
              <a:t>التغيير .</a:t>
            </a:r>
            <a:endParaRPr lang="en-US" sz="2600" dirty="0" smtClean="0">
              <a:solidFill>
                <a:srgbClr val="FFFF00"/>
              </a:solidFill>
            </a:endParaRPr>
          </a:p>
          <a:p>
            <a:endParaRPr lang="ar-IQ" dirty="0"/>
          </a:p>
        </p:txBody>
      </p:sp>
      <p:pic>
        <p:nvPicPr>
          <p:cNvPr id="4" name="الفصل الخامس264.wav">
            <a:hlinkClick r:id="" action="ppaction://media"/>
          </p:cNvPr>
          <p:cNvPicPr>
            <a:picLocks noRot="1" noChangeAspect="1"/>
          </p:cNvPicPr>
          <p:nvPr>
            <a:audioFile r:link="rId1"/>
          </p:nvPr>
        </p:nvPicPr>
        <p:blipFill>
          <a:blip r:embed="rId3" cstate="print"/>
          <a:stretch>
            <a:fillRect/>
          </a:stretch>
        </p:blipFill>
        <p:spPr>
          <a:xfrm>
            <a:off x="8632825" y="6346825"/>
            <a:ext cx="304800" cy="304800"/>
          </a:xfrm>
          <a:prstGeom prst="rect">
            <a:avLst/>
          </a:prstGeom>
        </p:spPr>
      </p:pic>
    </p:spTree>
  </p:cSld>
  <p:clrMapOvr>
    <a:masterClrMapping/>
  </p:clrMapOvr>
  <p:transition advTm="582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audio isNarration="1">
              <p:cMediaNode showWhenStopped="0">
                <p:cTn id="7" fill="hold" display="0">
                  <p:stCondLst>
                    <p:cond delay="indefinite"/>
                  </p:stCondLst>
                  <p:endCondLst>
                    <p:cond evt="onPrev" delay="0">
                      <p:tgtEl>
                        <p:sldTgt/>
                      </p:tgtEl>
                    </p:cond>
                    <p:cond evt="onStopAudio" delay="0">
                      <p:tgtEl>
                        <p:sldTgt/>
                      </p:tgtEl>
                    </p:cond>
                  </p:endCondLst>
                </p:cTn>
                <p:tgtEl>
                  <p:spTgt spid="4"/>
                </p:tgtEl>
              </p:cMediaNode>
            </p:audio>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حيوية">
  <a:themeElements>
    <a:clrScheme name="ذروة">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حيوية">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حيوية">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تصميم مخصص">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تصميم مخصص">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80</TotalTime>
  <Words>545</Words>
  <Application>Microsoft Office PowerPoint</Application>
  <PresentationFormat>عرض على الشاشة (4:3)</PresentationFormat>
  <Paragraphs>69</Paragraphs>
  <Slides>6</Slides>
  <Notes>0</Notes>
  <HiddenSlides>0</HiddenSlides>
  <MMClips>6</MMClips>
  <ScaleCrop>false</ScaleCrop>
  <HeadingPairs>
    <vt:vector size="6" baseType="variant">
      <vt:variant>
        <vt:lpstr>الخطوط المستخدمة</vt:lpstr>
      </vt:variant>
      <vt:variant>
        <vt:i4>7</vt:i4>
      </vt:variant>
      <vt:variant>
        <vt:lpstr>نسق</vt:lpstr>
      </vt:variant>
      <vt:variant>
        <vt:i4>3</vt:i4>
      </vt:variant>
      <vt:variant>
        <vt:lpstr>عناوين الشرائح</vt:lpstr>
      </vt:variant>
      <vt:variant>
        <vt:i4>6</vt:i4>
      </vt:variant>
    </vt:vector>
  </HeadingPairs>
  <TitlesOfParts>
    <vt:vector size="16" baseType="lpstr">
      <vt:lpstr>Arial</vt:lpstr>
      <vt:lpstr>Calibri</vt:lpstr>
      <vt:lpstr>Century Gothic</vt:lpstr>
      <vt:lpstr>Tahoma</vt:lpstr>
      <vt:lpstr>Times New Roman</vt:lpstr>
      <vt:lpstr>Verdana</vt:lpstr>
      <vt:lpstr>Wingdings 2</vt:lpstr>
      <vt:lpstr>حيوية</vt:lpstr>
      <vt:lpstr>تصميم مخصص</vt:lpstr>
      <vt:lpstr>1_تصميم مخصص</vt:lpstr>
      <vt:lpstr>قانون الكرة الطائرة </vt:lpstr>
      <vt:lpstr>الفصل الخامس </vt:lpstr>
      <vt:lpstr>الفصل الخامس </vt:lpstr>
      <vt:lpstr>الفصل الخامس </vt:lpstr>
      <vt:lpstr>الفصل الخامس</vt:lpstr>
      <vt:lpstr>الفصل الخامس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الشريحة 1</dc:title>
  <dc:creator>Lenovo</dc:creator>
  <cp:lastModifiedBy>Windows 8.1</cp:lastModifiedBy>
  <cp:revision>14</cp:revision>
  <dcterms:created xsi:type="dcterms:W3CDTF">2020-03-28T20:11:29Z</dcterms:created>
  <dcterms:modified xsi:type="dcterms:W3CDTF">2023-05-15T20:11:40Z</dcterms:modified>
</cp:coreProperties>
</file>