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491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273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451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9081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762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3889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821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6193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1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563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59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2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770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186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565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022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56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0943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IQ" dirty="0" smtClean="0">
                <a:solidFill>
                  <a:srgbClr val="FF0000"/>
                </a:solidFill>
              </a:rPr>
              <a:t>الفصل الثالث شكل اللعب  </a:t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>الجزء  الثاني 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3200" dirty="0" smtClean="0">
                <a:solidFill>
                  <a:schemeClr val="bg1"/>
                </a:solidFill>
              </a:rPr>
              <a:t>قانون الكرة الطائرة </a:t>
            </a:r>
            <a:endParaRPr lang="ar-IQ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26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كائن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1563091"/>
              </p:ext>
            </p:extLst>
          </p:nvPr>
        </p:nvGraphicFramePr>
        <p:xfrm>
          <a:off x="708338" y="231820"/>
          <a:ext cx="10534918" cy="65038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مستند" r:id="rId3" imgW="6234371" imgH="4593540" progId="Word.Document.12">
                  <p:embed/>
                </p:oleObj>
              </mc:Choice>
              <mc:Fallback>
                <p:oleObj name="مستند" r:id="rId3" imgW="6234371" imgH="459354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8338" y="231820"/>
                        <a:ext cx="10534918" cy="65038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283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130" y="244700"/>
            <a:ext cx="10238704" cy="624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979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كائن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797745"/>
              </p:ext>
            </p:extLst>
          </p:nvPr>
        </p:nvGraphicFramePr>
        <p:xfrm>
          <a:off x="1159100" y="90152"/>
          <a:ext cx="10212946" cy="65038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مستند" r:id="rId3" imgW="6234371" imgH="4005408" progId="Word.Document.12">
                  <p:embed/>
                </p:oleObj>
              </mc:Choice>
              <mc:Fallback>
                <p:oleObj name="مستند" r:id="rId3" imgW="6234371" imgH="400540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59100" y="90152"/>
                        <a:ext cx="10212946" cy="65038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8448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كائن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0810011"/>
              </p:ext>
            </p:extLst>
          </p:nvPr>
        </p:nvGraphicFramePr>
        <p:xfrm>
          <a:off x="3017838" y="579549"/>
          <a:ext cx="7942083" cy="5834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مستند" r:id="rId3" imgW="6156347" imgH="2237417" progId="Word.Document.12">
                  <p:embed/>
                </p:oleObj>
              </mc:Choice>
              <mc:Fallback>
                <p:oleObj name="مستند" r:id="rId3" imgW="6156347" imgH="223741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17838" y="579549"/>
                        <a:ext cx="7942083" cy="58341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64988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دارة">
  <a:themeElements>
    <a:clrScheme name="دارة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دارة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دارة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TM04033919[[fn=دارة]]</Template>
  <TotalTime>13</TotalTime>
  <Words>7</Words>
  <Application>Microsoft Office PowerPoint</Application>
  <PresentationFormat>شاشة عريضة</PresentationFormat>
  <Paragraphs>2</Paragraphs>
  <Slides>5</Slides>
  <Notes>0</Notes>
  <HiddenSlides>0</HiddenSlides>
  <MMClips>0</MMClips>
  <ScaleCrop>false</ScaleCrop>
  <HeadingPairs>
    <vt:vector size="8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1" baseType="lpstr">
      <vt:lpstr>Arial</vt:lpstr>
      <vt:lpstr>Times New Roman</vt:lpstr>
      <vt:lpstr>Trebuchet MS</vt:lpstr>
      <vt:lpstr>Tw Cen MT</vt:lpstr>
      <vt:lpstr>دارة</vt:lpstr>
      <vt:lpstr>مستند</vt:lpstr>
      <vt:lpstr>الفصل الثالث شكل اللعب   الجزء  الثاني 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 8.1</dc:creator>
  <cp:lastModifiedBy>Windows 8.1</cp:lastModifiedBy>
  <cp:revision>3</cp:revision>
  <dcterms:created xsi:type="dcterms:W3CDTF">2021-01-28T17:02:19Z</dcterms:created>
  <dcterms:modified xsi:type="dcterms:W3CDTF">2021-01-28T17:17:38Z</dcterms:modified>
</cp:coreProperties>
</file>