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138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82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3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6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0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9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2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D756-4F76-4AFA-889D-D7541772FAD1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FE25446-8E16-4080-883C-C11030E4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6558-4607-983C-AC3A-D9DA12C46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157" y="1676999"/>
            <a:ext cx="9144000" cy="4259106"/>
          </a:xfrm>
        </p:spPr>
        <p:txBody>
          <a:bodyPr>
            <a:noAutofit/>
          </a:bodyPr>
          <a:lstStyle/>
          <a:p>
            <a:pPr marL="1828800" marR="0" indent="457200" algn="l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Division: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Ptridophyta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Class: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Lycopodinae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Order 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Lycopodiales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Family: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Lycopodiacaea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Genus: 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Lycopodium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1-C.S through  Root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 C.S through  Stem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3- C.S through  Strobilus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0882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75E81-2582-DA16-575D-1D92F5B0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C.S through  Stem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C605-4EA0-DF8A-5662-8DC1ADA1B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830" y="2133600"/>
            <a:ext cx="9720782" cy="3777622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يمكن ملاحظة المناطق الاتية في المقطع المستعرض للساق من الخارج الى الداخل :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2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البشرة </a:t>
            </a:r>
            <a:r>
              <a:rPr lang="en-US" sz="2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Epidermis</a:t>
            </a:r>
            <a:r>
              <a:rPr lang="ar-IQ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 تتألف من طبقة واحدة من الخلايا محاطة بطبقة الكيوتكل  ولاتتخللها ثغور في معظع الانواع.</a:t>
            </a:r>
            <a:endParaRPr lang="en-US" sz="280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2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القشرة </a:t>
            </a:r>
            <a:r>
              <a:rPr lang="en-US" sz="2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Cortex</a:t>
            </a:r>
            <a:r>
              <a:rPr lang="ar-IQ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تتالف من عدة طبقات من الخلايا ويمكن تمييزها الى منطقة خارجية وغالبا ماتكون من خلايا سكلرنكمية تتبعها خلايا برنكمية ذات جدار رقيقة والبعض تتخلله جسور تفصل مابين غرف الهوائية</a:t>
            </a:r>
            <a:endParaRPr lang="en-US" sz="280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IQ" sz="2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الاسطوانة الوعائية</a:t>
            </a:r>
            <a:r>
              <a:rPr lang="en-US" sz="2800" b="1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Stele</a:t>
            </a:r>
            <a:r>
              <a:rPr lang="en-US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تكون من النوع البدائي </a:t>
            </a:r>
            <a:r>
              <a:rPr lang="en-US" sz="280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Protostele</a:t>
            </a:r>
            <a:r>
              <a:rPr lang="ar-IQ" sz="28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اي ان الخشب يكون مركزي الموقع ويحاط باللحاء .</a:t>
            </a:r>
            <a:endParaRPr lang="en-US" sz="280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3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BA8B-9643-C451-D22F-4D6A4E04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C.S through  Stem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AE538C-97D0-AC9C-652B-456384DE9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1376" y="2133600"/>
            <a:ext cx="5771073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14EB-3E58-0EED-7A97-3317FF40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C.S through  Strobilus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B7A78-D22A-4773-C27C-4B3098172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957" y="1588957"/>
            <a:ext cx="9915655" cy="4322265"/>
          </a:xfrm>
        </p:spPr>
        <p:txBody>
          <a:bodyPr>
            <a:noAutofit/>
          </a:bodyPr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تنشأ المخاريط في طرف الافرع  على الاوراق الجرثومية التي تكون اما متراصة او مففككة تبعا للنوع.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يحمل المخروط نوعين من العلب البوغية ، علب بوغية تحمل ابواغ صغيرة كثيرة العدد يطلق عليها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Microsporangia</a:t>
            </a: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يطلق على الابواغ التي بداخلها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Microspoores</a:t>
            </a: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اما النوع الثاني العلب الكبيرة 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Megasporangia </a:t>
            </a:r>
            <a:r>
              <a:rPr lang="ar-SA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تحمل بداخلها ابواغ كبيرة الحجم 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Megaspores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ولاحتواء هذا النبات على نوعين من الابواغ فيسمى بالنبات المختلف الابواغ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Heterosporous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ويكون الانبات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Endosporic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41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6649-651B-DF45-DC2C-47CEB356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C.S through  Strobilus</a:t>
            </a:r>
            <a:endParaRPr lang="en-US" sz="2800" dirty="0"/>
          </a:p>
        </p:txBody>
      </p:sp>
      <p:pic>
        <p:nvPicPr>
          <p:cNvPr id="1026" name="Picture 2" descr="See related image detail">
            <a:extLst>
              <a:ext uri="{FF2B5EF4-FFF2-40B4-BE49-F238E27FC236}">
                <a16:creationId xmlns:a16="http://schemas.microsoft.com/office/drawing/2014/main" id="{C6DB0037-C54F-B99F-23A4-09CE036B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0" y="1543987"/>
            <a:ext cx="3023320" cy="45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8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88B54-B359-7F0A-0948-0403B1A8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Genus: 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Lycopodium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12F62-BF24-A1A1-5A95-70D3F993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يكون النبات ذو سيقان زاحفة او قائمة قد تكون متفرعة او غير متفرعة، في الانواع الزاحفة تنشأ الجذور العرضية من الجهة السفلية للسيقان وتتفرع الجذور بصورة ثنائية ، اما السيقان القائمة فان الجذور تنشأ عادة من قاعدة السيقان.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اما الاوراق حرشفية صغيرة الحجم وعندها يدعى النبات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Microphyllous</a:t>
            </a: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تنمو بصورة حلزونية او متقابلة على الساق ولكل ورقة عرق وسطي ولاتحتوي على اللسين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Ligule</a:t>
            </a: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0CC14-8C49-31E3-319E-A317A42AC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1" y="3897444"/>
            <a:ext cx="3628869" cy="253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6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05AD-830F-34B2-CB0B-C7D347CE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C.S through  Root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029D1-4041-E784-1B01-1A34FD645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1434905"/>
            <a:ext cx="9816489" cy="4476317"/>
          </a:xfrm>
        </p:spPr>
        <p:txBody>
          <a:bodyPr>
            <a:normAutofit lnSpcReduction="10000"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يمكن ملاحظة المناطق الاتية في المقطع المستعرض للجذر من الخارج الى الداخل 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البشرة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Epidermis</a:t>
            </a: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 تتألف من طبقة واحدة من الخلايا رقيقة الجدران وتحوي خلاياها على الشعيرات الجذرية التي تظهر بشكل ازواج والتي تنشا من بعض خلايا البشرة.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القشرة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Cortex</a:t>
            </a: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تتالف من عدة طبقات من الخلايا تتميز الى نوعين: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خلايا خارجية سميكة الجدران وخلايا داخلية رقيقة الجدران ، اما القشرة الداخلية والدائرة المحيطة غير متميزة.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ar-IQ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الاسطوانة الوعائية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Stele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تكون من النوع البدائي الشعاعي وتكون اذرع الخشب متعددة تتراوح من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10-2</a:t>
            </a: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اذرع وتختلف باختلاف نوع النبات.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58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FC70-D903-D1B6-94B7-AC5B0A2C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C.S through  Root</a:t>
            </a:r>
            <a:endParaRPr lang="en-US" sz="2800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C411D68-F46D-6E9C-42AA-FEE242BB8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8080" y="2133600"/>
            <a:ext cx="5037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3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C2B6-A5D4-34A7-64C9-0162340F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C.S through  Stem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BC155-F484-1CD7-C0E5-FCC941263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252"/>
            <a:ext cx="10515600" cy="5037711"/>
          </a:xfrm>
        </p:spPr>
        <p:txBody>
          <a:bodyPr>
            <a:normAutofit lnSpcReduction="10000"/>
          </a:bodyPr>
          <a:lstStyle/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ar-IQ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يمكن ملاحظة المناطق الاتية في المقطع المستعرض للساق من الخارج الى الداخل 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البشرة 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Epidermis</a:t>
            </a:r>
            <a:r>
              <a:rPr lang="ar-IQ" sz="2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 تتألف من طبقة واحدة من الخلايا محاطة بطبقة الكيوتكل  ويوجد بينها ثغور محاطة بخلايا حارسة.</a:t>
            </a:r>
            <a:endParaRPr lang="en-US" sz="28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القشرة 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Cortex</a:t>
            </a:r>
            <a:r>
              <a:rPr lang="ar-IQ" sz="2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تتالف من عدة طبقات من الخلايا وقد يلاحظ اختلاف واضح بين خلاياها بختلاف نوع النبات.</a:t>
            </a:r>
            <a:endParaRPr lang="en-US" sz="28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القشرة الداخلية 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Endodermis</a:t>
            </a:r>
            <a:r>
              <a:rPr lang="ar-IQ" sz="2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تتميز خلاياها بسمك جدرانها.</a:t>
            </a:r>
            <a:endParaRPr lang="en-US" sz="28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ar-IQ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الدائرة المحيطية</a:t>
            </a:r>
            <a:r>
              <a:rPr lang="ar-IQ" sz="2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Pericycle</a:t>
            </a:r>
            <a:r>
              <a:rPr lang="ar-IQ" sz="2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تكون من طبقة واحدة او عدة طبقات من الخلايا البرنكمية المتراصة وتحيط  الدائرة المحيطية بالاسطوانة الوعائية.</a:t>
            </a:r>
            <a:endParaRPr lang="en-US" sz="28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ar-IQ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الاسطوانة الوعائية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Stele</a:t>
            </a:r>
            <a:r>
              <a:rPr lang="en-US" sz="2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2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تكون من النوع البدائي </a:t>
            </a:r>
            <a:r>
              <a:rPr lang="en-US" sz="2800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Protostele</a:t>
            </a:r>
            <a:r>
              <a:rPr lang="ar-IQ" sz="2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اي ان الخشب يكون مركزي الموقع ويحاط باللحاء .</a:t>
            </a:r>
            <a:endParaRPr lang="en-US" sz="28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9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F6849-9E08-64BD-106C-761BD4E4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C.S through  Stem</a:t>
            </a:r>
            <a:b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E71A4-C617-F9E1-B383-886B8F6FC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804" y="1905000"/>
            <a:ext cx="5035732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8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1373-F213-BF5C-C773-79E68687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C.S through  Strobilus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E7B44-F4D4-D71E-7A97-BA5F1470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3551" y="1645920"/>
            <a:ext cx="10351061" cy="4265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يعرف المخروط  بانه ساق ذات سلاميات قصيرة تحمل الاوراق الخصبة التي تحمل في ابطها اوعند قواعدها العلبة البوغية</a:t>
            </a:r>
            <a: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يكون شكلها كروي او شبه دائري </a:t>
            </a:r>
            <a:endParaRPr lang="ar-IQ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S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محمولة على حوامل  صغيرة وتحوي بداخلها على</a:t>
            </a:r>
            <a: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Homosporous</a:t>
            </a:r>
            <a:r>
              <a:rPr lang="ar-IQ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،           يكون الانبات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Exosporic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‎Lycopodium obscurum - longitudinal section of strobilus - UWDC - UW ...">
            <a:extLst>
              <a:ext uri="{FF2B5EF4-FFF2-40B4-BE49-F238E27FC236}">
                <a16:creationId xmlns:a16="http://schemas.microsoft.com/office/drawing/2014/main" id="{A1801BC8-7271-95B3-85B7-28F1EF134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82" y="3429000"/>
            <a:ext cx="5137198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85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3048-38C3-C8AF-FA4E-89729E9C7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443" y="3429000"/>
            <a:ext cx="9144000" cy="2387600"/>
          </a:xfrm>
        </p:spPr>
        <p:txBody>
          <a:bodyPr>
            <a:noAutofit/>
          </a:bodyPr>
          <a:lstStyle/>
          <a:p>
            <a:pPr marL="0" marR="0" algn="l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80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Division: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Ptridophyta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Class: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Lycopodinae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Order 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Selaginellales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Family: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Selaginellaceae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Genus: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Selaginella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 C.S through  Stem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2- C.S through  Strobilus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0355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1B1D-DB1F-8F9F-AA9B-44F1D6C2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673" y="624110"/>
            <a:ext cx="9480940" cy="1280890"/>
          </a:xfrm>
        </p:spPr>
        <p:txBody>
          <a:bodyPr>
            <a:noAutofit/>
          </a:bodyPr>
          <a:lstStyle/>
          <a:p>
            <a:pPr marL="0" marR="0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ar-IQ" sz="2800" b="1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Genus: 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Selaginella</a:t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B33F-E585-12A5-103A-0ECCE7DE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674" y="1828750"/>
            <a:ext cx="8915400" cy="3777622"/>
          </a:xfrm>
        </p:spPr>
        <p:txBody>
          <a:bodyPr>
            <a:normAutofit/>
          </a:bodyPr>
          <a:lstStyle/>
          <a:p>
            <a:pPr algn="r" rtl="1"/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هو نبات عشبي يشبه السنبلة ويدعى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Spike moss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ويشبه  نبات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Lyocpodium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بكونه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Microphyllous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يكون النبات ذو سيقان زاحفة او قائمة تكون كثيرة متفرعة، تحمل السيقان اوراق حرشفية صغيرة الحجم تحوىي عل عرق وسطي وعند قاعدة كل ورقة يوجد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تركيب حرشفي صغير يدعى اللسين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Ligule</a:t>
            </a:r>
            <a:r>
              <a:rPr lang="ar-IQ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/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1A04C-8639-8843-13D7-6D9C74218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07" y="3721267"/>
            <a:ext cx="4209426" cy="256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0229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631</Words>
  <Application>Microsoft Office PowerPoint</Application>
  <PresentationFormat>Widescreen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Times New Roman</vt:lpstr>
      <vt:lpstr>Wingdings</vt:lpstr>
      <vt:lpstr>Wingdings 3</vt:lpstr>
      <vt:lpstr>Wisp</vt:lpstr>
      <vt:lpstr> Division: Ptridophyta Class: Lycopodinae  Order : Lycopodiales Family: Lycopodiacaea Genus: Lycopodium 1-C.S through  Root 2- C.S through  Stem 3- C.S through  Strobilus </vt:lpstr>
      <vt:lpstr>Genus: Lycopodium </vt:lpstr>
      <vt:lpstr>C.S through  Root</vt:lpstr>
      <vt:lpstr>C.S through  Root</vt:lpstr>
      <vt:lpstr> C.S through  Stem </vt:lpstr>
      <vt:lpstr> C.S through  Stem </vt:lpstr>
      <vt:lpstr>C.S through  Strobilus</vt:lpstr>
      <vt:lpstr>  Division: Ptridophyta Class: Lycopodinae  Order : Selaginellales Family: Selaginellaceae Genus: Selaginella 1- C.S through  Stem 2- C.S through  Strobilus </vt:lpstr>
      <vt:lpstr>  Genus: Selaginella </vt:lpstr>
      <vt:lpstr>C.S through  Stem </vt:lpstr>
      <vt:lpstr>C.S through  Stem </vt:lpstr>
      <vt:lpstr>C.S through  Strobilus</vt:lpstr>
      <vt:lpstr>C.S through  Strobilus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Division: Ptridophyta Class: Lycopodinae  Order : Lycopodiales Family: Lycopodiacaea Genus: Lycopodium 1-C.S through  Root 2- C.S through  Stem 3- C.S through  Strobilus </dc:title>
  <dc:creator>Teba Alani</dc:creator>
  <cp:lastModifiedBy>Teba Alani</cp:lastModifiedBy>
  <cp:revision>7</cp:revision>
  <dcterms:created xsi:type="dcterms:W3CDTF">2023-03-25T12:54:57Z</dcterms:created>
  <dcterms:modified xsi:type="dcterms:W3CDTF">2023-09-17T07:49:15Z</dcterms:modified>
</cp:coreProperties>
</file>