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6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70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80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4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4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8BE5-5C1F-40B9-B5DE-1276D73474B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F1EF1F-B301-457A-B0B1-696A35A1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9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4C28-45D1-7BA1-53CA-10F2C4F54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1828800" marR="0" indent="45720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334EF-8312-7986-85A4-0AC77EAA1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26719"/>
            <a:ext cx="9144000" cy="512314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Division: Bryophyta</a:t>
            </a:r>
            <a:endParaRPr lang="ar-IQ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Class: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Hepaticopsida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(Liver Worts)</a:t>
            </a:r>
            <a:b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: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Jungermaniales</a:t>
            </a:r>
            <a:b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Family: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Pelliaceae</a:t>
            </a:r>
            <a:b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Genus: </a:t>
            </a:r>
            <a:r>
              <a:rPr lang="en-US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Pellia</a:t>
            </a:r>
            <a:endParaRPr lang="ar-IQ" sz="3600" i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C.S through Antheridia</a:t>
            </a:r>
            <a:b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C.S through Sporophyte</a:t>
            </a:r>
            <a:b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5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7933-C396-F833-D5E8-C6A9F95B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Genus: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Anthoceros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AAAB-D296-E905-E52F-F75CD641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593" y="1219199"/>
            <a:ext cx="9361019" cy="4692023"/>
          </a:xfrm>
        </p:spPr>
        <p:txBody>
          <a:bodyPr>
            <a:normAutofit/>
          </a:bodyPr>
          <a:lstStyle/>
          <a:p>
            <a:pPr algn="r"/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يكون النبات بشكل ثالوس متفرع ومفصص بصورة غير منتظمة ,لايحتوي على  عرق وسطي متميز </a:t>
            </a:r>
            <a:r>
              <a:rPr lang="ar-IQ" sz="28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ويقل سمك الثالوس باتجاة الحافات.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F344FA-6C38-C5F6-197D-58BEE077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665" y="3195404"/>
            <a:ext cx="3552669" cy="24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D88C-CB7C-3B8C-A83F-91B8B83B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التركيب الداخلي للثالوس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07B1-E0FF-D563-BDE5-C15DCDA2E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026" y="1543987"/>
            <a:ext cx="10020586" cy="436723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تكون الخلايا المكونة للثالوس من نوع الخلايا البرنكيمية متشابهة مضلعة الشكل وتحوي كل خلية على بلاستيدة خضراء مفردة .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تتمايز خلايا الصف الظهري وخلايا الصف البطني الى بشرة علوية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 epidermis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وبشرة سفلية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epidermis 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وتمتد من خلايا هذة البشرة اشباه الجذور احادية الخلية ملساء.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الخلايا الداخلية للثالوس تحوي على أكثر من بلاستيدة ويتوسط البلاستيدة مركز نشوي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Pyrenoid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تؤدي هذة الفتحة الى تجاويف تدعى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Mucilage Cavity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تحتوي على مواد مخاطية التي  تنمو عليها   مستعمرات طحلب ال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Nostoc 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وتكون في حالة   تعايشية   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Symbiosis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مع الثالوس  حيث يقوم  الطحلب بتثبيت النتروجين الجوي.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7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3228-DB27-9AC2-79D6-378F290D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490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Antheridia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43A9-019A-7469-0863-B7494584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281" y="1222897"/>
            <a:ext cx="8915400" cy="4412206"/>
          </a:xfrm>
        </p:spPr>
        <p:txBody>
          <a:bodyPr>
            <a:normAutofit/>
          </a:bodyPr>
          <a:lstStyle/>
          <a:p>
            <a:pPr marL="0" marR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21835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تنشأ الانثريدة  بصورة مفردة أو مجاميع على السطح العلوي ضمن نسيج الثالوس داخل غرف تسمى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Antheridial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Chambers 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تحاط الغرفة من الاعلى بطبقتين من الخلايا تسمى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Antheridial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Roof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جسم الانثريدة يكون بيضوي الشكل يحاط بطيقة من خلايا الجدار العقيم محمولة على حامل قصير يصلها بقاعدة غرفة الانثريدة.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F126E-9111-B911-DE03-E9727EE2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50" y="3563911"/>
            <a:ext cx="4943019" cy="30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18CB-63B1-DE2D-944B-D61A9DC4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69" y="414247"/>
            <a:ext cx="8911687" cy="1280890"/>
          </a:xfrm>
        </p:spPr>
        <p:txBody>
          <a:bodyPr>
            <a:noAutofit/>
          </a:bodyPr>
          <a:lstStyle/>
          <a:p>
            <a:pPr marL="342900" marR="0" lvl="0" indent="-342900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Sporophyte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52F2-077F-7326-2311-65BC1842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281" y="1803817"/>
            <a:ext cx="8915400" cy="3777622"/>
          </a:xfrm>
        </p:spPr>
        <p:txBody>
          <a:bodyPr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القدم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Foot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هو الجزء القاعدي بصلي الشكل يكون مطمور ضمن نسيج الثالوس.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منطقة بينية مرستيمة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Zone Meristematic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تقع فوق القدم مباشرة وينعدم الحامل,تضيف هذة المنطفة نتيجة أنقساماتها المتكررة خلايا جديدة تتمايز هذة الخلايا الى :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خلايا العويمد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Columella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(يقوم بوظيفة الدعم والاسناد).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النسيج الخصب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Tissue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Sporognous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تتمايز خلايا هذا النسيج خلال مراحل النضج للعلبة البوغية الى الخلايا الأمية للأبواغ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Spore mother cells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جدار العلبة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Capsule wall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9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9819-348C-FA7F-C8A0-5D2F793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العلبة البوغية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Capsule</a:t>
            </a:r>
            <a:b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A1BD-83B1-A16A-EDD2-5D98AF3D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898" y="1618938"/>
            <a:ext cx="9825714" cy="4292284"/>
          </a:xfrm>
        </p:spPr>
        <p:txBody>
          <a:bodyPr>
            <a:normAutofit/>
          </a:bodyPr>
          <a:lstStyle/>
          <a:p>
            <a:pPr marL="9144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تكون عبارة عن تركيب أسطواني متطاول ذات قمة مدببة , تحاط  (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6-4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طبقات من خلايا الجدار العقيم , تحوي بداخلها على الخلايا العقيمة  متطاولة (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3-2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تفتقر جدرانها الى وجود التثخنات  تتحد مع بعضها لتكون المناثير الكاذبة تعرف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 elaters 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وظيفتها تغذية الابواغ و تساعد على تحرير الابواغ الناضجة خارج العلبة) والابواغ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Spore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ar-IQ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وتفتح العلبة عن طريق شقين طولية منتظمة تمتد من القمة الى القاعدة.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1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1ACD-5F2A-5FA2-AE9B-8A4CC3D1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Sporophyte</a:t>
            </a:r>
          </a:p>
        </p:txBody>
      </p:sp>
      <p:pic>
        <p:nvPicPr>
          <p:cNvPr id="1026" name="Picture 2" descr="Short notes in Botany: Sporophyte of Anthoceros">
            <a:extLst>
              <a:ext uri="{FF2B5EF4-FFF2-40B4-BE49-F238E27FC236}">
                <a16:creationId xmlns:a16="http://schemas.microsoft.com/office/drawing/2014/main" id="{3C973226-03C9-7CEB-3562-86634C1A49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8" y="2187809"/>
            <a:ext cx="3132944" cy="31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1F21C-DCA8-D961-C3F1-57D140953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05" y="2187808"/>
            <a:ext cx="2803161" cy="3131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FA844-58BB-139B-4E16-3F61C2B2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66" y="1905000"/>
            <a:ext cx="4068211" cy="38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192F-5522-D677-30D9-365D9336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IQ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الصفات العامة لرتبة</a:t>
            </a:r>
            <a:br>
              <a:rPr lang="ar-IQ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ar-IQ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Jungermaniales</a:t>
            </a:r>
            <a:b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DE39-0809-CF95-D010-9B4E4E2F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1014"/>
            <a:ext cx="8915400" cy="4847572"/>
          </a:xfrm>
        </p:spPr>
        <p:txBody>
          <a:bodyPr>
            <a:noAutofit/>
          </a:bodyPr>
          <a:lstStyle/>
          <a:p>
            <a:pPr marL="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تنتشر افراد هذة الرتبة في المناطق الرطبة والمظللة وقد ينمو البعض منها على جدوع الاشجار.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 يكون النبات المشيجي بشكل ثالوس متفرع ومفصص بصورة غير منتظمة او يكون مؤلف من محور يحمل صفيين من الاوراق الظهرية وصف من الاوراق البطنية.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العضو الجنسي الانثوي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Archegonium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عبارة عن تركيب قاروري الشكل حيث بطنها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Venter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المنتفخة وذات عنق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Neck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طويل (يحاط ب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صفوف من خلايا جدار العقيم ) ومتجه الى الاعلى.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  الطور البوغي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Sporophyte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يتالف من قدم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Foot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وحامل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Seta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والعلبة البوغية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Capsule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والتي بدورها تحاط باكثر من طبقة من خلايا الجدار العقيم </a:t>
            </a:r>
            <a:r>
              <a:rPr lang="ar-IQ" sz="24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(يتراوح عددها من </a:t>
            </a:r>
            <a:r>
              <a:rPr lang="en-US" sz="24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4-2</a:t>
            </a:r>
            <a:r>
              <a:rPr lang="ar-IQ" sz="24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طبفات من الخلايا)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 تفتح العلبة يكون بوساطة أربعة شقوق منتظمة.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9B34-EE10-B9D9-DD87-30A2B48D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Genus: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pellia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1114A-D98B-D761-333C-08BD27CE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2915"/>
            <a:ext cx="8915400" cy="450830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يكون النبات بشكل ثالوس منبطح متفرع ومفصص بصورة غير منتظمة ,له عرق وسطي متميز </a:t>
            </a:r>
            <a:r>
              <a:rPr lang="ar-IQ" sz="24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ويقل سمك الثالوس باتجاة الحافات وقد يصبح سمكه خلية واحدة فقط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ar-IQ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التركيب الداخلي للثالوس</a:t>
            </a: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تكون الخلايا المكونة للثالوس من نوع الخلايا البرنكيمية متشابهة من حيث الشكل ذات جدران رقيقة 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تتمايز خلايا الصف الظهري وخلايا الصف البطني الى بشرة علوية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Upper epidermis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وبشرة سفلية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epidermis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الخلايا القربية من السطح الظهري للثالوس تحوي على عدد من البلاستيدات.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الخلايا الداخلية والقريبة من السطح البطني للثالوس تحوي على حبيبات من الغذاء المحزون 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تمتد من خلايا البشرة السفلية اشباه الجذور احادية الخلية ملساء</a:t>
            </a:r>
            <a:r>
              <a:rPr lang="ar-IQ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ar-IQ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b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71E14-C3B3-E17D-B310-6E20DEF5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82" y="1264555"/>
            <a:ext cx="2230091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8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2B18-47AB-18E9-8174-A2DD9612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Antheridia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F018-A80E-56C8-4AE9-5CDC2651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65337"/>
            <a:ext cx="8915400" cy="4545885"/>
          </a:xfrm>
        </p:spPr>
        <p:txBody>
          <a:bodyPr>
            <a:normAutofit/>
          </a:bodyPr>
          <a:lstStyle/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تنشأ الانثريدة  بصورة مفردة تترتب بهيئة صفين او اكثر على جانبي العرق الوسطي مطمورة ضمن نسيج الثالوس داخل غرف تسمى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Antheridial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Chambers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جسم الانثريدة يكون كروي الشكل يحاط بطيقة من خلايا الجدار العقيم محمولة على حامل قصير يصلها بقاعدة غرفة الانثريدة.</a:t>
            </a:r>
          </a:p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5B7C8-1218-A4C5-2F02-D34E1CFF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89" y="3231715"/>
            <a:ext cx="4922730" cy="30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F2D3-F109-D9E2-6E2F-4023FCE0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تركيب العضو الانثوي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Archegonia</a:t>
            </a:r>
            <a:b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29E6-3F36-C8CF-DC34-EAE835CF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66170"/>
            <a:ext cx="8915400" cy="4145052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تنشأ الاركيكونة بشكل صفوف يتراوح عددها في كل صف بين (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(12-4</a:t>
            </a: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أركيكونة على السطح العلوي للثالوس 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تحاط المجاميع  بتركيب دورقي الشكل وهو جزء من نسيج الثالوس المحيط بالاركيكونات يدعى بالظرف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Involucer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تتالف الاركيكونة من منطقة البطن التي تحاط بطبقتين من خلايا الجدارالعقيم , والعنق الذي يحاط ب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صفوف من الخلايا , وتحمل الاركيكونة على حامل قصير.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تضم منطقة العنق من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9-6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خلايا عنقية قنوية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Neck Canal Cell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وتوجد اربعة خلايا غطائية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 Cell 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تحيط بقمة  فتحة قناة العنق .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1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2143-2189-E4C5-F5D3-2797E337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C.S through Sporophyte</a:t>
            </a:r>
            <a:b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DE6A-402F-153A-8F09-807766EF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يتألف الطور البوغي من ثلاثة أجزاء (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Foot, Seta, Capsule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يحاط الطور البوغي بنسيج القلنسوة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clayptra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(هو عبارة عان نسيج سمكه طبقتين يتكون نتيجة انقسام  جانبي خلايا الجدار العقيم لمنطقة البطن ,والذي يحافظ على الطور البوغي أثناء نشوءه) ويحاط ايضا بتركيب يدعى بالظرف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Involucer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العلبة تكون كروية الشكل تحاط  (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4-2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طبقات من خلايا الجدار العقيم , تحوي بداخلها على الخلايا العقيمة المتثخنة الجدار تعرف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Elaters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وظيفتها تساعد على خروج الابواغ عن طريق حركتها االلولبية) والابواغ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Spore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توجد تراكيب أصبعية الشكل تنمو في قاعدة العلبة تسمى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Elaters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Phore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يعتقد  ان لها علاقة بدفع الابواغ الى الخارج.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تفتح العلبة عن طريق اربعة شقوق منتظمة تمتد من القمة الى القاعدة.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3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2A17-DA58-7DB8-B858-A685D140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C.S through Sporophyte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1857D-87C8-E591-E707-C3A2A1D4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278" y="2133600"/>
            <a:ext cx="3275270" cy="377825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14E81-90E7-156F-FA57-FA9C191E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102" y="2133600"/>
            <a:ext cx="231731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6DA7-B329-2DC6-E9F8-BBFD9906C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121" y="3552412"/>
            <a:ext cx="9144000" cy="2387600"/>
          </a:xfrm>
        </p:spPr>
        <p:txBody>
          <a:bodyPr>
            <a:noAutofit/>
          </a:bodyPr>
          <a:lstStyle/>
          <a:p>
            <a:pPr marL="1828800" marR="0" indent="457200" algn="l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Division: Bryophyta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Class: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Anthocerotopsida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(Horn Worts)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Order 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Anthocerotales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Family: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Anthocerotaceae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Genus: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Anthoceros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 C.S through Antheridia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 C.S through Sporophyte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21963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0542-7EFE-6A41-37C4-E4332A7B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الصفات العامة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ED10-AD8F-4402-E3F8-FB37962F3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987" y="1454046"/>
            <a:ext cx="9960625" cy="5403954"/>
          </a:xfrm>
        </p:spPr>
        <p:txBody>
          <a:bodyPr>
            <a:no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تنتشر افرادها في المناطق الاستوائية والمظللة وقد ينمو البعض منها على في المناطق المرتفعة.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 يكون النبات المشيجي بشكل ثالوس متفرع ومفصص بصورة غير منتظمة, تكون هذة الفصوص والتفرعات متراكبة فوق بعضها.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لايحاط العضو الجنسي الانثوي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Archegonium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بخلايا الجدار العقيم,يحاط بخلايا نسيج الثالوس فقط. 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  الطور البوغي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Sporophyte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يتالف من قدم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Foot 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ومنطفة بينية مرستيمة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Zone Meristematic 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لها دور كبير في اطالة عمر الطور البوغي حيث تستمر باضافة خلايا جديدة للعلبة البوغية ) والعلبة البوغية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Capsule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والتي بدورها تحاط باكثر من طبقة من خلايا الجدار العقيم </a:t>
            </a:r>
            <a:r>
              <a:rPr lang="ar-IQ" sz="24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(يتراوح عددها من </a:t>
            </a:r>
            <a:r>
              <a:rPr lang="en-US" sz="24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6-4</a:t>
            </a:r>
            <a:r>
              <a:rPr lang="ar-IQ" sz="2400" dirty="0">
                <a:solidFill>
                  <a:schemeClr val="tx1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طبفات من الخلايا)</a:t>
            </a: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 تفتح العلبة يكون بوساطة شقين طولية منتظمة تمتد من قمة العلبة الى القاعدة بشكل مصراعي تشبة القرون (لذا تسمى بالحزازيات القرنية) 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553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1066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Symbol</vt:lpstr>
      <vt:lpstr>Times New Roman</vt:lpstr>
      <vt:lpstr>Wingdings</vt:lpstr>
      <vt:lpstr>Wingdings 3</vt:lpstr>
      <vt:lpstr>Wisp</vt:lpstr>
      <vt:lpstr>           </vt:lpstr>
      <vt:lpstr>الصفات العامة لرتبة  Jungermaniales </vt:lpstr>
      <vt:lpstr>Genus: pellia   </vt:lpstr>
      <vt:lpstr>C.S through Antheridia </vt:lpstr>
      <vt:lpstr>تركيب العضو الانثوي Archegonia </vt:lpstr>
      <vt:lpstr>C.S through Sporophyte </vt:lpstr>
      <vt:lpstr>                                     C.S through Sporophyte</vt:lpstr>
      <vt:lpstr>     Division: Bryophyta Class: Anthocerotopsida (Horn Worts) Order : Anthocerotales Family: Anthocerotaceae Genus: Anthoceros 1- C.S through Antheridia 2- C.S through Sporophyte </vt:lpstr>
      <vt:lpstr>الصفات العامة </vt:lpstr>
      <vt:lpstr>Genus: Anthoceros </vt:lpstr>
      <vt:lpstr>التركيب الداخلي للثالوس </vt:lpstr>
      <vt:lpstr>C.S through Antheridia </vt:lpstr>
      <vt:lpstr> C.S through Sporophyte </vt:lpstr>
      <vt:lpstr>العلبة البوغية  Capsule </vt:lpstr>
      <vt:lpstr>Sporophyte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      </dc:title>
  <dc:creator>Teba Alani</dc:creator>
  <cp:lastModifiedBy>Teba Alani</cp:lastModifiedBy>
  <cp:revision>16</cp:revision>
  <dcterms:created xsi:type="dcterms:W3CDTF">2023-03-03T19:45:00Z</dcterms:created>
  <dcterms:modified xsi:type="dcterms:W3CDTF">2023-09-18T21:45:45Z</dcterms:modified>
</cp:coreProperties>
</file>