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58" r:id="rId5"/>
    <p:sldId id="257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09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841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173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442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922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737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838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064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25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505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712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A706-12E4-48D2-BE8B-F698364F33C7}" type="datetimeFigureOut">
              <a:rPr lang="ar-IQ" smtClean="0"/>
              <a:t>15/02/1446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375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97" y="404037"/>
            <a:ext cx="11185743" cy="577292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Division: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chlorophyta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Class: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chlorophyceae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ulotricales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ar-IQ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ar-IQ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Ulothrix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IQ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order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cladophorales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Cladophora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3- order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zygnematales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Family: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zygnemataceae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Zygnema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, Genus: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Spirogyra</a:t>
            </a:r>
          </a:p>
          <a:p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453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81" y="128991"/>
            <a:ext cx="7364819" cy="630370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91"/>
            <a:ext cx="6358270" cy="413466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13321" y="2892056"/>
            <a:ext cx="1818167" cy="4253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4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05" y="3544866"/>
            <a:ext cx="7683795" cy="3006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5885"/>
            <a:ext cx="10515600" cy="111481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Ulotricales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Ulothrix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ar-IQ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9" y="1753643"/>
            <a:ext cx="10705359" cy="39554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filamentous alga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(un-branched)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epiphytic alga installed itself on aquatic plants or objects through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hold fast  structure in the thread base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girdle shape chloroplast</a:t>
            </a:r>
            <a:endParaRPr lang="ar-IQ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cladophorales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Cladophora</a:t>
            </a:r>
            <a:endParaRPr lang="ar-IQ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07" y="1825625"/>
            <a:ext cx="10992293" cy="43513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Branched filamentous alga (true-branching)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Multinucleate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 having reticulate-shape chloroplast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" y="2738043"/>
            <a:ext cx="11830493" cy="39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91" y="131208"/>
            <a:ext cx="10515600" cy="135938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zygnemataceae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Zygnema</a:t>
            </a:r>
            <a:endParaRPr lang="ar-IQ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89" y="1290181"/>
            <a:ext cx="10515600" cy="116492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filamentous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un-branched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algae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charecterized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double stellate  chloroplast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79" y="2743200"/>
            <a:ext cx="5486401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" y="2901747"/>
            <a:ext cx="5899453" cy="39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417"/>
            <a:ext cx="10515600" cy="6388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Spirogyra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ar-IQ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3" y="882502"/>
            <a:ext cx="11173047" cy="52944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 unbranched filamentous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Chloroplasts are ribbon-shaped and arranged spirally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Chloroplast contains many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pyrenoids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reproduce sexually by two type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conjugation: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scalariform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conjugation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take place between two parallel adjacent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algal filaments. male gametes are transferred to adjacent thread by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(conjugation canal) to fertilize ovum and forming zygote.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b-lateral conjugation: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place between two adjacent cells within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the same filament</a:t>
            </a:r>
          </a:p>
          <a:p>
            <a:pPr marL="514350" indent="-514350">
              <a:buFont typeface="+mj-lt"/>
              <a:buAutoNum type="arabicPeriod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952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88" y="1748170"/>
            <a:ext cx="7336466" cy="44281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3" y="1073888"/>
            <a:ext cx="3698895" cy="35406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105247" y="3804940"/>
            <a:ext cx="2530548" cy="4055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625702" y="2658140"/>
            <a:ext cx="2307268" cy="1146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9" y="1462883"/>
            <a:ext cx="6602836" cy="5263116"/>
          </a:xfrm>
          <a:ln w="12700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5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Spirogyra Reproduction</a:t>
            </a:r>
            <a:br>
              <a:rPr lang="en-US" b="1" dirty="0"/>
            </a:br>
            <a:endParaRPr lang="ar-IQ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79" y="1467294"/>
            <a:ext cx="5336824" cy="53694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4136066" y="844637"/>
            <a:ext cx="1775636" cy="4055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20046" y="844637"/>
            <a:ext cx="2133599" cy="3087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0996" y="1005248"/>
            <a:ext cx="36150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a-</a:t>
            </a:r>
            <a:r>
              <a:rPr lang="en-US" sz="2400" b="1" dirty="0" err="1" smtClean="0"/>
              <a:t>scalariform</a:t>
            </a:r>
            <a:r>
              <a:rPr lang="en-US" sz="2400" b="1" dirty="0" smtClean="0"/>
              <a:t> conjugation</a:t>
            </a:r>
            <a:endParaRPr lang="ar-IQ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8458368" y="880899"/>
            <a:ext cx="2895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b-lateral conjugation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36095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85" y="733646"/>
            <a:ext cx="6739416" cy="6018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1442"/>
            <a:ext cx="10515600" cy="1049006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Oedogonium</a:t>
            </a:r>
            <a:endParaRPr lang="ar-IQ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014"/>
            <a:ext cx="5649238" cy="60286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 common freshwater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filamentous green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alga and is found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attached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the different  substrates like stones, wood, leaves of aquatic plants, with the help of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basal holdfast .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Reproduction: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Vegetative reproduction 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Asexual reproduction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takes place by formation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multiflagellate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zoospores.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Zoospore formation usually occurs in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 cell(Most of the cells at distal end possess annular striations at the apical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end).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178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711" y="244848"/>
            <a:ext cx="11717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Sexual reproduction is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oogamous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type: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macrandrous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type with antheridia produced on normal filament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nannandrous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type in which  antheridia are produced on dwarf male filament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23" y="1878535"/>
            <a:ext cx="5698577" cy="4955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35" y="1775637"/>
            <a:ext cx="5880674" cy="4976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321" y="1878535"/>
            <a:ext cx="826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err="1" smtClean="0"/>
              <a:t>i</a:t>
            </a:r>
            <a:endParaRPr lang="ar-IQ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02819" y="2052084"/>
            <a:ext cx="6273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ii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22497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209</Words>
  <Application>Microsoft Office PowerPoint</Application>
  <PresentationFormat>Custom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Order: Ulotricales   Genus: Ulothrix  </vt:lpstr>
      <vt:lpstr>Order: cladophorales   Genus: Cladophora</vt:lpstr>
      <vt:lpstr>Family: zygnemataceae  Genus: Zygnema</vt:lpstr>
      <vt:lpstr> Spirogyra </vt:lpstr>
      <vt:lpstr>PowerPoint Presentation</vt:lpstr>
      <vt:lpstr>Spirogyra Reproduction </vt:lpstr>
      <vt:lpstr>Oedogonium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13</cp:revision>
  <dcterms:created xsi:type="dcterms:W3CDTF">2024-08-16T13:40:19Z</dcterms:created>
  <dcterms:modified xsi:type="dcterms:W3CDTF">2024-08-20T14:41:02Z</dcterms:modified>
</cp:coreProperties>
</file>