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70" r:id="rId4"/>
    <p:sldId id="271" r:id="rId5"/>
    <p:sldId id="272" r:id="rId6"/>
    <p:sldId id="273"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3" d="100"/>
          <a:sy n="63" d="100"/>
        </p:scale>
        <p:origin x="9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a:t>انقر لتحرير نمط عنوان الشكل الرئيسي</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r">
              <a:defRPr sz="40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r">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r">
              <a:defRPr sz="2800" b="0"/>
            </a:lvl1pPr>
          </a:lstStyle>
          <a:p>
            <a:r>
              <a:rPr lang="ar-SA"/>
              <a:t>انقر لتحرير نمط عنوان الشكل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7/27/2024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r"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C1BDA72-4657-3F7A-30A8-DD995EB80256}"/>
              </a:ext>
            </a:extLst>
          </p:cNvPr>
          <p:cNvSpPr>
            <a:spLocks noGrp="1"/>
          </p:cNvSpPr>
          <p:nvPr>
            <p:ph type="ctrTitle"/>
          </p:nvPr>
        </p:nvSpPr>
        <p:spPr>
          <a:xfrm>
            <a:off x="6806251" y="453571"/>
            <a:ext cx="5385749" cy="3726375"/>
          </a:xfrm>
        </p:spPr>
        <p:txBody>
          <a:bodyPr>
            <a:noAutofit/>
          </a:bodyPr>
          <a:lstStyle/>
          <a:p>
            <a:r>
              <a:rPr lang="ar-IQ" sz="4400" b="1" dirty="0" smtClean="0"/>
              <a:t>درس التربية البدنية في ظروف خاصة </a:t>
            </a:r>
            <a:endParaRPr lang="ar-US" sz="4400" b="1" dirty="0"/>
          </a:p>
        </p:txBody>
      </p:sp>
      <p:pic>
        <p:nvPicPr>
          <p:cNvPr id="4" name="صورة 4">
            <a:extLst>
              <a:ext uri="{FF2B5EF4-FFF2-40B4-BE49-F238E27FC236}">
                <a16:creationId xmlns:a16="http://schemas.microsoft.com/office/drawing/2014/main" id="{471D8D51-D253-F6BA-5613-15DD5A6E3829}"/>
              </a:ext>
            </a:extLst>
          </p:cNvPr>
          <p:cNvPicPr>
            <a:picLocks noChangeAspect="1"/>
          </p:cNvPicPr>
          <p:nvPr/>
        </p:nvPicPr>
        <p:blipFill>
          <a:blip r:embed="rId2"/>
          <a:stretch>
            <a:fillRect/>
          </a:stretch>
        </p:blipFill>
        <p:spPr>
          <a:xfrm flipH="1">
            <a:off x="514047" y="453571"/>
            <a:ext cx="5951718" cy="5543414"/>
          </a:xfrm>
          <a:prstGeom prst="rect">
            <a:avLst/>
          </a:prstGeom>
        </p:spPr>
      </p:pic>
      <p:sp>
        <p:nvSpPr>
          <p:cNvPr id="6" name="عنوان فرعي 5">
            <a:extLst>
              <a:ext uri="{FF2B5EF4-FFF2-40B4-BE49-F238E27FC236}">
                <a16:creationId xmlns:a16="http://schemas.microsoft.com/office/drawing/2014/main" id="{99ED0EF2-DBFF-FA5F-ECFB-0F793E26F305}"/>
              </a:ext>
            </a:extLst>
          </p:cNvPr>
          <p:cNvSpPr>
            <a:spLocks noGrp="1"/>
          </p:cNvSpPr>
          <p:nvPr>
            <p:ph type="subTitle" idx="1"/>
          </p:nvPr>
        </p:nvSpPr>
        <p:spPr/>
        <p:txBody>
          <a:bodyPr>
            <a:noAutofit/>
          </a:bodyPr>
          <a:lstStyle/>
          <a:p>
            <a:r>
              <a:rPr lang="ar-SA" sz="4400" b="1" dirty="0"/>
              <a:t>اعداد </a:t>
            </a:r>
          </a:p>
          <a:p>
            <a:r>
              <a:rPr lang="ar-SA" sz="4400" b="1" dirty="0"/>
              <a:t>أ.د نجلاء عباس </a:t>
            </a:r>
            <a:r>
              <a:rPr lang="ar-SA" sz="4400" b="1" dirty="0" smtClean="0"/>
              <a:t>الزهيري</a:t>
            </a:r>
            <a:endParaRPr lang="ar-IQ" sz="4400" b="1" dirty="0" smtClean="0"/>
          </a:p>
          <a:p>
            <a:r>
              <a:rPr lang="ar-IQ" sz="4400" b="1" dirty="0" err="1" smtClean="0"/>
              <a:t>أ.د</a:t>
            </a:r>
            <a:r>
              <a:rPr lang="ar-IQ" sz="4400" b="1" dirty="0" smtClean="0"/>
              <a:t> اقبال عبد الحسين </a:t>
            </a:r>
            <a:endParaRPr lang="ar-US"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D32E1B1-238B-5F99-2AB5-FF89A57B31F8}"/>
              </a:ext>
            </a:extLst>
          </p:cNvPr>
          <p:cNvSpPr>
            <a:spLocks noGrp="1"/>
          </p:cNvSpPr>
          <p:nvPr>
            <p:ph type="title"/>
          </p:nvPr>
        </p:nvSpPr>
        <p:spPr/>
        <p:txBody>
          <a:bodyPr>
            <a:normAutofit fontScale="90000"/>
          </a:bodyPr>
          <a:lstStyle/>
          <a:p>
            <a:r>
              <a:rPr lang="ar-IQ" dirty="0"/>
              <a:t> درس التربية البدنية في الظروف الخاصة</a:t>
            </a:r>
            <a:br>
              <a:rPr lang="ar-IQ" dirty="0"/>
            </a:br>
            <a:r>
              <a:rPr lang="ar-IQ" dirty="0"/>
              <a:t/>
            </a:r>
            <a:br>
              <a:rPr lang="ar-IQ" dirty="0"/>
            </a:br>
            <a:endParaRPr lang="ar-US" dirty="0"/>
          </a:p>
        </p:txBody>
      </p:sp>
      <p:sp>
        <p:nvSpPr>
          <p:cNvPr id="3" name="عنصر نائب للمحتوى 2">
            <a:extLst>
              <a:ext uri="{FF2B5EF4-FFF2-40B4-BE49-F238E27FC236}">
                <a16:creationId xmlns:a16="http://schemas.microsoft.com/office/drawing/2014/main" id="{5AA4125C-0336-EBBA-618B-220743065A1B}"/>
              </a:ext>
            </a:extLst>
          </p:cNvPr>
          <p:cNvSpPr>
            <a:spLocks noGrp="1"/>
          </p:cNvSpPr>
          <p:nvPr>
            <p:ph idx="1"/>
          </p:nvPr>
        </p:nvSpPr>
        <p:spPr>
          <a:xfrm>
            <a:off x="213361" y="1539241"/>
            <a:ext cx="11826240" cy="4251960"/>
          </a:xfrm>
        </p:spPr>
        <p:txBody>
          <a:bodyPr>
            <a:noAutofit/>
          </a:bodyPr>
          <a:lstStyle/>
          <a:p>
            <a:r>
              <a:rPr lang="ar-IQ" sz="2800" dirty="0" smtClean="0"/>
              <a:t>تعطى </a:t>
            </a:r>
            <a:r>
              <a:rPr lang="ar-IQ" sz="2800" dirty="0"/>
              <a:t>دروس التربية البدنية عادة في الهواء الطلق في فضاء المدرسة فيما يلاءم الجو المعتدل، إلا أن هذا العامل غير متاح على مدار السنة و أنه ليست كل المؤسسات التربوية مزودة بقاعات مغطاة مخصصة لممارسة الرياضة أو مزودة بالتكييف. و لكن هذه عوامل لا يجب أن تحول دون تقديم الدرس، و لهذا على المدرس أن يكون مستعدا لمواجهة مثل هذه الظروف</a:t>
            </a:r>
            <a:r>
              <a:rPr lang="ar-IQ" sz="2800" dirty="0" smtClean="0"/>
              <a:t>.</a:t>
            </a:r>
            <a:r>
              <a:rPr lang="ar-IQ" sz="2800" dirty="0"/>
              <a:t> واستناد لذلك فان هناك عدة أنواع من الظروف الخاصة وهي </a:t>
            </a:r>
            <a:br>
              <a:rPr lang="ar-IQ" sz="2800" dirty="0"/>
            </a:br>
            <a:r>
              <a:rPr lang="ar-IQ" sz="2800" dirty="0"/>
              <a:t>1. درس التربية البدنية في الجو البارد جداً </a:t>
            </a:r>
            <a:br>
              <a:rPr lang="ar-IQ" sz="2800" dirty="0"/>
            </a:br>
            <a:r>
              <a:rPr lang="ar-IQ" sz="2800" dirty="0"/>
              <a:t>2. درس التربية البدنية في جو صالة مغطاة </a:t>
            </a:r>
            <a:br>
              <a:rPr lang="ar-IQ" sz="2800" dirty="0"/>
            </a:br>
            <a:r>
              <a:rPr lang="ar-IQ" sz="2800" dirty="0"/>
              <a:t>3. درس التربية البدنية في الجو الحار </a:t>
            </a:r>
            <a:br>
              <a:rPr lang="ar-IQ" sz="2800" dirty="0"/>
            </a:br>
            <a:r>
              <a:rPr lang="ar-IQ" sz="2800" dirty="0"/>
              <a:t>4. درس التربية البدنية في بداية اليوم أو نهايته </a:t>
            </a:r>
            <a:br>
              <a:rPr lang="ar-IQ" sz="2800" dirty="0"/>
            </a:br>
            <a:r>
              <a:rPr lang="ar-IQ" sz="2800" dirty="0"/>
              <a:t>5.  درس التربية البدنية داخل الفصل</a:t>
            </a:r>
          </a:p>
          <a:p>
            <a:endParaRPr lang="ar-US" sz="2400" b="1" dirty="0"/>
          </a:p>
        </p:txBody>
      </p:sp>
    </p:spTree>
    <p:extLst>
      <p:ext uri="{BB962C8B-B14F-4D97-AF65-F5344CB8AC3E}">
        <p14:creationId xmlns:p14="http://schemas.microsoft.com/office/powerpoint/2010/main" val="126429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67641"/>
            <a:ext cx="10515599" cy="1097280"/>
          </a:xfrm>
        </p:spPr>
        <p:txBody>
          <a:bodyPr>
            <a:normAutofit fontScale="90000"/>
          </a:bodyPr>
          <a:lstStyle/>
          <a:p>
            <a:r>
              <a:rPr lang="ar-IQ" dirty="0" smtClean="0"/>
              <a:t>درس التربية البدنية في ظروف خاصة :-</a:t>
            </a:r>
            <a:r>
              <a:rPr lang="ar-IQ" dirty="0"/>
              <a:t> في حالة الجو البارد جدا </a:t>
            </a:r>
            <a:r>
              <a:rPr lang="ar-IQ" dirty="0" smtClean="0"/>
              <a:t/>
            </a:r>
            <a:br>
              <a:rPr lang="ar-IQ" dirty="0" smtClean="0"/>
            </a:br>
            <a:endParaRPr lang="en-US" dirty="0"/>
          </a:p>
        </p:txBody>
      </p:sp>
      <p:sp>
        <p:nvSpPr>
          <p:cNvPr id="3" name="عنصر نائب للمحتوى 2"/>
          <p:cNvSpPr>
            <a:spLocks noGrp="1"/>
          </p:cNvSpPr>
          <p:nvPr>
            <p:ph idx="1"/>
          </p:nvPr>
        </p:nvSpPr>
        <p:spPr>
          <a:xfrm>
            <a:off x="518161" y="1630681"/>
            <a:ext cx="11414760" cy="4160520"/>
          </a:xfrm>
        </p:spPr>
        <p:txBody>
          <a:bodyPr>
            <a:noAutofit/>
          </a:bodyPr>
          <a:lstStyle/>
          <a:p>
            <a:r>
              <a:rPr lang="ar-IQ" sz="2800" dirty="0" smtClean="0"/>
              <a:t>1- يجب ان يعمل الأستاذ على تدفئة التلاميذ لذلك تكون الحركة مستمرة طيلة الدرس فالمقدمة يجب ان تكون طويلة ومتنوعة وعبارة عن جري ووثب وتكون مدة اكثر من المعتاد كما يجب ان تكون جزء من التمرينات تحتوي على تمرينات عالية الشدة وتشمل جميع أجزاء الجسم  كل الوقت التلاميذ في حركة مستمرة وليس هناك وقت يقف فيه التلميذ لسماع الشرح وانما يكتفي </a:t>
            </a:r>
            <a:r>
              <a:rPr lang="ar-IQ" sz="2800" dirty="0" err="1" smtClean="0"/>
              <a:t>يتقليد</a:t>
            </a:r>
            <a:r>
              <a:rPr lang="ar-IQ" sz="2800" dirty="0" smtClean="0"/>
              <a:t> الانموذج ويكون تصحيح  الأخطاء في حيز ضيق لان الهدف هو تدفئة التلميذ </a:t>
            </a:r>
          </a:p>
          <a:p>
            <a:r>
              <a:rPr lang="ar-IQ" sz="2800" dirty="0" smtClean="0"/>
              <a:t>كما يمكن الغاء جزء من النشاط التعليمي او تعليم مهارة بسيطة يمكن اداؤها فورا وبسرعة </a:t>
            </a:r>
          </a:p>
          <a:p>
            <a:r>
              <a:rPr lang="ar-IQ" sz="2800" dirty="0" smtClean="0"/>
              <a:t>يزداد وقت الجانب التطبيقي والتدريب على المهارة في صورة منافسات تعمل على تنشيط الدورة الدموية وتجعل الجسم في حالة حركة دائمة فلا يشعر التلاميذ بالبرد </a:t>
            </a:r>
          </a:p>
          <a:p>
            <a:r>
              <a:rPr lang="ar-IQ" sz="2800" dirty="0" smtClean="0"/>
              <a:t>يمكن إضافة وقت القسم الختامي الى الجانب التطبيقي او إعطاء بعض التمرينات البسيطة التي تعمل على التهدئة مع الاحتفاظ بدرجة حرارة الجسم ويستحسن الاكثار من المسابقات والمطاردات التي تبعث على المرح والسرور والتي تلهي التلاميذ عن حالة الجو مع مراعاة لبس التلاميذ ملابسهم كاملة بمجرد الانتهاء من الدرس مباشرة </a:t>
            </a:r>
            <a:endParaRPr lang="en-US" sz="2800" dirty="0"/>
          </a:p>
        </p:txBody>
      </p:sp>
    </p:spTree>
    <p:extLst>
      <p:ext uri="{BB962C8B-B14F-4D97-AF65-F5344CB8AC3E}">
        <p14:creationId xmlns:p14="http://schemas.microsoft.com/office/powerpoint/2010/main" val="1894411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44880" y="243841"/>
            <a:ext cx="9872346" cy="1478280"/>
          </a:xfrm>
        </p:spPr>
        <p:txBody>
          <a:bodyPr/>
          <a:lstStyle/>
          <a:p>
            <a:r>
              <a:rPr lang="ar-IQ" dirty="0" smtClean="0"/>
              <a:t>درس التربية البدنية في وجود صالة مغلقة :-</a:t>
            </a:r>
            <a:endParaRPr lang="en-US" dirty="0"/>
          </a:p>
        </p:txBody>
      </p:sp>
      <p:sp>
        <p:nvSpPr>
          <p:cNvPr id="3" name="عنصر نائب للمحتوى 2"/>
          <p:cNvSpPr>
            <a:spLocks noGrp="1"/>
          </p:cNvSpPr>
          <p:nvPr>
            <p:ph idx="1"/>
          </p:nvPr>
        </p:nvSpPr>
        <p:spPr>
          <a:xfrm>
            <a:off x="106681" y="1524001"/>
            <a:ext cx="11978640" cy="4267200"/>
          </a:xfrm>
        </p:spPr>
        <p:txBody>
          <a:bodyPr>
            <a:normAutofit/>
          </a:bodyPr>
          <a:lstStyle/>
          <a:p>
            <a:r>
              <a:rPr lang="ar-IQ" sz="3600" dirty="0" smtClean="0"/>
              <a:t>يعطى المدرس في هذه الحالة الدرس كالمعتاد سواء كانت الصالة مكيفة او غير مكيفة  وتراعى في هذه الحالة التهوية الجيدة مع عدم وجود تيار هوائي مباشر على التلاميذ ويجب ان تكون درجة الحرارة مناسبة كاجو العادي  او ابرد قليلا ويمكن التعديل في حجم المجموعات وطريقة التغيير طبقا للمساحة المتاحة للصالة وعموما ليس هناك تغيير جوهري في درس التربية البدنية خلاف ملاحظة الصوت حيث يكون اقوى داخل الصالة </a:t>
            </a:r>
            <a:endParaRPr lang="en-US" sz="3600" dirty="0"/>
          </a:p>
        </p:txBody>
      </p:sp>
    </p:spTree>
    <p:extLst>
      <p:ext uri="{BB962C8B-B14F-4D97-AF65-F5344CB8AC3E}">
        <p14:creationId xmlns:p14="http://schemas.microsoft.com/office/powerpoint/2010/main" val="3374361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درس التربية البدنية في حالة الجو الحار </a:t>
            </a:r>
            <a:endParaRPr lang="en-US" dirty="0"/>
          </a:p>
        </p:txBody>
      </p:sp>
      <p:sp>
        <p:nvSpPr>
          <p:cNvPr id="3" name="عنصر نائب للمحتوى 2"/>
          <p:cNvSpPr>
            <a:spLocks noGrp="1"/>
          </p:cNvSpPr>
          <p:nvPr>
            <p:ph idx="1"/>
          </p:nvPr>
        </p:nvSpPr>
        <p:spPr>
          <a:xfrm>
            <a:off x="30481" y="1867747"/>
            <a:ext cx="12024360" cy="3649133"/>
          </a:xfrm>
        </p:spPr>
        <p:txBody>
          <a:bodyPr>
            <a:normAutofit/>
          </a:bodyPr>
          <a:lstStyle/>
          <a:p>
            <a:r>
              <a:rPr lang="ar-IQ" sz="3200" dirty="0" smtClean="0"/>
              <a:t>يجب تعديل الدرس بحيث يتناسب مع الجو فيصبح القسم الاعدادي مثلا الاحماء بسيط ومشوق سوآءا جري خفيف او لعبة صغيرة تبعث المرح والسرور والتمرينات سهلة وغير معقدة ويتم التركيز فيها على الاكتشاف وتصحيح الأخطاء ولا داعي للتمرينات العنيفة حيث يكون الجانب التطبيقي من القسم الرئيسي اكثر من التطبيقي مع اجراء بعض المسابقات والألعاب الصغيرة التي تبعث روح المرح والسرور ويكون القسم الختامي أطول لإعطاء وقت اكبر لتخفيف العرق واستعادة الجسم لوضعه الطبيعي </a:t>
            </a:r>
            <a:endParaRPr lang="en-US" sz="3200" dirty="0"/>
          </a:p>
        </p:txBody>
      </p:sp>
    </p:spTree>
    <p:extLst>
      <p:ext uri="{BB962C8B-B14F-4D97-AF65-F5344CB8AC3E}">
        <p14:creationId xmlns:p14="http://schemas.microsoft.com/office/powerpoint/2010/main" val="4093611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06681"/>
            <a:ext cx="10131425" cy="944880"/>
          </a:xfrm>
        </p:spPr>
        <p:txBody>
          <a:bodyPr/>
          <a:lstStyle/>
          <a:p>
            <a:r>
              <a:rPr lang="ar-IQ" dirty="0" smtClean="0"/>
              <a:t>درس التربية البدنية داخل الصف </a:t>
            </a:r>
            <a:endParaRPr lang="en-US" dirty="0"/>
          </a:p>
        </p:txBody>
      </p:sp>
      <p:sp>
        <p:nvSpPr>
          <p:cNvPr id="3" name="عنصر نائب للمحتوى 2"/>
          <p:cNvSpPr>
            <a:spLocks noGrp="1"/>
          </p:cNvSpPr>
          <p:nvPr>
            <p:ph idx="1"/>
          </p:nvPr>
        </p:nvSpPr>
        <p:spPr>
          <a:xfrm>
            <a:off x="106681" y="1371601"/>
            <a:ext cx="12085320" cy="4419600"/>
          </a:xfrm>
        </p:spPr>
        <p:txBody>
          <a:bodyPr>
            <a:normAutofit/>
          </a:bodyPr>
          <a:lstStyle/>
          <a:p>
            <a:r>
              <a:rPr lang="ar-IQ" sz="2800" dirty="0" smtClean="0"/>
              <a:t>قد يضطر الأستاذ الى إعطاء درسه داخل الصف ربما بسبب المطر او عدم صلاحية الأرض لوجود مياه او اوحال  ولهذا يعطي الأستاذ فرصة تنوير المعلومات في الجانب النظري  وتحقيق الأهداف المعرفية كشرح مثلا قوانين لعبة ما او مهاربة سيقوم تدريسها للتلاميذ في الدرس القادم  وبذلك لا يحرم التلميذ  من حصة التربية البدنية بسبب    المطر او أي </a:t>
            </a:r>
            <a:r>
              <a:rPr lang="ar-IQ" sz="2800" dirty="0" err="1" smtClean="0"/>
              <a:t>شي</a:t>
            </a:r>
            <a:r>
              <a:rPr lang="ar-IQ" sz="2800" dirty="0" smtClean="0"/>
              <a:t> اخر </a:t>
            </a:r>
          </a:p>
          <a:p>
            <a:r>
              <a:rPr lang="ar-IQ" sz="2800" dirty="0" smtClean="0"/>
              <a:t>ومما سبق نستنتج ان الأستاذ يجب ان يكون على استعداد دائم وتام لمواجهة أي موقف قد يؤثر على تنفيذ درسه مع مراعاة التقدم الدائم في الدرس وكل هذا يأتي من خلال اعداد وتحضير وتنفيذ جيد لدرس التربية البدنية </a:t>
            </a:r>
            <a:endParaRPr lang="en-US" sz="2800" dirty="0"/>
          </a:p>
        </p:txBody>
      </p:sp>
    </p:spTree>
    <p:extLst>
      <p:ext uri="{BB962C8B-B14F-4D97-AF65-F5344CB8AC3E}">
        <p14:creationId xmlns:p14="http://schemas.microsoft.com/office/powerpoint/2010/main" val="3486732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690655-752C-5781-AB19-DA4821488227}"/>
              </a:ext>
            </a:extLst>
          </p:cNvPr>
          <p:cNvSpPr>
            <a:spLocks noGrp="1"/>
          </p:cNvSpPr>
          <p:nvPr>
            <p:ph type="title"/>
          </p:nvPr>
        </p:nvSpPr>
        <p:spPr/>
        <p:txBody>
          <a:bodyPr/>
          <a:lstStyle/>
          <a:p>
            <a:r>
              <a:rPr lang="ar-SA" dirty="0"/>
              <a:t>شكرا لحسن الاصغاء </a:t>
            </a:r>
            <a:endParaRPr lang="ar-US" dirty="0"/>
          </a:p>
        </p:txBody>
      </p:sp>
      <p:pic>
        <p:nvPicPr>
          <p:cNvPr id="4" name="صورة 4">
            <a:extLst>
              <a:ext uri="{FF2B5EF4-FFF2-40B4-BE49-F238E27FC236}">
                <a16:creationId xmlns:a16="http://schemas.microsoft.com/office/drawing/2014/main" id="{67787A2A-E12F-546E-C61D-8043CFF3DB2B}"/>
              </a:ext>
            </a:extLst>
          </p:cNvPr>
          <p:cNvPicPr>
            <a:picLocks noGrp="1" noChangeAspect="1"/>
          </p:cNvPicPr>
          <p:nvPr>
            <p:ph idx="1"/>
          </p:nvPr>
        </p:nvPicPr>
        <p:blipFill>
          <a:blip r:embed="rId2"/>
          <a:stretch>
            <a:fillRect/>
          </a:stretch>
        </p:blipFill>
        <p:spPr>
          <a:xfrm>
            <a:off x="685801" y="2410618"/>
            <a:ext cx="10351103" cy="4447381"/>
          </a:xfrm>
        </p:spPr>
      </p:pic>
    </p:spTree>
    <p:extLst>
      <p:ext uri="{BB962C8B-B14F-4D97-AF65-F5344CB8AC3E}">
        <p14:creationId xmlns:p14="http://schemas.microsoft.com/office/powerpoint/2010/main" val="8463606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722</TotalTime>
  <Words>583</Words>
  <Application>Microsoft Office PowerPoint</Application>
  <PresentationFormat>شاشة عريضة</PresentationFormat>
  <Paragraphs>19</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Calibri</vt:lpstr>
      <vt:lpstr>Calibri Light</vt:lpstr>
      <vt:lpstr>Times New Roman</vt:lpstr>
      <vt:lpstr>سماوي</vt:lpstr>
      <vt:lpstr>درس التربية البدنية في ظروف خاصة </vt:lpstr>
      <vt:lpstr> درس التربية البدنية في الظروف الخاصة  </vt:lpstr>
      <vt:lpstr>درس التربية البدنية في ظروف خاصة :- في حالة الجو البارد جدا  </vt:lpstr>
      <vt:lpstr>درس التربية البدنية في وجود صالة مغلقة :-</vt:lpstr>
      <vt:lpstr>درس التربية البدنية في حالة الجو الحار </vt:lpstr>
      <vt:lpstr>درس التربية البدنية داخل الصف </vt:lpstr>
      <vt:lpstr>شكرا لحسن الاصغاء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Maher</cp:lastModifiedBy>
  <cp:revision>20</cp:revision>
  <dcterms:created xsi:type="dcterms:W3CDTF">2022-09-01T19:18:03Z</dcterms:created>
  <dcterms:modified xsi:type="dcterms:W3CDTF">2024-07-27T12:23:25Z</dcterms:modified>
</cp:coreProperties>
</file>