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commentAuthors.xml" ContentType="application/vnd.openxmlformats-officedocument.presentationml.commentAuthors+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6" r:id="rId20"/>
    <p:sldId id="275" r:id="rId21"/>
    <p:sldId id="277" r:id="rId22"/>
    <p:sldId id="27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her" initials="MF" lastIdx="0" clrIdx="0">
    <p:extLst>
      <p:ext uri="{19B8F6BF-5375-455C-9EA6-DF929625EA0E}">
        <p15:presenceInfo xmlns:p15="http://schemas.microsoft.com/office/powerpoint/2012/main" xmlns="" userId="Mah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029" autoAdjust="0"/>
    <p:restoredTop sz="94654" autoAdjust="0"/>
  </p:normalViewPr>
  <p:slideViewPr>
    <p:cSldViewPr snapToGrid="0">
      <p:cViewPr varScale="1">
        <p:scale>
          <a:sx n="54" d="100"/>
          <a:sy n="54" d="100"/>
        </p:scale>
        <p:origin x="-614"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0339AF-D4D5-4A14-A14E-7D91CD52A8CB}"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5E6FDB68-9A9A-4108-A22D-5C3768F46A72}">
      <dgm:prSet phldrT="[Text]" phldr="1"/>
      <dgm:spPr/>
      <dgm:t>
        <a:bodyPr/>
        <a:lstStyle/>
        <a:p>
          <a:endParaRPr lang="en-US" dirty="0"/>
        </a:p>
      </dgm:t>
    </dgm:pt>
    <dgm:pt modelId="{97D2A4B9-7A3A-435F-91B2-6308F8E22C07}" type="parTrans" cxnId="{4D674E3D-D91E-4E5D-A697-69B44C465C8A}">
      <dgm:prSet/>
      <dgm:spPr/>
      <dgm:t>
        <a:bodyPr/>
        <a:lstStyle/>
        <a:p>
          <a:endParaRPr lang="en-US"/>
        </a:p>
      </dgm:t>
    </dgm:pt>
    <dgm:pt modelId="{11A07B45-3B25-433B-B21F-EB746795EE54}" type="sibTrans" cxnId="{4D674E3D-D91E-4E5D-A697-69B44C465C8A}">
      <dgm:prSet/>
      <dgm:spPr/>
      <dgm:t>
        <a:bodyPr/>
        <a:lstStyle/>
        <a:p>
          <a:endParaRPr lang="en-US"/>
        </a:p>
      </dgm:t>
    </dgm:pt>
    <dgm:pt modelId="{6630564E-BC30-4ADF-B1BF-17928319512D}">
      <dgm:prSet phldrT="[Text]" phldr="1"/>
      <dgm:spPr/>
      <dgm:t>
        <a:bodyPr/>
        <a:lstStyle/>
        <a:p>
          <a:endParaRPr lang="en-US" dirty="0"/>
        </a:p>
      </dgm:t>
    </dgm:pt>
    <dgm:pt modelId="{EE839CF3-1BAF-4212-9686-0C62AAF43F1A}" type="parTrans" cxnId="{BA7A7C33-F2A8-41DC-9C4A-44CE80BB6105}">
      <dgm:prSet/>
      <dgm:spPr/>
      <dgm:t>
        <a:bodyPr/>
        <a:lstStyle/>
        <a:p>
          <a:endParaRPr lang="en-US"/>
        </a:p>
      </dgm:t>
    </dgm:pt>
    <dgm:pt modelId="{51BBC339-16E5-4AC1-8708-F5FE0DB2B90F}" type="sibTrans" cxnId="{BA7A7C33-F2A8-41DC-9C4A-44CE80BB6105}">
      <dgm:prSet/>
      <dgm:spPr/>
      <dgm:t>
        <a:bodyPr/>
        <a:lstStyle/>
        <a:p>
          <a:endParaRPr lang="en-US"/>
        </a:p>
      </dgm:t>
    </dgm:pt>
    <dgm:pt modelId="{954F875A-5970-4B19-A2C6-0CE614226F12}">
      <dgm:prSet phldrT="[Text]" phldr="1"/>
      <dgm:spPr/>
      <dgm:t>
        <a:bodyPr/>
        <a:lstStyle/>
        <a:p>
          <a:endParaRPr lang="en-US"/>
        </a:p>
      </dgm:t>
    </dgm:pt>
    <dgm:pt modelId="{B3FDCF2E-13A4-4A14-A918-682DF6C90018}" type="parTrans" cxnId="{F976DF1F-2E6E-4046-BC1B-9DC75A5AF1ED}">
      <dgm:prSet/>
      <dgm:spPr/>
      <dgm:t>
        <a:bodyPr/>
        <a:lstStyle/>
        <a:p>
          <a:endParaRPr lang="en-US"/>
        </a:p>
      </dgm:t>
    </dgm:pt>
    <dgm:pt modelId="{74C36EC0-EB07-4D97-80DE-B6232D3034AC}" type="sibTrans" cxnId="{F976DF1F-2E6E-4046-BC1B-9DC75A5AF1ED}">
      <dgm:prSet/>
      <dgm:spPr/>
      <dgm:t>
        <a:bodyPr/>
        <a:lstStyle/>
        <a:p>
          <a:endParaRPr lang="en-US"/>
        </a:p>
      </dgm:t>
    </dgm:pt>
    <dgm:pt modelId="{86584A1A-7F14-400D-94FA-D8E1AD669453}">
      <dgm:prSet phldrT="[Text]" phldr="1"/>
      <dgm:spPr/>
      <dgm:t>
        <a:bodyPr/>
        <a:lstStyle/>
        <a:p>
          <a:endParaRPr lang="en-US" dirty="0"/>
        </a:p>
      </dgm:t>
    </dgm:pt>
    <dgm:pt modelId="{3E330813-849A-4A58-8E61-7658C62F9145}" type="parTrans" cxnId="{AEC4A9FE-159F-4900-BF6D-7A4DDE8E4096}">
      <dgm:prSet/>
      <dgm:spPr/>
      <dgm:t>
        <a:bodyPr/>
        <a:lstStyle/>
        <a:p>
          <a:endParaRPr lang="en-US"/>
        </a:p>
      </dgm:t>
    </dgm:pt>
    <dgm:pt modelId="{E5042C99-5994-4F67-AC3E-A282551690DD}" type="sibTrans" cxnId="{AEC4A9FE-159F-4900-BF6D-7A4DDE8E4096}">
      <dgm:prSet/>
      <dgm:spPr/>
      <dgm:t>
        <a:bodyPr/>
        <a:lstStyle/>
        <a:p>
          <a:endParaRPr lang="en-US"/>
        </a:p>
      </dgm:t>
    </dgm:pt>
    <dgm:pt modelId="{650D7DCF-54D3-45F0-9666-D8F9E501F929}" type="pres">
      <dgm:prSet presAssocID="{B60339AF-D4D5-4A14-A14E-7D91CD52A8CB}" presName="Name0" presStyleCnt="0">
        <dgm:presLayoutVars>
          <dgm:dir/>
          <dgm:animLvl val="lvl"/>
          <dgm:resizeHandles/>
        </dgm:presLayoutVars>
      </dgm:prSet>
      <dgm:spPr/>
      <dgm:t>
        <a:bodyPr/>
        <a:lstStyle/>
        <a:p>
          <a:endParaRPr lang="en-US"/>
        </a:p>
      </dgm:t>
    </dgm:pt>
    <dgm:pt modelId="{DB9B1C09-6E02-4377-AB6D-6F1DC3CC8F6F}" type="pres">
      <dgm:prSet presAssocID="{5E6FDB68-9A9A-4108-A22D-5C3768F46A72}" presName="linNode" presStyleCnt="0"/>
      <dgm:spPr/>
    </dgm:pt>
    <dgm:pt modelId="{BF10DC37-A93A-466A-A335-B0A9579C7639}" type="pres">
      <dgm:prSet presAssocID="{5E6FDB68-9A9A-4108-A22D-5C3768F46A72}" presName="parentShp" presStyleLbl="node1" presStyleIdx="0" presStyleCnt="2">
        <dgm:presLayoutVars>
          <dgm:bulletEnabled val="1"/>
        </dgm:presLayoutVars>
      </dgm:prSet>
      <dgm:spPr/>
      <dgm:t>
        <a:bodyPr/>
        <a:lstStyle/>
        <a:p>
          <a:pPr rtl="1"/>
          <a:endParaRPr lang="ar-IQ"/>
        </a:p>
      </dgm:t>
    </dgm:pt>
    <dgm:pt modelId="{E90A403C-7D12-4CCA-B07B-49082C731B64}" type="pres">
      <dgm:prSet presAssocID="{5E6FDB68-9A9A-4108-A22D-5C3768F46A72}" presName="childShp" presStyleLbl="bgAccFollowNode1" presStyleIdx="0" presStyleCnt="2">
        <dgm:presLayoutVars>
          <dgm:bulletEnabled val="1"/>
        </dgm:presLayoutVars>
      </dgm:prSet>
      <dgm:spPr/>
    </dgm:pt>
    <dgm:pt modelId="{E19B88FC-09C9-4159-A50B-8531E619ABB6}" type="pres">
      <dgm:prSet presAssocID="{11A07B45-3B25-433B-B21F-EB746795EE54}" presName="spacing" presStyleCnt="0"/>
      <dgm:spPr/>
    </dgm:pt>
    <dgm:pt modelId="{D9967899-9FB4-4634-BD32-2B5AFA2F46F1}" type="pres">
      <dgm:prSet presAssocID="{6630564E-BC30-4ADF-B1BF-17928319512D}" presName="linNode" presStyleCnt="0"/>
      <dgm:spPr/>
    </dgm:pt>
    <dgm:pt modelId="{DDE78319-A139-4FB5-8E14-0F73A3294B9C}" type="pres">
      <dgm:prSet presAssocID="{6630564E-BC30-4ADF-B1BF-17928319512D}" presName="parentShp" presStyleLbl="node1" presStyleIdx="1" presStyleCnt="2" custFlipVert="1" custScaleY="13684">
        <dgm:presLayoutVars>
          <dgm:bulletEnabled val="1"/>
        </dgm:presLayoutVars>
      </dgm:prSet>
      <dgm:spPr/>
      <dgm:t>
        <a:bodyPr/>
        <a:lstStyle/>
        <a:p>
          <a:endParaRPr lang="en-US"/>
        </a:p>
      </dgm:t>
    </dgm:pt>
    <dgm:pt modelId="{26066C1D-07A3-4792-B632-10C79EC8121B}" type="pres">
      <dgm:prSet presAssocID="{6630564E-BC30-4ADF-B1BF-17928319512D}" presName="childShp" presStyleLbl="bgAccFollowNode1" presStyleIdx="1" presStyleCnt="2">
        <dgm:presLayoutVars>
          <dgm:bulletEnabled val="1"/>
        </dgm:presLayoutVars>
      </dgm:prSet>
      <dgm:spPr/>
      <dgm:t>
        <a:bodyPr/>
        <a:lstStyle/>
        <a:p>
          <a:endParaRPr lang="en-US"/>
        </a:p>
      </dgm:t>
    </dgm:pt>
  </dgm:ptLst>
  <dgm:cxnLst>
    <dgm:cxn modelId="{AEC4A9FE-159F-4900-BF6D-7A4DDE8E4096}" srcId="{6630564E-BC30-4ADF-B1BF-17928319512D}" destId="{86584A1A-7F14-400D-94FA-D8E1AD669453}" srcOrd="1" destOrd="0" parTransId="{3E330813-849A-4A58-8E61-7658C62F9145}" sibTransId="{E5042C99-5994-4F67-AC3E-A282551690DD}"/>
    <dgm:cxn modelId="{4055740D-1DF2-4582-9093-7478E35B4638}" type="presOf" srcId="{954F875A-5970-4B19-A2C6-0CE614226F12}" destId="{26066C1D-07A3-4792-B632-10C79EC8121B}" srcOrd="0" destOrd="0" presId="urn:microsoft.com/office/officeart/2005/8/layout/vList6"/>
    <dgm:cxn modelId="{BA7A7C33-F2A8-41DC-9C4A-44CE80BB6105}" srcId="{B60339AF-D4D5-4A14-A14E-7D91CD52A8CB}" destId="{6630564E-BC30-4ADF-B1BF-17928319512D}" srcOrd="1" destOrd="0" parTransId="{EE839CF3-1BAF-4212-9686-0C62AAF43F1A}" sibTransId="{51BBC339-16E5-4AC1-8708-F5FE0DB2B90F}"/>
    <dgm:cxn modelId="{4D674E3D-D91E-4E5D-A697-69B44C465C8A}" srcId="{B60339AF-D4D5-4A14-A14E-7D91CD52A8CB}" destId="{5E6FDB68-9A9A-4108-A22D-5C3768F46A72}" srcOrd="0" destOrd="0" parTransId="{97D2A4B9-7A3A-435F-91B2-6308F8E22C07}" sibTransId="{11A07B45-3B25-433B-B21F-EB746795EE54}"/>
    <dgm:cxn modelId="{C70815EA-C96C-4A92-9E23-089C239D297A}" type="presOf" srcId="{86584A1A-7F14-400D-94FA-D8E1AD669453}" destId="{26066C1D-07A3-4792-B632-10C79EC8121B}" srcOrd="0" destOrd="1" presId="urn:microsoft.com/office/officeart/2005/8/layout/vList6"/>
    <dgm:cxn modelId="{9A3B4360-F97C-4B40-8750-9196AADF2F4B}" type="presOf" srcId="{B60339AF-D4D5-4A14-A14E-7D91CD52A8CB}" destId="{650D7DCF-54D3-45F0-9666-D8F9E501F929}" srcOrd="0" destOrd="0" presId="urn:microsoft.com/office/officeart/2005/8/layout/vList6"/>
    <dgm:cxn modelId="{C28C5B4F-C59B-4272-81C6-A057166B1A9C}" type="presOf" srcId="{5E6FDB68-9A9A-4108-A22D-5C3768F46A72}" destId="{BF10DC37-A93A-466A-A335-B0A9579C7639}" srcOrd="0" destOrd="0" presId="urn:microsoft.com/office/officeart/2005/8/layout/vList6"/>
    <dgm:cxn modelId="{F976DF1F-2E6E-4046-BC1B-9DC75A5AF1ED}" srcId="{6630564E-BC30-4ADF-B1BF-17928319512D}" destId="{954F875A-5970-4B19-A2C6-0CE614226F12}" srcOrd="0" destOrd="0" parTransId="{B3FDCF2E-13A4-4A14-A918-682DF6C90018}" sibTransId="{74C36EC0-EB07-4D97-80DE-B6232D3034AC}"/>
    <dgm:cxn modelId="{77E70183-60A0-413F-9614-9E3795342405}" type="presOf" srcId="{6630564E-BC30-4ADF-B1BF-17928319512D}" destId="{DDE78319-A139-4FB5-8E14-0F73A3294B9C}" srcOrd="0" destOrd="0" presId="urn:microsoft.com/office/officeart/2005/8/layout/vList6"/>
    <dgm:cxn modelId="{2170407D-86E2-4724-A550-51A2D3452524}" type="presParOf" srcId="{650D7DCF-54D3-45F0-9666-D8F9E501F929}" destId="{DB9B1C09-6E02-4377-AB6D-6F1DC3CC8F6F}" srcOrd="0" destOrd="0" presId="urn:microsoft.com/office/officeart/2005/8/layout/vList6"/>
    <dgm:cxn modelId="{0DB128E5-9734-45F7-A347-1808115814E1}" type="presParOf" srcId="{DB9B1C09-6E02-4377-AB6D-6F1DC3CC8F6F}" destId="{BF10DC37-A93A-466A-A335-B0A9579C7639}" srcOrd="0" destOrd="0" presId="urn:microsoft.com/office/officeart/2005/8/layout/vList6"/>
    <dgm:cxn modelId="{45498518-EAE1-4B59-96B2-01DAB0BA88B3}" type="presParOf" srcId="{DB9B1C09-6E02-4377-AB6D-6F1DC3CC8F6F}" destId="{E90A403C-7D12-4CCA-B07B-49082C731B64}" srcOrd="1" destOrd="0" presId="urn:microsoft.com/office/officeart/2005/8/layout/vList6"/>
    <dgm:cxn modelId="{181B007E-5583-480D-AAC9-2861D18971EC}" type="presParOf" srcId="{650D7DCF-54D3-45F0-9666-D8F9E501F929}" destId="{E19B88FC-09C9-4159-A50B-8531E619ABB6}" srcOrd="1" destOrd="0" presId="urn:microsoft.com/office/officeart/2005/8/layout/vList6"/>
    <dgm:cxn modelId="{DBE93F9E-F8A5-45DC-AC86-2124A0E9AAEB}" type="presParOf" srcId="{650D7DCF-54D3-45F0-9666-D8F9E501F929}" destId="{D9967899-9FB4-4634-BD32-2B5AFA2F46F1}" srcOrd="2" destOrd="0" presId="urn:microsoft.com/office/officeart/2005/8/layout/vList6"/>
    <dgm:cxn modelId="{C7928CE7-E189-4CA6-AFBD-CD120EB30249}" type="presParOf" srcId="{D9967899-9FB4-4634-BD32-2B5AFA2F46F1}" destId="{DDE78319-A139-4FB5-8E14-0F73A3294B9C}" srcOrd="0" destOrd="0" presId="urn:microsoft.com/office/officeart/2005/8/layout/vList6"/>
    <dgm:cxn modelId="{46F3268E-9FBD-4AC1-936A-0BAD81D4C69B}" type="presParOf" srcId="{D9967899-9FB4-4634-BD32-2B5AFA2F46F1}" destId="{26066C1D-07A3-4792-B632-10C79EC8121B}"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910FE8-9D34-457B-85AA-126A851B038C}"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2C4F6551-CBDC-43A2-8E96-564CA887B7F1}">
      <dgm:prSet phldrT="[Text]">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ar-IQ" dirty="0" smtClean="0"/>
            <a:t>اولا /  الجانب النفسي </a:t>
          </a:r>
          <a:endParaRPr lang="en-US" dirty="0"/>
        </a:p>
      </dgm:t>
    </dgm:pt>
    <dgm:pt modelId="{330EEA5E-5C12-4A1D-9CDA-6FF11FDE3E73}" type="parTrans" cxnId="{CEDEADAC-FF88-4BA4-90B1-3C9EEB2D2ADE}">
      <dgm:prSet/>
      <dgm:spPr/>
      <dgm:t>
        <a:bodyPr/>
        <a:lstStyle/>
        <a:p>
          <a:endParaRPr lang="en-US"/>
        </a:p>
      </dgm:t>
    </dgm:pt>
    <dgm:pt modelId="{45E061FA-187C-4E27-88E8-68C706E0AD01}" type="sibTrans" cxnId="{CEDEADAC-FF88-4BA4-90B1-3C9EEB2D2ADE}">
      <dgm:prSet/>
      <dgm:spPr/>
      <dgm:t>
        <a:bodyPr/>
        <a:lstStyle/>
        <a:p>
          <a:endParaRPr lang="en-US"/>
        </a:p>
      </dgm:t>
    </dgm:pt>
    <dgm:pt modelId="{E15EF2BE-84A2-410D-82D1-C5B3A3804AB5}">
      <dgm:prSet/>
      <dgm:spPr/>
      <dgm:t>
        <a:bodyPr/>
        <a:lstStyle/>
        <a:p>
          <a:pPr rtl="1"/>
          <a:r>
            <a:rPr lang="ar-SA" b="1" dirty="0" smtClean="0"/>
            <a:t>-</a:t>
          </a:r>
          <a:r>
            <a:rPr lang="ar-SA" dirty="0" smtClean="0"/>
            <a:t>التخفيف من الاكتئاب والتوتر والضغوط النفسية التي يتعرض لها الفرد.</a:t>
          </a:r>
          <a:endParaRPr lang="en-US" dirty="0"/>
        </a:p>
      </dgm:t>
    </dgm:pt>
    <dgm:pt modelId="{11CABE82-08DA-4882-8EA3-94DC82A6A151}" type="parTrans" cxnId="{5441E7D6-5F5E-439C-BE48-4E49E6FBCCA4}">
      <dgm:prSet/>
      <dgm:spPr/>
      <dgm:t>
        <a:bodyPr/>
        <a:lstStyle/>
        <a:p>
          <a:endParaRPr lang="en-US"/>
        </a:p>
      </dgm:t>
    </dgm:pt>
    <dgm:pt modelId="{665EF45E-3CD2-4C52-8649-7EA2EDC17CC4}" type="sibTrans" cxnId="{5441E7D6-5F5E-439C-BE48-4E49E6FBCCA4}">
      <dgm:prSet/>
      <dgm:spPr/>
      <dgm:t>
        <a:bodyPr/>
        <a:lstStyle/>
        <a:p>
          <a:endParaRPr lang="en-US"/>
        </a:p>
      </dgm:t>
    </dgm:pt>
    <dgm:pt modelId="{CCCF27D2-07BD-4E2E-A495-EDC84EF261B9}">
      <dgm:prSet/>
      <dgm:spPr/>
      <dgm:t>
        <a:bodyPr/>
        <a:lstStyle/>
        <a:p>
          <a:pPr rtl="1"/>
          <a:r>
            <a:rPr lang="ar-SA" b="1" dirty="0" smtClean="0"/>
            <a:t>-</a:t>
          </a:r>
          <a:r>
            <a:rPr lang="ar-SA" dirty="0" smtClean="0"/>
            <a:t>يعمل على زيادة ثقة الفرد بنفسة.</a:t>
          </a:r>
          <a:endParaRPr lang="en-US" dirty="0"/>
        </a:p>
      </dgm:t>
    </dgm:pt>
    <dgm:pt modelId="{0C974342-8409-4FEA-8DD3-195493A4DE6B}" type="parTrans" cxnId="{CB2A2CCD-2785-4481-B332-A4C28242F5B0}">
      <dgm:prSet/>
      <dgm:spPr/>
      <dgm:t>
        <a:bodyPr/>
        <a:lstStyle/>
        <a:p>
          <a:endParaRPr lang="en-US"/>
        </a:p>
      </dgm:t>
    </dgm:pt>
    <dgm:pt modelId="{B572460F-F7DC-4114-913D-4ED3F62F4F2F}" type="sibTrans" cxnId="{CB2A2CCD-2785-4481-B332-A4C28242F5B0}">
      <dgm:prSet/>
      <dgm:spPr/>
      <dgm:t>
        <a:bodyPr/>
        <a:lstStyle/>
        <a:p>
          <a:endParaRPr lang="en-US"/>
        </a:p>
      </dgm:t>
    </dgm:pt>
    <dgm:pt modelId="{8A92069C-CA30-4189-B62D-BAF5AC61C6EF}">
      <dgm:prSet/>
      <dgm:spPr/>
      <dgm:t>
        <a:bodyPr/>
        <a:lstStyle/>
        <a:p>
          <a:pPr rtl="1"/>
          <a:r>
            <a:rPr lang="ar-SA" dirty="0" smtClean="0"/>
            <a:t>-اشباع ميولة ورغباته الغريزية.</a:t>
          </a:r>
          <a:endParaRPr lang="en-US" dirty="0"/>
        </a:p>
      </dgm:t>
    </dgm:pt>
    <dgm:pt modelId="{A17F28A6-F2A4-424E-80B8-4E7B4D3D8471}" type="parTrans" cxnId="{979125D1-9B3D-49BE-AA86-AA77BB7B66E9}">
      <dgm:prSet/>
      <dgm:spPr/>
      <dgm:t>
        <a:bodyPr/>
        <a:lstStyle/>
        <a:p>
          <a:endParaRPr lang="en-US"/>
        </a:p>
      </dgm:t>
    </dgm:pt>
    <dgm:pt modelId="{3130AD5C-11A6-4ED2-B412-B1990B55FF42}" type="sibTrans" cxnId="{979125D1-9B3D-49BE-AA86-AA77BB7B66E9}">
      <dgm:prSet/>
      <dgm:spPr/>
      <dgm:t>
        <a:bodyPr/>
        <a:lstStyle/>
        <a:p>
          <a:endParaRPr lang="en-US"/>
        </a:p>
      </dgm:t>
    </dgm:pt>
    <dgm:pt modelId="{CCE5545E-4474-4536-B72F-ED03F1C58EAA}">
      <dgm:prSet/>
      <dgm:spPr/>
      <dgm:t>
        <a:bodyPr/>
        <a:lstStyle/>
        <a:p>
          <a:pPr rtl="1"/>
          <a:r>
            <a:rPr lang="ar-SA" b="1" dirty="0" smtClean="0"/>
            <a:t>-</a:t>
          </a:r>
          <a:r>
            <a:rPr lang="ar-SA" dirty="0" smtClean="0"/>
            <a:t>اشباع طاقاته الحركية الزائدة </a:t>
          </a:r>
          <a:endParaRPr lang="en-US" dirty="0"/>
        </a:p>
      </dgm:t>
    </dgm:pt>
    <dgm:pt modelId="{2772F5F1-5A7E-4E2F-85B9-4FB7AE18434D}" type="parTrans" cxnId="{5E3AD4F7-8316-4460-B34C-5E2568614D45}">
      <dgm:prSet/>
      <dgm:spPr/>
      <dgm:t>
        <a:bodyPr/>
        <a:lstStyle/>
        <a:p>
          <a:endParaRPr lang="en-US"/>
        </a:p>
      </dgm:t>
    </dgm:pt>
    <dgm:pt modelId="{A759C0D0-B18D-47BF-8827-80496681BCDB}" type="sibTrans" cxnId="{5E3AD4F7-8316-4460-B34C-5E2568614D45}">
      <dgm:prSet/>
      <dgm:spPr/>
      <dgm:t>
        <a:bodyPr/>
        <a:lstStyle/>
        <a:p>
          <a:endParaRPr lang="en-US"/>
        </a:p>
      </dgm:t>
    </dgm:pt>
    <dgm:pt modelId="{82E979AB-3FE4-4185-AC0E-4F4FF50607B0}" type="pres">
      <dgm:prSet presAssocID="{A5910FE8-9D34-457B-85AA-126A851B038C}" presName="Name0" presStyleCnt="0">
        <dgm:presLayoutVars>
          <dgm:dir/>
          <dgm:animLvl val="lvl"/>
          <dgm:resizeHandles/>
        </dgm:presLayoutVars>
      </dgm:prSet>
      <dgm:spPr/>
      <dgm:t>
        <a:bodyPr/>
        <a:lstStyle/>
        <a:p>
          <a:endParaRPr lang="en-US"/>
        </a:p>
      </dgm:t>
    </dgm:pt>
    <dgm:pt modelId="{1B75ACFC-6C75-414F-A88A-AA7161FC99D2}" type="pres">
      <dgm:prSet presAssocID="{2C4F6551-CBDC-43A2-8E96-564CA887B7F1}" presName="linNode" presStyleCnt="0"/>
      <dgm:spPr/>
    </dgm:pt>
    <dgm:pt modelId="{A961E2D9-EEA9-458E-B919-08C46DF235C6}" type="pres">
      <dgm:prSet presAssocID="{2C4F6551-CBDC-43A2-8E96-564CA887B7F1}" presName="parentShp" presStyleLbl="node1" presStyleIdx="0" presStyleCnt="1" custLinFactNeighborX="-81" custLinFactNeighborY="-2292">
        <dgm:presLayoutVars>
          <dgm:bulletEnabled val="1"/>
        </dgm:presLayoutVars>
      </dgm:prSet>
      <dgm:spPr/>
      <dgm:t>
        <a:bodyPr/>
        <a:lstStyle/>
        <a:p>
          <a:endParaRPr lang="en-US"/>
        </a:p>
      </dgm:t>
    </dgm:pt>
    <dgm:pt modelId="{87AF11AD-44A5-4194-A539-E0ACF9F8F1A7}" type="pres">
      <dgm:prSet presAssocID="{2C4F6551-CBDC-43A2-8E96-564CA887B7F1}" presName="childShp" presStyleLbl="bgAccFollowNode1" presStyleIdx="0" presStyleCnt="1" custScaleY="131420" custLinFactNeighborX="133" custLinFactNeighborY="-9800">
        <dgm:presLayoutVars>
          <dgm:bulletEnabled val="1"/>
        </dgm:presLayoutVars>
      </dgm:prSet>
      <dgm:spPr/>
      <dgm:t>
        <a:bodyPr/>
        <a:lstStyle/>
        <a:p>
          <a:endParaRPr lang="en-US"/>
        </a:p>
      </dgm:t>
    </dgm:pt>
  </dgm:ptLst>
  <dgm:cxnLst>
    <dgm:cxn modelId="{0211D602-B993-4C8E-8DB3-2D246F14AA4E}" type="presOf" srcId="{CCCF27D2-07BD-4E2E-A495-EDC84EF261B9}" destId="{87AF11AD-44A5-4194-A539-E0ACF9F8F1A7}" srcOrd="0" destOrd="1" presId="urn:microsoft.com/office/officeart/2005/8/layout/vList6"/>
    <dgm:cxn modelId="{513D9A33-D9FA-4AC7-9536-181D4667277E}" type="presOf" srcId="{2C4F6551-CBDC-43A2-8E96-564CA887B7F1}" destId="{A961E2D9-EEA9-458E-B919-08C46DF235C6}" srcOrd="0" destOrd="0" presId="urn:microsoft.com/office/officeart/2005/8/layout/vList6"/>
    <dgm:cxn modelId="{CB2A2CCD-2785-4481-B332-A4C28242F5B0}" srcId="{2C4F6551-CBDC-43A2-8E96-564CA887B7F1}" destId="{CCCF27D2-07BD-4E2E-A495-EDC84EF261B9}" srcOrd="1" destOrd="0" parTransId="{0C974342-8409-4FEA-8DD3-195493A4DE6B}" sibTransId="{B572460F-F7DC-4114-913D-4ED3F62F4F2F}"/>
    <dgm:cxn modelId="{5E3AD4F7-8316-4460-B34C-5E2568614D45}" srcId="{2C4F6551-CBDC-43A2-8E96-564CA887B7F1}" destId="{CCE5545E-4474-4536-B72F-ED03F1C58EAA}" srcOrd="3" destOrd="0" parTransId="{2772F5F1-5A7E-4E2F-85B9-4FB7AE18434D}" sibTransId="{A759C0D0-B18D-47BF-8827-80496681BCDB}"/>
    <dgm:cxn modelId="{5441E7D6-5F5E-439C-BE48-4E49E6FBCCA4}" srcId="{2C4F6551-CBDC-43A2-8E96-564CA887B7F1}" destId="{E15EF2BE-84A2-410D-82D1-C5B3A3804AB5}" srcOrd="0" destOrd="0" parTransId="{11CABE82-08DA-4882-8EA3-94DC82A6A151}" sibTransId="{665EF45E-3CD2-4C52-8649-7EA2EDC17CC4}"/>
    <dgm:cxn modelId="{09A34983-A6BF-4035-8AD2-E53F96685238}" type="presOf" srcId="{E15EF2BE-84A2-410D-82D1-C5B3A3804AB5}" destId="{87AF11AD-44A5-4194-A539-E0ACF9F8F1A7}" srcOrd="0" destOrd="0" presId="urn:microsoft.com/office/officeart/2005/8/layout/vList6"/>
    <dgm:cxn modelId="{D2EFEB89-37AD-4520-B015-9067313587A2}" type="presOf" srcId="{CCE5545E-4474-4536-B72F-ED03F1C58EAA}" destId="{87AF11AD-44A5-4194-A539-E0ACF9F8F1A7}" srcOrd="0" destOrd="3" presId="urn:microsoft.com/office/officeart/2005/8/layout/vList6"/>
    <dgm:cxn modelId="{CEDEADAC-FF88-4BA4-90B1-3C9EEB2D2ADE}" srcId="{A5910FE8-9D34-457B-85AA-126A851B038C}" destId="{2C4F6551-CBDC-43A2-8E96-564CA887B7F1}" srcOrd="0" destOrd="0" parTransId="{330EEA5E-5C12-4A1D-9CDA-6FF11FDE3E73}" sibTransId="{45E061FA-187C-4E27-88E8-68C706E0AD01}"/>
    <dgm:cxn modelId="{A2D0E7D1-5187-4CDD-B9BB-9872B2D660AA}" type="presOf" srcId="{8A92069C-CA30-4189-B62D-BAF5AC61C6EF}" destId="{87AF11AD-44A5-4194-A539-E0ACF9F8F1A7}" srcOrd="0" destOrd="2" presId="urn:microsoft.com/office/officeart/2005/8/layout/vList6"/>
    <dgm:cxn modelId="{979125D1-9B3D-49BE-AA86-AA77BB7B66E9}" srcId="{2C4F6551-CBDC-43A2-8E96-564CA887B7F1}" destId="{8A92069C-CA30-4189-B62D-BAF5AC61C6EF}" srcOrd="2" destOrd="0" parTransId="{A17F28A6-F2A4-424E-80B8-4E7B4D3D8471}" sibTransId="{3130AD5C-11A6-4ED2-B412-B1990B55FF42}"/>
    <dgm:cxn modelId="{52FFF1F1-395D-4341-8024-99FCF8D1218B}" type="presOf" srcId="{A5910FE8-9D34-457B-85AA-126A851B038C}" destId="{82E979AB-3FE4-4185-AC0E-4F4FF50607B0}" srcOrd="0" destOrd="0" presId="urn:microsoft.com/office/officeart/2005/8/layout/vList6"/>
    <dgm:cxn modelId="{1888BCF8-533A-41BC-B1F0-AF9ADB239CA0}" type="presParOf" srcId="{82E979AB-3FE4-4185-AC0E-4F4FF50607B0}" destId="{1B75ACFC-6C75-414F-A88A-AA7161FC99D2}" srcOrd="0" destOrd="0" presId="urn:microsoft.com/office/officeart/2005/8/layout/vList6"/>
    <dgm:cxn modelId="{F46EB6FE-E579-4C43-B565-D12757AE933C}" type="presParOf" srcId="{1B75ACFC-6C75-414F-A88A-AA7161FC99D2}" destId="{A961E2D9-EEA9-458E-B919-08C46DF235C6}" srcOrd="0" destOrd="0" presId="urn:microsoft.com/office/officeart/2005/8/layout/vList6"/>
    <dgm:cxn modelId="{222FD7B3-B82C-4BAD-A210-DDF5BECE6BA7}" type="presParOf" srcId="{1B75ACFC-6C75-414F-A88A-AA7161FC99D2}" destId="{87AF11AD-44A5-4194-A539-E0ACF9F8F1A7}" srcOrd="1" destOrd="0" presId="urn:microsoft.com/office/officeart/2005/8/layout/vList6"/>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7C0C153-2324-4CF7-B2F7-E1A326F82B7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03E9BD9E-5F89-4F96-B54E-E5FA7BDC2574}">
      <dgm:prSet phldrT="[Text]" custT="1"/>
      <dgm:spPr/>
      <dgm:t>
        <a:bodyPr/>
        <a:lstStyle/>
        <a:p>
          <a:r>
            <a:rPr lang="ar-IQ" sz="3200" dirty="0" smtClean="0"/>
            <a:t>ثانيا</a:t>
          </a:r>
          <a:r>
            <a:rPr lang="ar-IQ" sz="3800" dirty="0" smtClean="0"/>
            <a:t> /الجانب الاجتماعي</a:t>
          </a:r>
          <a:endParaRPr lang="en-US" sz="3800" dirty="0"/>
        </a:p>
      </dgm:t>
    </dgm:pt>
    <dgm:pt modelId="{10DED17F-DFD8-4B8A-9B90-07C1695BFFAA}" type="parTrans" cxnId="{E02D255B-3168-479D-BE34-7C7A8EE2FB4F}">
      <dgm:prSet/>
      <dgm:spPr/>
      <dgm:t>
        <a:bodyPr/>
        <a:lstStyle/>
        <a:p>
          <a:endParaRPr lang="en-US"/>
        </a:p>
      </dgm:t>
    </dgm:pt>
    <dgm:pt modelId="{0DCEBE16-1C2F-47F3-8DF3-5CA0296B6953}" type="sibTrans" cxnId="{E02D255B-3168-479D-BE34-7C7A8EE2FB4F}">
      <dgm:prSet/>
      <dgm:spPr/>
      <dgm:t>
        <a:bodyPr/>
        <a:lstStyle/>
        <a:p>
          <a:endParaRPr lang="en-US"/>
        </a:p>
      </dgm:t>
    </dgm:pt>
    <dgm:pt modelId="{AEE1E287-D6E9-422D-8F06-046BD6D527DB}">
      <dgm:prSet phldrT="[Text]"/>
      <dgm:spPr/>
      <dgm:t>
        <a:bodyPr/>
        <a:lstStyle/>
        <a:p>
          <a:pPr rtl="1"/>
          <a:r>
            <a:rPr lang="ar-SA" b="1" dirty="0" smtClean="0"/>
            <a:t>-</a:t>
          </a:r>
          <a:r>
            <a:rPr lang="ar-SA" dirty="0" smtClean="0"/>
            <a:t>تنمية روح العمل مع الجماعة واحترام العمل الجماعي</a:t>
          </a:r>
          <a:endParaRPr lang="en-US" dirty="0"/>
        </a:p>
      </dgm:t>
    </dgm:pt>
    <dgm:pt modelId="{F4BEEFC4-7092-4D24-9B42-081275DB3D39}" type="parTrans" cxnId="{29A41F00-E950-49BC-BF8D-D0866E38E522}">
      <dgm:prSet/>
      <dgm:spPr/>
      <dgm:t>
        <a:bodyPr/>
        <a:lstStyle/>
        <a:p>
          <a:endParaRPr lang="en-US"/>
        </a:p>
      </dgm:t>
    </dgm:pt>
    <dgm:pt modelId="{2F8B8942-968C-406D-AA75-8ADF3FC899E9}" type="sibTrans" cxnId="{29A41F00-E950-49BC-BF8D-D0866E38E522}">
      <dgm:prSet/>
      <dgm:spPr/>
      <dgm:t>
        <a:bodyPr/>
        <a:lstStyle/>
        <a:p>
          <a:endParaRPr lang="en-US"/>
        </a:p>
      </dgm:t>
    </dgm:pt>
    <dgm:pt modelId="{475CF58A-11B4-4072-9836-B440EF3F17D4}">
      <dgm:prSet phldrT="[Text]" phldr="1"/>
      <dgm:spPr/>
      <dgm:t>
        <a:bodyPr/>
        <a:lstStyle/>
        <a:p>
          <a:endParaRPr lang="en-US" dirty="0"/>
        </a:p>
      </dgm:t>
    </dgm:pt>
    <dgm:pt modelId="{B5A0C89A-D7FC-48E0-9475-D97D34DF8D42}" type="parTrans" cxnId="{3A64FC08-B272-4550-B139-FD217693D16C}">
      <dgm:prSet/>
      <dgm:spPr/>
      <dgm:t>
        <a:bodyPr/>
        <a:lstStyle/>
        <a:p>
          <a:endParaRPr lang="en-US"/>
        </a:p>
      </dgm:t>
    </dgm:pt>
    <dgm:pt modelId="{05967B81-57A2-4AFC-9CA2-945E410CBA86}" type="sibTrans" cxnId="{3A64FC08-B272-4550-B139-FD217693D16C}">
      <dgm:prSet/>
      <dgm:spPr/>
      <dgm:t>
        <a:bodyPr/>
        <a:lstStyle/>
        <a:p>
          <a:endParaRPr lang="en-US"/>
        </a:p>
      </dgm:t>
    </dgm:pt>
    <dgm:pt modelId="{1149A4E4-BC8A-4F67-B029-7147105B5741}">
      <dgm:prSet phldrT="[Text]"/>
      <dgm:spPr/>
      <dgm:t>
        <a:bodyPr/>
        <a:lstStyle/>
        <a:p>
          <a:r>
            <a:rPr lang="ar-IQ" dirty="0" smtClean="0"/>
            <a:t>ثالثا/الجوانب الجسميه</a:t>
          </a:r>
          <a:endParaRPr lang="en-US" dirty="0"/>
        </a:p>
      </dgm:t>
    </dgm:pt>
    <dgm:pt modelId="{0670CB73-65D8-442F-801F-653592DEDF53}" type="parTrans" cxnId="{4700A7B1-20FE-40FF-9A42-D3258A709A3D}">
      <dgm:prSet/>
      <dgm:spPr/>
      <dgm:t>
        <a:bodyPr/>
        <a:lstStyle/>
        <a:p>
          <a:endParaRPr lang="en-US"/>
        </a:p>
      </dgm:t>
    </dgm:pt>
    <dgm:pt modelId="{D04F5D1E-5DB6-44F0-83C4-3DB3A151F396}" type="sibTrans" cxnId="{4700A7B1-20FE-40FF-9A42-D3258A709A3D}">
      <dgm:prSet/>
      <dgm:spPr/>
      <dgm:t>
        <a:bodyPr/>
        <a:lstStyle/>
        <a:p>
          <a:endParaRPr lang="en-US"/>
        </a:p>
      </dgm:t>
    </dgm:pt>
    <dgm:pt modelId="{AB3982D5-0000-4607-A22F-C5A122A56E88}">
      <dgm:prSet phldrT="[Text]" phldr="1"/>
      <dgm:spPr/>
      <dgm:t>
        <a:bodyPr/>
        <a:lstStyle/>
        <a:p>
          <a:endParaRPr lang="en-US"/>
        </a:p>
      </dgm:t>
    </dgm:pt>
    <dgm:pt modelId="{D1FBE4A0-F8AF-4657-AE80-B55A2210E619}" type="parTrans" cxnId="{B357B2D1-DD84-4363-9F71-446A6543EB79}">
      <dgm:prSet/>
      <dgm:spPr/>
      <dgm:t>
        <a:bodyPr/>
        <a:lstStyle/>
        <a:p>
          <a:endParaRPr lang="en-US"/>
        </a:p>
      </dgm:t>
    </dgm:pt>
    <dgm:pt modelId="{0DB99B02-8D6E-468A-AD2A-4E63C931BC63}" type="sibTrans" cxnId="{B357B2D1-DD84-4363-9F71-446A6543EB79}">
      <dgm:prSet/>
      <dgm:spPr/>
      <dgm:t>
        <a:bodyPr/>
        <a:lstStyle/>
        <a:p>
          <a:endParaRPr lang="en-US"/>
        </a:p>
      </dgm:t>
    </dgm:pt>
    <dgm:pt modelId="{7646D77F-D750-4D91-B5D3-17CBD4D75329}">
      <dgm:prSet phldrT="[Text]" phldr="1"/>
      <dgm:spPr/>
      <dgm:t>
        <a:bodyPr/>
        <a:lstStyle/>
        <a:p>
          <a:endParaRPr lang="en-US"/>
        </a:p>
      </dgm:t>
    </dgm:pt>
    <dgm:pt modelId="{19D4E562-8C09-4059-8FD0-622E5572440E}" type="parTrans" cxnId="{0152EAB3-7B23-433C-9B5F-FE49A1E69946}">
      <dgm:prSet/>
      <dgm:spPr/>
      <dgm:t>
        <a:bodyPr/>
        <a:lstStyle/>
        <a:p>
          <a:endParaRPr lang="en-US"/>
        </a:p>
      </dgm:t>
    </dgm:pt>
    <dgm:pt modelId="{66F26B5D-146B-4B03-9137-F95C93D8B6E8}" type="sibTrans" cxnId="{0152EAB3-7B23-433C-9B5F-FE49A1E69946}">
      <dgm:prSet/>
      <dgm:spPr/>
      <dgm:t>
        <a:bodyPr/>
        <a:lstStyle/>
        <a:p>
          <a:endParaRPr lang="en-US"/>
        </a:p>
      </dgm:t>
    </dgm:pt>
    <dgm:pt modelId="{C60A8FE2-7D71-4718-8DED-EF3906E70FF6}">
      <dgm:prSet phldrT="[Text]"/>
      <dgm:spPr/>
      <dgm:t>
        <a:bodyPr/>
        <a:lstStyle/>
        <a:p>
          <a:r>
            <a:rPr lang="ar-IQ" dirty="0" smtClean="0"/>
            <a:t>رابعا/الجانب العلاجي </a:t>
          </a:r>
          <a:endParaRPr lang="en-US" dirty="0"/>
        </a:p>
      </dgm:t>
    </dgm:pt>
    <dgm:pt modelId="{08CE3A34-688B-43F2-87FD-D765E926E135}" type="parTrans" cxnId="{17BAC8B9-7F56-4870-90DA-2D517B62936E}">
      <dgm:prSet/>
      <dgm:spPr/>
      <dgm:t>
        <a:bodyPr/>
        <a:lstStyle/>
        <a:p>
          <a:endParaRPr lang="en-US"/>
        </a:p>
      </dgm:t>
    </dgm:pt>
    <dgm:pt modelId="{1DD99EF3-9AD5-4A0A-828E-6AF6EDD6BEEA}" type="sibTrans" cxnId="{17BAC8B9-7F56-4870-90DA-2D517B62936E}">
      <dgm:prSet/>
      <dgm:spPr/>
      <dgm:t>
        <a:bodyPr/>
        <a:lstStyle/>
        <a:p>
          <a:endParaRPr lang="en-US"/>
        </a:p>
      </dgm:t>
    </dgm:pt>
    <dgm:pt modelId="{808CF38D-E1E3-4D3C-B502-244D29418397}">
      <dgm:prSet phldrT="[Text]" phldr="1"/>
      <dgm:spPr/>
      <dgm:t>
        <a:bodyPr/>
        <a:lstStyle/>
        <a:p>
          <a:endParaRPr lang="en-US"/>
        </a:p>
      </dgm:t>
    </dgm:pt>
    <dgm:pt modelId="{DDE43641-EB48-4A77-A67D-AD26A799679D}" type="parTrans" cxnId="{602014AA-09FE-4C44-A8BF-AABAACA95A57}">
      <dgm:prSet/>
      <dgm:spPr/>
      <dgm:t>
        <a:bodyPr/>
        <a:lstStyle/>
        <a:p>
          <a:endParaRPr lang="en-US"/>
        </a:p>
      </dgm:t>
    </dgm:pt>
    <dgm:pt modelId="{BB678C5D-8FCF-4DAD-A8C9-164A9C1C159B}" type="sibTrans" cxnId="{602014AA-09FE-4C44-A8BF-AABAACA95A57}">
      <dgm:prSet/>
      <dgm:spPr/>
      <dgm:t>
        <a:bodyPr/>
        <a:lstStyle/>
        <a:p>
          <a:endParaRPr lang="en-US"/>
        </a:p>
      </dgm:t>
    </dgm:pt>
    <dgm:pt modelId="{D89BFB9C-12FC-4590-8CBA-99275749D14B}">
      <dgm:prSet phldrT="[Text]" phldr="1"/>
      <dgm:spPr/>
      <dgm:t>
        <a:bodyPr/>
        <a:lstStyle/>
        <a:p>
          <a:endParaRPr lang="en-US"/>
        </a:p>
      </dgm:t>
    </dgm:pt>
    <dgm:pt modelId="{FA2FC9D0-0EC8-4FFA-9DE6-0904A7B6BDA8}" type="parTrans" cxnId="{C8052A32-1F64-495F-A217-92E613366070}">
      <dgm:prSet/>
      <dgm:spPr/>
      <dgm:t>
        <a:bodyPr/>
        <a:lstStyle/>
        <a:p>
          <a:endParaRPr lang="en-US"/>
        </a:p>
      </dgm:t>
    </dgm:pt>
    <dgm:pt modelId="{8537071F-8875-4FDB-BD42-AA8F3B75B85D}" type="sibTrans" cxnId="{C8052A32-1F64-495F-A217-92E613366070}">
      <dgm:prSet/>
      <dgm:spPr/>
      <dgm:t>
        <a:bodyPr/>
        <a:lstStyle/>
        <a:p>
          <a:endParaRPr lang="en-US"/>
        </a:p>
      </dgm:t>
    </dgm:pt>
    <dgm:pt modelId="{42814C41-F455-413B-972A-4C4C7FB5CB06}">
      <dgm:prSet/>
      <dgm:spPr/>
      <dgm:t>
        <a:bodyPr/>
        <a:lstStyle/>
        <a:p>
          <a:pPr rtl="1"/>
          <a:r>
            <a:rPr lang="ar-SA" b="1" smtClean="0"/>
            <a:t>-</a:t>
          </a:r>
          <a:r>
            <a:rPr lang="ar-SA" smtClean="0"/>
            <a:t>تنمية الصفات القيادية لدى الفرد وتحمل المسؤولية </a:t>
          </a:r>
          <a:endParaRPr lang="en-US"/>
        </a:p>
      </dgm:t>
    </dgm:pt>
    <dgm:pt modelId="{ADA2846B-285D-40D6-9A84-36BFAA85A128}" type="parTrans" cxnId="{94538741-A54D-4870-9289-3F0B72E6A9BB}">
      <dgm:prSet/>
      <dgm:spPr/>
      <dgm:t>
        <a:bodyPr/>
        <a:lstStyle/>
        <a:p>
          <a:endParaRPr lang="en-US"/>
        </a:p>
      </dgm:t>
    </dgm:pt>
    <dgm:pt modelId="{605517E3-90D6-49C0-9EDC-1AAE3B980005}" type="sibTrans" cxnId="{94538741-A54D-4870-9289-3F0B72E6A9BB}">
      <dgm:prSet/>
      <dgm:spPr/>
      <dgm:t>
        <a:bodyPr/>
        <a:lstStyle/>
        <a:p>
          <a:endParaRPr lang="en-US"/>
        </a:p>
      </dgm:t>
    </dgm:pt>
    <dgm:pt modelId="{F378F369-C966-4142-A6E5-6333A928ABAC}">
      <dgm:prSet/>
      <dgm:spPr/>
      <dgm:t>
        <a:bodyPr/>
        <a:lstStyle/>
        <a:p>
          <a:pPr rtl="1"/>
          <a:r>
            <a:rPr lang="ar-SA" b="1" dirty="0" smtClean="0"/>
            <a:t>-</a:t>
          </a:r>
          <a:r>
            <a:rPr lang="ar-SA" dirty="0" smtClean="0"/>
            <a:t>تنمية القيم والمثل والاخلاق الحميدة مثل حب الزميل</a:t>
          </a:r>
          <a:r>
            <a:rPr lang="ar-SA" b="1" dirty="0" smtClean="0"/>
            <a:t> </a:t>
          </a:r>
          <a:r>
            <a:rPr lang="ar-SA" dirty="0" smtClean="0"/>
            <a:t>, العمل معه برغبة حب الزمالة, التعاون ,الصدق , الثقة بالنفس </a:t>
          </a:r>
          <a:endParaRPr lang="en-US" dirty="0"/>
        </a:p>
      </dgm:t>
    </dgm:pt>
    <dgm:pt modelId="{2CE83F12-D3FB-4C34-99E5-B075D1155021}" type="parTrans" cxnId="{534428CA-E31B-45CB-85E9-740CFA732E93}">
      <dgm:prSet/>
      <dgm:spPr/>
      <dgm:t>
        <a:bodyPr/>
        <a:lstStyle/>
        <a:p>
          <a:endParaRPr lang="en-US"/>
        </a:p>
      </dgm:t>
    </dgm:pt>
    <dgm:pt modelId="{895F3993-4FC4-4043-B0F0-E95AF37ADD6A}" type="sibTrans" cxnId="{534428CA-E31B-45CB-85E9-740CFA732E93}">
      <dgm:prSet/>
      <dgm:spPr/>
      <dgm:t>
        <a:bodyPr/>
        <a:lstStyle/>
        <a:p>
          <a:endParaRPr lang="en-US"/>
        </a:p>
      </dgm:t>
    </dgm:pt>
    <dgm:pt modelId="{BE0A0774-3E2A-4DFF-A467-E81784C940D9}">
      <dgm:prSet/>
      <dgm:spPr/>
      <dgm:t>
        <a:bodyPr/>
        <a:lstStyle/>
        <a:p>
          <a:pPr rtl="1"/>
          <a:r>
            <a:rPr lang="ar-SA" smtClean="0"/>
            <a:t>الشعور بالراحة والاسترخاء .</a:t>
          </a:r>
          <a:endParaRPr lang="en-US"/>
        </a:p>
      </dgm:t>
    </dgm:pt>
    <dgm:pt modelId="{B437D8ED-077A-469D-A2A6-855EF6352EDA}" type="parTrans" cxnId="{E5670967-BED8-4E37-B2F5-6DD547D5B9BA}">
      <dgm:prSet/>
      <dgm:spPr/>
      <dgm:t>
        <a:bodyPr/>
        <a:lstStyle/>
        <a:p>
          <a:endParaRPr lang="en-US"/>
        </a:p>
      </dgm:t>
    </dgm:pt>
    <dgm:pt modelId="{0D7CCCD6-1D8C-4437-B64A-04D32E32F8C3}" type="sibTrans" cxnId="{E5670967-BED8-4E37-B2F5-6DD547D5B9BA}">
      <dgm:prSet/>
      <dgm:spPr/>
      <dgm:t>
        <a:bodyPr/>
        <a:lstStyle/>
        <a:p>
          <a:endParaRPr lang="en-US"/>
        </a:p>
      </dgm:t>
    </dgm:pt>
    <dgm:pt modelId="{978ED0B8-E3BE-41B3-88EF-196040BCA32A}">
      <dgm:prSet/>
      <dgm:spPr/>
      <dgm:t>
        <a:bodyPr/>
        <a:lstStyle/>
        <a:p>
          <a:pPr rtl="1"/>
          <a:r>
            <a:rPr lang="ar-SA" smtClean="0"/>
            <a:t>تنمية الصحة العامة واللياقة البدنية .</a:t>
          </a:r>
          <a:endParaRPr lang="en-US"/>
        </a:p>
      </dgm:t>
    </dgm:pt>
    <dgm:pt modelId="{5BAD01F3-0974-48BB-994C-2FA69E77866A}" type="parTrans" cxnId="{DC087582-8AB8-41A4-BB6D-77FA6E0AC712}">
      <dgm:prSet/>
      <dgm:spPr/>
      <dgm:t>
        <a:bodyPr/>
        <a:lstStyle/>
        <a:p>
          <a:endParaRPr lang="en-US"/>
        </a:p>
      </dgm:t>
    </dgm:pt>
    <dgm:pt modelId="{B5104AC0-06C5-4416-B890-B1CB3296F00F}" type="sibTrans" cxnId="{DC087582-8AB8-41A4-BB6D-77FA6E0AC712}">
      <dgm:prSet/>
      <dgm:spPr/>
      <dgm:t>
        <a:bodyPr/>
        <a:lstStyle/>
        <a:p>
          <a:endParaRPr lang="en-US"/>
        </a:p>
      </dgm:t>
    </dgm:pt>
    <dgm:pt modelId="{49521624-905B-44DA-B65E-46B541E7996B}">
      <dgm:prSet/>
      <dgm:spPr/>
      <dgm:t>
        <a:bodyPr/>
        <a:lstStyle/>
        <a:p>
          <a:pPr rtl="1"/>
          <a:r>
            <a:rPr lang="ar-SA" smtClean="0"/>
            <a:t>الوقاية من الامراض .</a:t>
          </a:r>
          <a:endParaRPr lang="en-US"/>
        </a:p>
      </dgm:t>
    </dgm:pt>
    <dgm:pt modelId="{1EA41433-C92B-4A4C-BBFB-24095BAFD531}" type="parTrans" cxnId="{885554A0-5936-490C-89FD-76BDE949AF2A}">
      <dgm:prSet/>
      <dgm:spPr/>
      <dgm:t>
        <a:bodyPr/>
        <a:lstStyle/>
        <a:p>
          <a:endParaRPr lang="en-US"/>
        </a:p>
      </dgm:t>
    </dgm:pt>
    <dgm:pt modelId="{CAE647CD-ADEB-438E-91AB-983089190E47}" type="sibTrans" cxnId="{885554A0-5936-490C-89FD-76BDE949AF2A}">
      <dgm:prSet/>
      <dgm:spPr/>
      <dgm:t>
        <a:bodyPr/>
        <a:lstStyle/>
        <a:p>
          <a:endParaRPr lang="en-US"/>
        </a:p>
      </dgm:t>
    </dgm:pt>
    <dgm:pt modelId="{85C499B8-2A9F-4AC0-9B7B-FEAC21BA07F4}">
      <dgm:prSet/>
      <dgm:spPr/>
      <dgm:t>
        <a:bodyPr/>
        <a:lstStyle/>
        <a:p>
          <a:pPr rtl="1"/>
          <a:r>
            <a:rPr lang="ar-SA" smtClean="0"/>
            <a:t>تنمية التوافق العضلي العصبي .</a:t>
          </a:r>
          <a:endParaRPr lang="en-US"/>
        </a:p>
      </dgm:t>
    </dgm:pt>
    <dgm:pt modelId="{45CA5A1F-BBA5-4696-BFF7-C057B670A8AF}" type="parTrans" cxnId="{09DA8517-DA95-4BF0-ADE8-DE7DFEB9848D}">
      <dgm:prSet/>
      <dgm:spPr/>
      <dgm:t>
        <a:bodyPr/>
        <a:lstStyle/>
        <a:p>
          <a:endParaRPr lang="en-US"/>
        </a:p>
      </dgm:t>
    </dgm:pt>
    <dgm:pt modelId="{A0743131-BD7F-481E-9013-B69718C76BD4}" type="sibTrans" cxnId="{09DA8517-DA95-4BF0-ADE8-DE7DFEB9848D}">
      <dgm:prSet/>
      <dgm:spPr/>
      <dgm:t>
        <a:bodyPr/>
        <a:lstStyle/>
        <a:p>
          <a:endParaRPr lang="en-US"/>
        </a:p>
      </dgm:t>
    </dgm:pt>
    <dgm:pt modelId="{428E697A-A48A-49CA-811F-99B476A4880F}">
      <dgm:prSet/>
      <dgm:spPr/>
      <dgm:t>
        <a:bodyPr/>
        <a:lstStyle/>
        <a:p>
          <a:pPr rtl="1"/>
          <a:r>
            <a:rPr lang="ar-SA" smtClean="0"/>
            <a:t>تقوية العضلات .</a:t>
          </a:r>
          <a:endParaRPr lang="en-US"/>
        </a:p>
      </dgm:t>
    </dgm:pt>
    <dgm:pt modelId="{039DD7F4-7BF5-4162-9A60-BF618D336856}" type="parTrans" cxnId="{CF109CC7-FB18-42B2-A04A-793A6567953C}">
      <dgm:prSet/>
      <dgm:spPr/>
      <dgm:t>
        <a:bodyPr/>
        <a:lstStyle/>
        <a:p>
          <a:endParaRPr lang="en-US"/>
        </a:p>
      </dgm:t>
    </dgm:pt>
    <dgm:pt modelId="{4647E60B-3ED5-4706-BC26-6BD68D82EDF9}" type="sibTrans" cxnId="{CF109CC7-FB18-42B2-A04A-793A6567953C}">
      <dgm:prSet/>
      <dgm:spPr/>
      <dgm:t>
        <a:bodyPr/>
        <a:lstStyle/>
        <a:p>
          <a:endParaRPr lang="en-US"/>
        </a:p>
      </dgm:t>
    </dgm:pt>
    <dgm:pt modelId="{90C77DF8-3454-48DE-ADA8-0F2C4430834D}">
      <dgm:prSet/>
      <dgm:spPr/>
      <dgm:t>
        <a:bodyPr/>
        <a:lstStyle/>
        <a:p>
          <a:r>
            <a:rPr lang="ar-SA" dirty="0" smtClean="0"/>
            <a:t>يعد اللعب افضل مجال لتصريف حالات الشد والتوتر حيث ان الاطفال الذين يعيشون في بيوت تعج بالقيود والاوامر يلعبون اكثر من غيرهم , فاللعب يمكن ان يستخدم كعلاج للاضطرابات الانفعالية لدى الاطفال نرى ان " فرويد " استخدم اللعب لاول مرة كحالة لعلاج طفل كان يعاني من بعض المخوف عن طريق والده وكان يسجل سلوك الطفل التلقائي , كلامه , احلامه , كذلك لعبه </a:t>
          </a:r>
          <a:endParaRPr lang="en-US" dirty="0"/>
        </a:p>
      </dgm:t>
    </dgm:pt>
    <dgm:pt modelId="{B8A45774-F590-42E0-BF68-5DB25AE26BB4}" type="parTrans" cxnId="{C017344D-6D95-42FE-BC47-59FDAF185EA8}">
      <dgm:prSet/>
      <dgm:spPr/>
      <dgm:t>
        <a:bodyPr/>
        <a:lstStyle/>
        <a:p>
          <a:endParaRPr lang="en-US"/>
        </a:p>
      </dgm:t>
    </dgm:pt>
    <dgm:pt modelId="{4081AA89-A379-4972-B4AD-9A3F0723002E}" type="sibTrans" cxnId="{C017344D-6D95-42FE-BC47-59FDAF185EA8}">
      <dgm:prSet/>
      <dgm:spPr/>
      <dgm:t>
        <a:bodyPr/>
        <a:lstStyle/>
        <a:p>
          <a:endParaRPr lang="en-US"/>
        </a:p>
      </dgm:t>
    </dgm:pt>
    <dgm:pt modelId="{B5DE12AD-E456-4DF1-8984-9BB6225993DF}" type="pres">
      <dgm:prSet presAssocID="{C7C0C153-2324-4CF7-B2F7-E1A326F82B74}" presName="Name0" presStyleCnt="0">
        <dgm:presLayoutVars>
          <dgm:dir/>
          <dgm:animLvl val="lvl"/>
          <dgm:resizeHandles val="exact"/>
        </dgm:presLayoutVars>
      </dgm:prSet>
      <dgm:spPr/>
      <dgm:t>
        <a:bodyPr/>
        <a:lstStyle/>
        <a:p>
          <a:endParaRPr lang="en-US"/>
        </a:p>
      </dgm:t>
    </dgm:pt>
    <dgm:pt modelId="{D5A7633B-C939-4A95-955D-D0CD49B35DA6}" type="pres">
      <dgm:prSet presAssocID="{03E9BD9E-5F89-4F96-B54E-E5FA7BDC2574}" presName="linNode" presStyleCnt="0"/>
      <dgm:spPr/>
    </dgm:pt>
    <dgm:pt modelId="{7BE1A4F6-95F9-4BBB-876E-6D69DF564F88}" type="pres">
      <dgm:prSet presAssocID="{03E9BD9E-5F89-4F96-B54E-E5FA7BDC2574}" presName="parentText" presStyleLbl="node1" presStyleIdx="0" presStyleCnt="3" custScaleX="118184" custScaleY="83723" custLinFactNeighborY="6576">
        <dgm:presLayoutVars>
          <dgm:chMax val="1"/>
          <dgm:bulletEnabled val="1"/>
        </dgm:presLayoutVars>
      </dgm:prSet>
      <dgm:spPr/>
      <dgm:t>
        <a:bodyPr/>
        <a:lstStyle/>
        <a:p>
          <a:endParaRPr lang="en-US"/>
        </a:p>
      </dgm:t>
    </dgm:pt>
    <dgm:pt modelId="{40BE3125-1D14-4A7B-9455-7751564BCEF8}" type="pres">
      <dgm:prSet presAssocID="{03E9BD9E-5F89-4F96-B54E-E5FA7BDC2574}" presName="descendantText" presStyleLbl="alignAccFollowNode1" presStyleIdx="0" presStyleCnt="3" custScaleX="123717">
        <dgm:presLayoutVars>
          <dgm:bulletEnabled val="1"/>
        </dgm:presLayoutVars>
      </dgm:prSet>
      <dgm:spPr/>
      <dgm:t>
        <a:bodyPr/>
        <a:lstStyle/>
        <a:p>
          <a:endParaRPr lang="en-US"/>
        </a:p>
      </dgm:t>
    </dgm:pt>
    <dgm:pt modelId="{020BCF88-3CA4-41C0-AECC-E8CE23DEE634}" type="pres">
      <dgm:prSet presAssocID="{0DCEBE16-1C2F-47F3-8DF3-5CA0296B6953}" presName="sp" presStyleCnt="0"/>
      <dgm:spPr/>
    </dgm:pt>
    <dgm:pt modelId="{054402E8-363F-42DF-AB6A-88963E1CAFDC}" type="pres">
      <dgm:prSet presAssocID="{1149A4E4-BC8A-4F67-B029-7147105B5741}" presName="linNode" presStyleCnt="0"/>
      <dgm:spPr/>
    </dgm:pt>
    <dgm:pt modelId="{2341B41E-7CCD-474F-8B94-9B6E0B30F205}" type="pres">
      <dgm:prSet presAssocID="{1149A4E4-BC8A-4F67-B029-7147105B5741}" presName="parentText" presStyleLbl="node1" presStyleIdx="1" presStyleCnt="3">
        <dgm:presLayoutVars>
          <dgm:chMax val="1"/>
          <dgm:bulletEnabled val="1"/>
        </dgm:presLayoutVars>
      </dgm:prSet>
      <dgm:spPr/>
      <dgm:t>
        <a:bodyPr/>
        <a:lstStyle/>
        <a:p>
          <a:endParaRPr lang="en-US"/>
        </a:p>
      </dgm:t>
    </dgm:pt>
    <dgm:pt modelId="{8C9685DE-59C8-44AC-AE51-801DF5078E22}" type="pres">
      <dgm:prSet presAssocID="{1149A4E4-BC8A-4F67-B029-7147105B5741}" presName="descendantText" presStyleLbl="alignAccFollowNode1" presStyleIdx="1" presStyleCnt="3">
        <dgm:presLayoutVars>
          <dgm:bulletEnabled val="1"/>
        </dgm:presLayoutVars>
      </dgm:prSet>
      <dgm:spPr/>
      <dgm:t>
        <a:bodyPr/>
        <a:lstStyle/>
        <a:p>
          <a:endParaRPr lang="en-US"/>
        </a:p>
      </dgm:t>
    </dgm:pt>
    <dgm:pt modelId="{0A6D52DF-52A6-4FFF-B2D6-CA5DC86822A3}" type="pres">
      <dgm:prSet presAssocID="{D04F5D1E-5DB6-44F0-83C4-3DB3A151F396}" presName="sp" presStyleCnt="0"/>
      <dgm:spPr/>
    </dgm:pt>
    <dgm:pt modelId="{D8B29CC0-D731-4054-BC73-3CB4836C9398}" type="pres">
      <dgm:prSet presAssocID="{C60A8FE2-7D71-4718-8DED-EF3906E70FF6}" presName="linNode" presStyleCnt="0"/>
      <dgm:spPr/>
    </dgm:pt>
    <dgm:pt modelId="{84074266-DEA7-49EF-A8F3-080AA46BF157}" type="pres">
      <dgm:prSet presAssocID="{C60A8FE2-7D71-4718-8DED-EF3906E70FF6}" presName="parentText" presStyleLbl="node1" presStyleIdx="2" presStyleCnt="3">
        <dgm:presLayoutVars>
          <dgm:chMax val="1"/>
          <dgm:bulletEnabled val="1"/>
        </dgm:presLayoutVars>
      </dgm:prSet>
      <dgm:spPr/>
      <dgm:t>
        <a:bodyPr/>
        <a:lstStyle/>
        <a:p>
          <a:endParaRPr lang="en-US"/>
        </a:p>
      </dgm:t>
    </dgm:pt>
    <dgm:pt modelId="{41FE4E1C-31A7-4E69-9C6B-4F0BB8C841B6}" type="pres">
      <dgm:prSet presAssocID="{C60A8FE2-7D71-4718-8DED-EF3906E70FF6}" presName="descendantText" presStyleLbl="alignAccFollowNode1" presStyleIdx="2" presStyleCnt="3">
        <dgm:presLayoutVars>
          <dgm:bulletEnabled val="1"/>
        </dgm:presLayoutVars>
      </dgm:prSet>
      <dgm:spPr/>
      <dgm:t>
        <a:bodyPr/>
        <a:lstStyle/>
        <a:p>
          <a:endParaRPr lang="en-US"/>
        </a:p>
      </dgm:t>
    </dgm:pt>
  </dgm:ptLst>
  <dgm:cxnLst>
    <dgm:cxn modelId="{28718C96-8273-4F93-945F-2EF270210DCB}" type="presOf" srcId="{7646D77F-D750-4D91-B5D3-17CBD4D75329}" destId="{8C9685DE-59C8-44AC-AE51-801DF5078E22}" srcOrd="0" destOrd="6" presId="urn:microsoft.com/office/officeart/2005/8/layout/vList5"/>
    <dgm:cxn modelId="{1CD04031-6DA6-4DB3-BDDB-F60C30A261D1}" type="presOf" srcId="{85C499B8-2A9F-4AC0-9B7B-FEAC21BA07F4}" destId="{8C9685DE-59C8-44AC-AE51-801DF5078E22}" srcOrd="0" destOrd="4" presId="urn:microsoft.com/office/officeart/2005/8/layout/vList5"/>
    <dgm:cxn modelId="{DC087582-8AB8-41A4-BB6D-77FA6E0AC712}" srcId="{1149A4E4-BC8A-4F67-B029-7147105B5741}" destId="{978ED0B8-E3BE-41B3-88EF-196040BCA32A}" srcOrd="2" destOrd="0" parTransId="{5BAD01F3-0974-48BB-994C-2FA69E77866A}" sibTransId="{B5104AC0-06C5-4416-B890-B1CB3296F00F}"/>
    <dgm:cxn modelId="{6AC93EB2-5CFD-4D7A-BDE8-30010CD1A5DA}" type="presOf" srcId="{808CF38D-E1E3-4D3C-B502-244D29418397}" destId="{41FE4E1C-31A7-4E69-9C6B-4F0BB8C841B6}" srcOrd="0" destOrd="0" presId="urn:microsoft.com/office/officeart/2005/8/layout/vList5"/>
    <dgm:cxn modelId="{360FA011-6170-4A67-927F-CD5D7C553856}" type="presOf" srcId="{90C77DF8-3454-48DE-ADA8-0F2C4430834D}" destId="{41FE4E1C-31A7-4E69-9C6B-4F0BB8C841B6}" srcOrd="0" destOrd="1" presId="urn:microsoft.com/office/officeart/2005/8/layout/vList5"/>
    <dgm:cxn modelId="{3A64FC08-B272-4550-B139-FD217693D16C}" srcId="{03E9BD9E-5F89-4F96-B54E-E5FA7BDC2574}" destId="{475CF58A-11B4-4072-9836-B440EF3F17D4}" srcOrd="3" destOrd="0" parTransId="{B5A0C89A-D7FC-48E0-9475-D97D34DF8D42}" sibTransId="{05967B81-57A2-4AFC-9CA2-945E410CBA86}"/>
    <dgm:cxn modelId="{09DA8517-DA95-4BF0-ADE8-DE7DFEB9848D}" srcId="{1149A4E4-BC8A-4F67-B029-7147105B5741}" destId="{85C499B8-2A9F-4AC0-9B7B-FEAC21BA07F4}" srcOrd="4" destOrd="0" parTransId="{45CA5A1F-BBA5-4696-BFF7-C057B670A8AF}" sibTransId="{A0743131-BD7F-481E-9013-B69718C76BD4}"/>
    <dgm:cxn modelId="{306AFC90-68DF-4A67-ADCA-A7F30BCABC23}" type="presOf" srcId="{C60A8FE2-7D71-4718-8DED-EF3906E70FF6}" destId="{84074266-DEA7-49EF-A8F3-080AA46BF157}" srcOrd="0" destOrd="0" presId="urn:microsoft.com/office/officeart/2005/8/layout/vList5"/>
    <dgm:cxn modelId="{0A4B1D61-2BFA-4165-9906-584D31AE593A}" type="presOf" srcId="{D89BFB9C-12FC-4590-8CBA-99275749D14B}" destId="{41FE4E1C-31A7-4E69-9C6B-4F0BB8C841B6}" srcOrd="0" destOrd="2" presId="urn:microsoft.com/office/officeart/2005/8/layout/vList5"/>
    <dgm:cxn modelId="{E5670967-BED8-4E37-B2F5-6DD547D5B9BA}" srcId="{1149A4E4-BC8A-4F67-B029-7147105B5741}" destId="{BE0A0774-3E2A-4DFF-A467-E81784C940D9}" srcOrd="1" destOrd="0" parTransId="{B437D8ED-077A-469D-A2A6-855EF6352EDA}" sibTransId="{0D7CCCD6-1D8C-4437-B64A-04D32E32F8C3}"/>
    <dgm:cxn modelId="{37783FC4-A2F8-48A1-8D8E-624A24C355B4}" type="presOf" srcId="{03E9BD9E-5F89-4F96-B54E-E5FA7BDC2574}" destId="{7BE1A4F6-95F9-4BBB-876E-6D69DF564F88}" srcOrd="0" destOrd="0" presId="urn:microsoft.com/office/officeart/2005/8/layout/vList5"/>
    <dgm:cxn modelId="{B2FC0247-C882-4FB1-AA71-CAC465938C3E}" type="presOf" srcId="{BE0A0774-3E2A-4DFF-A467-E81784C940D9}" destId="{8C9685DE-59C8-44AC-AE51-801DF5078E22}" srcOrd="0" destOrd="1" presId="urn:microsoft.com/office/officeart/2005/8/layout/vList5"/>
    <dgm:cxn modelId="{4D312266-899C-415D-9942-DB59D77DE7BD}" type="presOf" srcId="{C7C0C153-2324-4CF7-B2F7-E1A326F82B74}" destId="{B5DE12AD-E456-4DF1-8984-9BB6225993DF}" srcOrd="0" destOrd="0" presId="urn:microsoft.com/office/officeart/2005/8/layout/vList5"/>
    <dgm:cxn modelId="{ED5525E2-A390-4531-8487-408731F64474}" type="presOf" srcId="{AB3982D5-0000-4607-A22F-C5A122A56E88}" destId="{8C9685DE-59C8-44AC-AE51-801DF5078E22}" srcOrd="0" destOrd="0" presId="urn:microsoft.com/office/officeart/2005/8/layout/vList5"/>
    <dgm:cxn modelId="{E02D255B-3168-479D-BE34-7C7A8EE2FB4F}" srcId="{C7C0C153-2324-4CF7-B2F7-E1A326F82B74}" destId="{03E9BD9E-5F89-4F96-B54E-E5FA7BDC2574}" srcOrd="0" destOrd="0" parTransId="{10DED17F-DFD8-4B8A-9B90-07C1695BFFAA}" sibTransId="{0DCEBE16-1C2F-47F3-8DF3-5CA0296B6953}"/>
    <dgm:cxn modelId="{CAC06076-FE1A-466E-B97B-6E93FD93463B}" type="presOf" srcId="{AEE1E287-D6E9-422D-8F06-046BD6D527DB}" destId="{40BE3125-1D14-4A7B-9455-7751564BCEF8}" srcOrd="0" destOrd="0" presId="urn:microsoft.com/office/officeart/2005/8/layout/vList5"/>
    <dgm:cxn modelId="{07BF0850-1D14-4E91-8574-3A84EC4E9559}" type="presOf" srcId="{F378F369-C966-4142-A6E5-6333A928ABAC}" destId="{40BE3125-1D14-4A7B-9455-7751564BCEF8}" srcOrd="0" destOrd="2" presId="urn:microsoft.com/office/officeart/2005/8/layout/vList5"/>
    <dgm:cxn modelId="{F2E88334-F0CC-4000-B242-658503001DC9}" type="presOf" srcId="{1149A4E4-BC8A-4F67-B029-7147105B5741}" destId="{2341B41E-7CCD-474F-8B94-9B6E0B30F205}" srcOrd="0" destOrd="0" presId="urn:microsoft.com/office/officeart/2005/8/layout/vList5"/>
    <dgm:cxn modelId="{602014AA-09FE-4C44-A8BF-AABAACA95A57}" srcId="{C60A8FE2-7D71-4718-8DED-EF3906E70FF6}" destId="{808CF38D-E1E3-4D3C-B502-244D29418397}" srcOrd="0" destOrd="0" parTransId="{DDE43641-EB48-4A77-A67D-AD26A799679D}" sibTransId="{BB678C5D-8FCF-4DAD-A8C9-164A9C1C159B}"/>
    <dgm:cxn modelId="{572D69D6-8416-43C7-80D4-331394B8DB9F}" type="presOf" srcId="{49521624-905B-44DA-B65E-46B541E7996B}" destId="{8C9685DE-59C8-44AC-AE51-801DF5078E22}" srcOrd="0" destOrd="3" presId="urn:microsoft.com/office/officeart/2005/8/layout/vList5"/>
    <dgm:cxn modelId="{29A41F00-E950-49BC-BF8D-D0866E38E522}" srcId="{03E9BD9E-5F89-4F96-B54E-E5FA7BDC2574}" destId="{AEE1E287-D6E9-422D-8F06-046BD6D527DB}" srcOrd="0" destOrd="0" parTransId="{F4BEEFC4-7092-4D24-9B42-081275DB3D39}" sibTransId="{2F8B8942-968C-406D-AA75-8ADF3FC899E9}"/>
    <dgm:cxn modelId="{B357B2D1-DD84-4363-9F71-446A6543EB79}" srcId="{1149A4E4-BC8A-4F67-B029-7147105B5741}" destId="{AB3982D5-0000-4607-A22F-C5A122A56E88}" srcOrd="0" destOrd="0" parTransId="{D1FBE4A0-F8AF-4657-AE80-B55A2210E619}" sibTransId="{0DB99B02-8D6E-468A-AD2A-4E63C931BC63}"/>
    <dgm:cxn modelId="{C017344D-6D95-42FE-BC47-59FDAF185EA8}" srcId="{C60A8FE2-7D71-4718-8DED-EF3906E70FF6}" destId="{90C77DF8-3454-48DE-ADA8-0F2C4430834D}" srcOrd="1" destOrd="0" parTransId="{B8A45774-F590-42E0-BF68-5DB25AE26BB4}" sibTransId="{4081AA89-A379-4972-B4AD-9A3F0723002E}"/>
    <dgm:cxn modelId="{9D77F723-800C-4B08-83B5-013568E218FD}" type="presOf" srcId="{42814C41-F455-413B-972A-4C4C7FB5CB06}" destId="{40BE3125-1D14-4A7B-9455-7751564BCEF8}" srcOrd="0" destOrd="1" presId="urn:microsoft.com/office/officeart/2005/8/layout/vList5"/>
    <dgm:cxn modelId="{CF109CC7-FB18-42B2-A04A-793A6567953C}" srcId="{1149A4E4-BC8A-4F67-B029-7147105B5741}" destId="{428E697A-A48A-49CA-811F-99B476A4880F}" srcOrd="5" destOrd="0" parTransId="{039DD7F4-7BF5-4162-9A60-BF618D336856}" sibTransId="{4647E60B-3ED5-4706-BC26-6BD68D82EDF9}"/>
    <dgm:cxn modelId="{94538741-A54D-4870-9289-3F0B72E6A9BB}" srcId="{03E9BD9E-5F89-4F96-B54E-E5FA7BDC2574}" destId="{42814C41-F455-413B-972A-4C4C7FB5CB06}" srcOrd="1" destOrd="0" parTransId="{ADA2846B-285D-40D6-9A84-36BFAA85A128}" sibTransId="{605517E3-90D6-49C0-9EDC-1AAE3B980005}"/>
    <dgm:cxn modelId="{C8052A32-1F64-495F-A217-92E613366070}" srcId="{C60A8FE2-7D71-4718-8DED-EF3906E70FF6}" destId="{D89BFB9C-12FC-4590-8CBA-99275749D14B}" srcOrd="2" destOrd="0" parTransId="{FA2FC9D0-0EC8-4FFA-9DE6-0904A7B6BDA8}" sibTransId="{8537071F-8875-4FDB-BD42-AA8F3B75B85D}"/>
    <dgm:cxn modelId="{4700A7B1-20FE-40FF-9A42-D3258A709A3D}" srcId="{C7C0C153-2324-4CF7-B2F7-E1A326F82B74}" destId="{1149A4E4-BC8A-4F67-B029-7147105B5741}" srcOrd="1" destOrd="0" parTransId="{0670CB73-65D8-442F-801F-653592DEDF53}" sibTransId="{D04F5D1E-5DB6-44F0-83C4-3DB3A151F396}"/>
    <dgm:cxn modelId="{885554A0-5936-490C-89FD-76BDE949AF2A}" srcId="{1149A4E4-BC8A-4F67-B029-7147105B5741}" destId="{49521624-905B-44DA-B65E-46B541E7996B}" srcOrd="3" destOrd="0" parTransId="{1EA41433-C92B-4A4C-BBFB-24095BAFD531}" sibTransId="{CAE647CD-ADEB-438E-91AB-983089190E47}"/>
    <dgm:cxn modelId="{1229116D-B48E-40FF-B715-8EEF66CE19E9}" type="presOf" srcId="{475CF58A-11B4-4072-9836-B440EF3F17D4}" destId="{40BE3125-1D14-4A7B-9455-7751564BCEF8}" srcOrd="0" destOrd="3" presId="urn:microsoft.com/office/officeart/2005/8/layout/vList5"/>
    <dgm:cxn modelId="{0152EAB3-7B23-433C-9B5F-FE49A1E69946}" srcId="{1149A4E4-BC8A-4F67-B029-7147105B5741}" destId="{7646D77F-D750-4D91-B5D3-17CBD4D75329}" srcOrd="6" destOrd="0" parTransId="{19D4E562-8C09-4059-8FD0-622E5572440E}" sibTransId="{66F26B5D-146B-4B03-9137-F95C93D8B6E8}"/>
    <dgm:cxn modelId="{E4EE7B39-13CE-4BBE-972B-962D31FC1DDE}" type="presOf" srcId="{978ED0B8-E3BE-41B3-88EF-196040BCA32A}" destId="{8C9685DE-59C8-44AC-AE51-801DF5078E22}" srcOrd="0" destOrd="2" presId="urn:microsoft.com/office/officeart/2005/8/layout/vList5"/>
    <dgm:cxn modelId="{17BAC8B9-7F56-4870-90DA-2D517B62936E}" srcId="{C7C0C153-2324-4CF7-B2F7-E1A326F82B74}" destId="{C60A8FE2-7D71-4718-8DED-EF3906E70FF6}" srcOrd="2" destOrd="0" parTransId="{08CE3A34-688B-43F2-87FD-D765E926E135}" sibTransId="{1DD99EF3-9AD5-4A0A-828E-6AF6EDD6BEEA}"/>
    <dgm:cxn modelId="{534428CA-E31B-45CB-85E9-740CFA732E93}" srcId="{03E9BD9E-5F89-4F96-B54E-E5FA7BDC2574}" destId="{F378F369-C966-4142-A6E5-6333A928ABAC}" srcOrd="2" destOrd="0" parTransId="{2CE83F12-D3FB-4C34-99E5-B075D1155021}" sibTransId="{895F3993-4FC4-4043-B0F0-E95AF37ADD6A}"/>
    <dgm:cxn modelId="{7BB0BB55-89D6-425F-90C9-A5A0E91E6911}" type="presOf" srcId="{428E697A-A48A-49CA-811F-99B476A4880F}" destId="{8C9685DE-59C8-44AC-AE51-801DF5078E22}" srcOrd="0" destOrd="5" presId="urn:microsoft.com/office/officeart/2005/8/layout/vList5"/>
    <dgm:cxn modelId="{C37079EF-AC62-47EB-A2E9-CEB4FB6FE0F5}" type="presParOf" srcId="{B5DE12AD-E456-4DF1-8984-9BB6225993DF}" destId="{D5A7633B-C939-4A95-955D-D0CD49B35DA6}" srcOrd="0" destOrd="0" presId="urn:microsoft.com/office/officeart/2005/8/layout/vList5"/>
    <dgm:cxn modelId="{1C97F32C-0BB1-41D8-8E00-941B1DEFF05C}" type="presParOf" srcId="{D5A7633B-C939-4A95-955D-D0CD49B35DA6}" destId="{7BE1A4F6-95F9-4BBB-876E-6D69DF564F88}" srcOrd="0" destOrd="0" presId="urn:microsoft.com/office/officeart/2005/8/layout/vList5"/>
    <dgm:cxn modelId="{70663F35-E329-4F2A-A9EB-D7E01858598D}" type="presParOf" srcId="{D5A7633B-C939-4A95-955D-D0CD49B35DA6}" destId="{40BE3125-1D14-4A7B-9455-7751564BCEF8}" srcOrd="1" destOrd="0" presId="urn:microsoft.com/office/officeart/2005/8/layout/vList5"/>
    <dgm:cxn modelId="{B90184FC-AA99-48A4-9B2B-A37BB4C3CB91}" type="presParOf" srcId="{B5DE12AD-E456-4DF1-8984-9BB6225993DF}" destId="{020BCF88-3CA4-41C0-AECC-E8CE23DEE634}" srcOrd="1" destOrd="0" presId="urn:microsoft.com/office/officeart/2005/8/layout/vList5"/>
    <dgm:cxn modelId="{444E4963-AE64-4911-8481-12A1BB735264}" type="presParOf" srcId="{B5DE12AD-E456-4DF1-8984-9BB6225993DF}" destId="{054402E8-363F-42DF-AB6A-88963E1CAFDC}" srcOrd="2" destOrd="0" presId="urn:microsoft.com/office/officeart/2005/8/layout/vList5"/>
    <dgm:cxn modelId="{BEEE1DFD-D866-45D1-872C-A5E20F435CDB}" type="presParOf" srcId="{054402E8-363F-42DF-AB6A-88963E1CAFDC}" destId="{2341B41E-7CCD-474F-8B94-9B6E0B30F205}" srcOrd="0" destOrd="0" presId="urn:microsoft.com/office/officeart/2005/8/layout/vList5"/>
    <dgm:cxn modelId="{0CA3A969-BB62-4472-8381-1EDF7E9B88B8}" type="presParOf" srcId="{054402E8-363F-42DF-AB6A-88963E1CAFDC}" destId="{8C9685DE-59C8-44AC-AE51-801DF5078E22}" srcOrd="1" destOrd="0" presId="urn:microsoft.com/office/officeart/2005/8/layout/vList5"/>
    <dgm:cxn modelId="{56389828-E3CA-408C-81D9-5F8987C31712}" type="presParOf" srcId="{B5DE12AD-E456-4DF1-8984-9BB6225993DF}" destId="{0A6D52DF-52A6-4FFF-B2D6-CA5DC86822A3}" srcOrd="3" destOrd="0" presId="urn:microsoft.com/office/officeart/2005/8/layout/vList5"/>
    <dgm:cxn modelId="{9E8FEBC5-78ED-4DB5-8762-4C83464FBE12}" type="presParOf" srcId="{B5DE12AD-E456-4DF1-8984-9BB6225993DF}" destId="{D8B29CC0-D731-4054-BC73-3CB4836C9398}" srcOrd="4" destOrd="0" presId="urn:microsoft.com/office/officeart/2005/8/layout/vList5"/>
    <dgm:cxn modelId="{95388280-5962-4121-8FAA-ACCD1B261994}" type="presParOf" srcId="{D8B29CC0-D731-4054-BC73-3CB4836C9398}" destId="{84074266-DEA7-49EF-A8F3-080AA46BF157}" srcOrd="0" destOrd="0" presId="urn:microsoft.com/office/officeart/2005/8/layout/vList5"/>
    <dgm:cxn modelId="{77370B5A-F099-48A4-AD31-76E91F40300C}" type="presParOf" srcId="{D8B29CC0-D731-4054-BC73-3CB4836C9398}" destId="{41FE4E1C-31A7-4E69-9C6B-4F0BB8C841B6}"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68377D7-83FE-480E-9F37-21BBABAC15D8}"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EBDBF22E-165C-48EA-A24F-C658FEAE5B31}">
      <dgm:prSet phldrT="[Text]" phldr="1"/>
      <dgm:spPr/>
      <dgm:t>
        <a:bodyPr/>
        <a:lstStyle/>
        <a:p>
          <a:endParaRPr lang="en-US" dirty="0"/>
        </a:p>
      </dgm:t>
    </dgm:pt>
    <dgm:pt modelId="{A7B217A5-486A-4AAE-8F8F-D01529AC9D81}" type="parTrans" cxnId="{136D5FC9-9AAF-4ACE-A111-2CBB47DCDC8F}">
      <dgm:prSet/>
      <dgm:spPr/>
      <dgm:t>
        <a:bodyPr/>
        <a:lstStyle/>
        <a:p>
          <a:endParaRPr lang="en-US"/>
        </a:p>
      </dgm:t>
    </dgm:pt>
    <dgm:pt modelId="{18F8B325-934B-4104-B77E-AB00301CC1B5}" type="sibTrans" cxnId="{136D5FC9-9AAF-4ACE-A111-2CBB47DCDC8F}">
      <dgm:prSet/>
      <dgm:spPr/>
      <dgm:t>
        <a:bodyPr/>
        <a:lstStyle/>
        <a:p>
          <a:endParaRPr lang="en-US"/>
        </a:p>
      </dgm:t>
    </dgm:pt>
    <dgm:pt modelId="{36A3E843-031F-4466-BE38-B397B7E21AFF}">
      <dgm:prSet phldrT="[Text]" phldr="1"/>
      <dgm:spPr/>
      <dgm:t>
        <a:bodyPr/>
        <a:lstStyle/>
        <a:p>
          <a:endParaRPr lang="en-US" dirty="0"/>
        </a:p>
      </dgm:t>
    </dgm:pt>
    <dgm:pt modelId="{EFE09BB4-AC5C-4F3E-B40C-686ADBA51B5B}" type="parTrans" cxnId="{D32C0064-5C96-409D-997D-2B9D39209830}">
      <dgm:prSet/>
      <dgm:spPr/>
      <dgm:t>
        <a:bodyPr/>
        <a:lstStyle/>
        <a:p>
          <a:endParaRPr lang="en-US"/>
        </a:p>
      </dgm:t>
    </dgm:pt>
    <dgm:pt modelId="{4FAEF16E-5E8F-47FF-BD8A-7303FB46461A}" type="sibTrans" cxnId="{D32C0064-5C96-409D-997D-2B9D39209830}">
      <dgm:prSet/>
      <dgm:spPr/>
      <dgm:t>
        <a:bodyPr/>
        <a:lstStyle/>
        <a:p>
          <a:endParaRPr lang="en-US"/>
        </a:p>
      </dgm:t>
    </dgm:pt>
    <dgm:pt modelId="{74BB1AFD-E474-46F0-A359-1274D1527CCE}">
      <dgm:prSet phldrT="[Text]" custT="1"/>
      <dgm:spPr/>
      <dgm:t>
        <a:bodyPr/>
        <a:lstStyle/>
        <a:p>
          <a:r>
            <a:rPr lang="ar-IQ" sz="2800" dirty="0" smtClean="0"/>
            <a:t> خامسا / الجانب المعرفي </a:t>
          </a:r>
          <a:endParaRPr lang="en-US" sz="2800" dirty="0"/>
        </a:p>
      </dgm:t>
    </dgm:pt>
    <dgm:pt modelId="{4EC36A93-3519-4BAE-9C7D-1F747AE6A8EC}" type="sibTrans" cxnId="{D444B211-B84E-4865-A762-23C41B574150}">
      <dgm:prSet/>
      <dgm:spPr/>
      <dgm:t>
        <a:bodyPr/>
        <a:lstStyle/>
        <a:p>
          <a:endParaRPr lang="en-US"/>
        </a:p>
      </dgm:t>
    </dgm:pt>
    <dgm:pt modelId="{1CF65977-FD15-45C8-9D39-1E6C66CE6DD7}" type="parTrans" cxnId="{D444B211-B84E-4865-A762-23C41B574150}">
      <dgm:prSet/>
      <dgm:spPr/>
      <dgm:t>
        <a:bodyPr/>
        <a:lstStyle/>
        <a:p>
          <a:endParaRPr lang="en-US"/>
        </a:p>
      </dgm:t>
    </dgm:pt>
    <dgm:pt modelId="{4615C292-A7AD-4E0E-AD55-3182B9A2CD31}">
      <dgm:prSet phldrT="[Text]"/>
      <dgm:spPr/>
      <dgm:t>
        <a:bodyPr/>
        <a:lstStyle/>
        <a:p>
          <a:r>
            <a:rPr lang="ar-SA" dirty="0" smtClean="0"/>
            <a:t>اذ يدعم اللعب النمو المعرفي(هذا ما سنلاحظه في نماذج الالعاب الصغيرة في الفصول القادمة) ويحفز النشاط العقلي في المراحل الاولى من نمو الاطفال فيزود الطفل غزارة من المعلومات عن العالم والوزن والشكل والمكان والحجم </a:t>
          </a:r>
          <a:endParaRPr lang="en-US" dirty="0"/>
        </a:p>
      </dgm:t>
    </dgm:pt>
    <dgm:pt modelId="{128D8830-1CBE-41A5-946E-498D43AE0430}" type="sibTrans" cxnId="{5CA5ABC7-D05F-4DD0-A95A-8ABDF79D9B2F}">
      <dgm:prSet/>
      <dgm:spPr/>
      <dgm:t>
        <a:bodyPr/>
        <a:lstStyle/>
        <a:p>
          <a:endParaRPr lang="en-US"/>
        </a:p>
      </dgm:t>
    </dgm:pt>
    <dgm:pt modelId="{28C4F166-F21D-4AF6-B9FA-17382B8CD92A}" type="parTrans" cxnId="{5CA5ABC7-D05F-4DD0-A95A-8ABDF79D9B2F}">
      <dgm:prSet/>
      <dgm:spPr/>
      <dgm:t>
        <a:bodyPr/>
        <a:lstStyle/>
        <a:p>
          <a:endParaRPr lang="en-US"/>
        </a:p>
      </dgm:t>
    </dgm:pt>
    <dgm:pt modelId="{6EBAACBA-EAB7-4C6A-902B-05287F8E4AFB}">
      <dgm:prSet phldrT="[Text]" phldr="1"/>
      <dgm:spPr/>
      <dgm:t>
        <a:bodyPr/>
        <a:lstStyle/>
        <a:p>
          <a:endParaRPr lang="en-US" dirty="0"/>
        </a:p>
      </dgm:t>
    </dgm:pt>
    <dgm:pt modelId="{7021C443-B812-433E-947B-24AF3DD0F6EB}" type="sibTrans" cxnId="{EC3E20FF-E252-4334-9293-F96480A6CEBF}">
      <dgm:prSet/>
      <dgm:spPr/>
      <dgm:t>
        <a:bodyPr/>
        <a:lstStyle/>
        <a:p>
          <a:endParaRPr lang="en-US"/>
        </a:p>
      </dgm:t>
    </dgm:pt>
    <dgm:pt modelId="{E8E26D9F-5DDD-4ABF-96D9-D82CA9DCD1D8}" type="parTrans" cxnId="{EC3E20FF-E252-4334-9293-F96480A6CEBF}">
      <dgm:prSet/>
      <dgm:spPr/>
      <dgm:t>
        <a:bodyPr/>
        <a:lstStyle/>
        <a:p>
          <a:endParaRPr lang="en-US"/>
        </a:p>
      </dgm:t>
    </dgm:pt>
    <dgm:pt modelId="{B4F29095-4CEC-45AA-8D2A-9A3F6271B076}">
      <dgm:prSet phldrT="[Text]"/>
      <dgm:spPr/>
      <dgm:t>
        <a:bodyPr/>
        <a:lstStyle/>
        <a:p>
          <a:r>
            <a:rPr lang="ar-IQ" dirty="0" smtClean="0"/>
            <a:t>سادسا/الجانب الاخلاقي </a:t>
          </a:r>
          <a:endParaRPr lang="en-US" dirty="0"/>
        </a:p>
      </dgm:t>
    </dgm:pt>
    <dgm:pt modelId="{135B0035-1639-4407-B0CD-EB37A52D3B42}" type="sibTrans" cxnId="{495ACDD8-CA65-4CBB-ADAF-CA9D754BDC68}">
      <dgm:prSet/>
      <dgm:spPr/>
      <dgm:t>
        <a:bodyPr/>
        <a:lstStyle/>
        <a:p>
          <a:endParaRPr lang="en-US"/>
        </a:p>
      </dgm:t>
    </dgm:pt>
    <dgm:pt modelId="{551614A9-DF72-4FEF-B6D3-412FE48EEC9C}" type="parTrans" cxnId="{495ACDD8-CA65-4CBB-ADAF-CA9D754BDC68}">
      <dgm:prSet/>
      <dgm:spPr/>
      <dgm:t>
        <a:bodyPr/>
        <a:lstStyle/>
        <a:p>
          <a:endParaRPr lang="en-US"/>
        </a:p>
      </dgm:t>
    </dgm:pt>
    <dgm:pt modelId="{61177BC1-17DB-414A-AB7E-47FF36055A16}">
      <dgm:prSet/>
      <dgm:spPr/>
      <dgm:t>
        <a:bodyPr/>
        <a:lstStyle/>
        <a:p>
          <a:r>
            <a:rPr lang="ar-SA" smtClean="0"/>
            <a:t>اذ يتعلم الطفل من خلال اللعب مفاهيم الخطأ والصواب مما يساعده في تكوين نظام اخلاقي فيتعلم مبادئ ومعاير السلوك الاخلاقي مكون قاعدة اساسية ينشئ عليها كالصدق , الامانة , التعاون , ضبط النفس , التضحية, والايثار...الخ</a:t>
          </a:r>
          <a:endParaRPr lang="en-US"/>
        </a:p>
      </dgm:t>
    </dgm:pt>
    <dgm:pt modelId="{E28718A5-9F67-4B3A-9D67-704811710D1F}" type="parTrans" cxnId="{0B052FA4-0023-4AB7-9BC1-EC0682C4585A}">
      <dgm:prSet/>
      <dgm:spPr/>
      <dgm:t>
        <a:bodyPr/>
        <a:lstStyle/>
        <a:p>
          <a:endParaRPr lang="en-US"/>
        </a:p>
      </dgm:t>
    </dgm:pt>
    <dgm:pt modelId="{52290B43-4B9E-49ED-9262-C1B32C3F85F6}" type="sibTrans" cxnId="{0B052FA4-0023-4AB7-9BC1-EC0682C4585A}">
      <dgm:prSet/>
      <dgm:spPr/>
      <dgm:t>
        <a:bodyPr/>
        <a:lstStyle/>
        <a:p>
          <a:endParaRPr lang="en-US"/>
        </a:p>
      </dgm:t>
    </dgm:pt>
    <dgm:pt modelId="{BA760700-0D5F-46EA-A42F-78D47A3B4C5A}" type="pres">
      <dgm:prSet presAssocID="{E68377D7-83FE-480E-9F37-21BBABAC15D8}" presName="Name0" presStyleCnt="0">
        <dgm:presLayoutVars>
          <dgm:dir/>
          <dgm:animLvl val="lvl"/>
          <dgm:resizeHandles/>
        </dgm:presLayoutVars>
      </dgm:prSet>
      <dgm:spPr/>
      <dgm:t>
        <a:bodyPr/>
        <a:lstStyle/>
        <a:p>
          <a:endParaRPr lang="en-US"/>
        </a:p>
      </dgm:t>
    </dgm:pt>
    <dgm:pt modelId="{A36A1234-3F89-4336-A8D5-0F1946299E0C}" type="pres">
      <dgm:prSet presAssocID="{74BB1AFD-E474-46F0-A359-1274D1527CCE}" presName="linNode" presStyleCnt="0"/>
      <dgm:spPr/>
    </dgm:pt>
    <dgm:pt modelId="{4F5625FF-322B-425C-A19C-065E02475F44}" type="pres">
      <dgm:prSet presAssocID="{74BB1AFD-E474-46F0-A359-1274D1527CCE}" presName="parentShp" presStyleLbl="node1" presStyleIdx="0" presStyleCnt="2" custScaleX="75816" custScaleY="105218" custLinFactNeighborX="-8143" custLinFactNeighborY="1154">
        <dgm:presLayoutVars>
          <dgm:bulletEnabled val="1"/>
        </dgm:presLayoutVars>
      </dgm:prSet>
      <dgm:spPr/>
      <dgm:t>
        <a:bodyPr/>
        <a:lstStyle/>
        <a:p>
          <a:endParaRPr lang="en-US"/>
        </a:p>
      </dgm:t>
    </dgm:pt>
    <dgm:pt modelId="{9D0E9925-C66A-4040-B8BA-FBF56CAE4D14}" type="pres">
      <dgm:prSet presAssocID="{74BB1AFD-E474-46F0-A359-1274D1527CCE}" presName="childShp" presStyleLbl="bgAccFollowNode1" presStyleIdx="0" presStyleCnt="2" custScaleX="131753" custLinFactNeighborX="3636" custLinFactNeighborY="577">
        <dgm:presLayoutVars>
          <dgm:bulletEnabled val="1"/>
        </dgm:presLayoutVars>
      </dgm:prSet>
      <dgm:spPr/>
      <dgm:t>
        <a:bodyPr/>
        <a:lstStyle/>
        <a:p>
          <a:endParaRPr lang="en-US"/>
        </a:p>
      </dgm:t>
    </dgm:pt>
    <dgm:pt modelId="{476B79BD-C91B-40FA-A6FC-E11A98A71A0B}" type="pres">
      <dgm:prSet presAssocID="{4EC36A93-3519-4BAE-9C7D-1F747AE6A8EC}" presName="spacing" presStyleCnt="0"/>
      <dgm:spPr/>
    </dgm:pt>
    <dgm:pt modelId="{A7EC76FF-45F1-401C-AEEC-EDBE26BCF6B9}" type="pres">
      <dgm:prSet presAssocID="{B4F29095-4CEC-45AA-8D2A-9A3F6271B076}" presName="linNode" presStyleCnt="0"/>
      <dgm:spPr/>
    </dgm:pt>
    <dgm:pt modelId="{613BD271-BC09-4213-9993-263E0579DC3A}" type="pres">
      <dgm:prSet presAssocID="{B4F29095-4CEC-45AA-8D2A-9A3F6271B076}" presName="parentShp" presStyleLbl="node1" presStyleIdx="1" presStyleCnt="2" custScaleX="74150" custLinFactNeighborX="-383" custLinFactNeighborY="67">
        <dgm:presLayoutVars>
          <dgm:bulletEnabled val="1"/>
        </dgm:presLayoutVars>
      </dgm:prSet>
      <dgm:spPr/>
      <dgm:t>
        <a:bodyPr/>
        <a:lstStyle/>
        <a:p>
          <a:endParaRPr lang="en-US"/>
        </a:p>
      </dgm:t>
    </dgm:pt>
    <dgm:pt modelId="{C4B384C1-D8DF-4CF8-BA44-08CC8B3F3352}" type="pres">
      <dgm:prSet presAssocID="{B4F29095-4CEC-45AA-8D2A-9A3F6271B076}" presName="childShp" presStyleLbl="bgAccFollowNode1" presStyleIdx="1" presStyleCnt="2" custScaleX="116468">
        <dgm:presLayoutVars>
          <dgm:bulletEnabled val="1"/>
        </dgm:presLayoutVars>
      </dgm:prSet>
      <dgm:spPr/>
      <dgm:t>
        <a:bodyPr/>
        <a:lstStyle/>
        <a:p>
          <a:endParaRPr lang="en-US"/>
        </a:p>
      </dgm:t>
    </dgm:pt>
  </dgm:ptLst>
  <dgm:cxnLst>
    <dgm:cxn modelId="{495ACDD8-CA65-4CBB-ADAF-CA9D754BDC68}" srcId="{E68377D7-83FE-480E-9F37-21BBABAC15D8}" destId="{B4F29095-4CEC-45AA-8D2A-9A3F6271B076}" srcOrd="1" destOrd="0" parTransId="{551614A9-DF72-4FEF-B6D3-412FE48EEC9C}" sibTransId="{135B0035-1639-4407-B0CD-EB37A52D3B42}"/>
    <dgm:cxn modelId="{309CC950-A9B2-4974-A1AA-EA54452A67DB}" type="presOf" srcId="{74BB1AFD-E474-46F0-A359-1274D1527CCE}" destId="{4F5625FF-322B-425C-A19C-065E02475F44}" srcOrd="0" destOrd="0" presId="urn:microsoft.com/office/officeart/2005/8/layout/vList6"/>
    <dgm:cxn modelId="{136D5FC9-9AAF-4ACE-A111-2CBB47DCDC8F}" srcId="{B4F29095-4CEC-45AA-8D2A-9A3F6271B076}" destId="{EBDBF22E-165C-48EA-A24F-C658FEAE5B31}" srcOrd="0" destOrd="0" parTransId="{A7B217A5-486A-4AAE-8F8F-D01529AC9D81}" sibTransId="{18F8B325-934B-4104-B77E-AB00301CC1B5}"/>
    <dgm:cxn modelId="{0B052FA4-0023-4AB7-9BC1-EC0682C4585A}" srcId="{B4F29095-4CEC-45AA-8D2A-9A3F6271B076}" destId="{61177BC1-17DB-414A-AB7E-47FF36055A16}" srcOrd="1" destOrd="0" parTransId="{E28718A5-9F67-4B3A-9D67-704811710D1F}" sibTransId="{52290B43-4B9E-49ED-9262-C1B32C3F85F6}"/>
    <dgm:cxn modelId="{A3095D32-C423-4355-B8E3-D4D02E84B77C}" type="presOf" srcId="{B4F29095-4CEC-45AA-8D2A-9A3F6271B076}" destId="{613BD271-BC09-4213-9993-263E0579DC3A}" srcOrd="0" destOrd="0" presId="urn:microsoft.com/office/officeart/2005/8/layout/vList6"/>
    <dgm:cxn modelId="{696E56B1-5EA5-4F1F-9C89-48F00C6D4734}" type="presOf" srcId="{36A3E843-031F-4466-BE38-B397B7E21AFF}" destId="{C4B384C1-D8DF-4CF8-BA44-08CC8B3F3352}" srcOrd="0" destOrd="2" presId="urn:microsoft.com/office/officeart/2005/8/layout/vList6"/>
    <dgm:cxn modelId="{D32C0064-5C96-409D-997D-2B9D39209830}" srcId="{B4F29095-4CEC-45AA-8D2A-9A3F6271B076}" destId="{36A3E843-031F-4466-BE38-B397B7E21AFF}" srcOrd="2" destOrd="0" parTransId="{EFE09BB4-AC5C-4F3E-B40C-686ADBA51B5B}" sibTransId="{4FAEF16E-5E8F-47FF-BD8A-7303FB46461A}"/>
    <dgm:cxn modelId="{202207DB-E52C-4F1E-BD68-A4630E8C1A92}" type="presOf" srcId="{6EBAACBA-EAB7-4C6A-902B-05287F8E4AFB}" destId="{9D0E9925-C66A-4040-B8BA-FBF56CAE4D14}" srcOrd="0" destOrd="1" presId="urn:microsoft.com/office/officeart/2005/8/layout/vList6"/>
    <dgm:cxn modelId="{D444B211-B84E-4865-A762-23C41B574150}" srcId="{E68377D7-83FE-480E-9F37-21BBABAC15D8}" destId="{74BB1AFD-E474-46F0-A359-1274D1527CCE}" srcOrd="0" destOrd="0" parTransId="{1CF65977-FD15-45C8-9D39-1E6C66CE6DD7}" sibTransId="{4EC36A93-3519-4BAE-9C7D-1F747AE6A8EC}"/>
    <dgm:cxn modelId="{457F4739-E384-4521-BF9B-B8DB32AFD2A5}" type="presOf" srcId="{EBDBF22E-165C-48EA-A24F-C658FEAE5B31}" destId="{C4B384C1-D8DF-4CF8-BA44-08CC8B3F3352}" srcOrd="0" destOrd="0" presId="urn:microsoft.com/office/officeart/2005/8/layout/vList6"/>
    <dgm:cxn modelId="{5CA5ABC7-D05F-4DD0-A95A-8ABDF79D9B2F}" srcId="{74BB1AFD-E474-46F0-A359-1274D1527CCE}" destId="{4615C292-A7AD-4E0E-AD55-3182B9A2CD31}" srcOrd="0" destOrd="0" parTransId="{28C4F166-F21D-4AF6-B9FA-17382B8CD92A}" sibTransId="{128D8830-1CBE-41A5-946E-498D43AE0430}"/>
    <dgm:cxn modelId="{EC3E20FF-E252-4334-9293-F96480A6CEBF}" srcId="{74BB1AFD-E474-46F0-A359-1274D1527CCE}" destId="{6EBAACBA-EAB7-4C6A-902B-05287F8E4AFB}" srcOrd="1" destOrd="0" parTransId="{E8E26D9F-5DDD-4ABF-96D9-D82CA9DCD1D8}" sibTransId="{7021C443-B812-433E-947B-24AF3DD0F6EB}"/>
    <dgm:cxn modelId="{DB504A7F-1E6C-4938-B20D-5D0B439DB27E}" type="presOf" srcId="{E68377D7-83FE-480E-9F37-21BBABAC15D8}" destId="{BA760700-0D5F-46EA-A42F-78D47A3B4C5A}" srcOrd="0" destOrd="0" presId="urn:microsoft.com/office/officeart/2005/8/layout/vList6"/>
    <dgm:cxn modelId="{61072675-57BB-402B-B8C7-33C1ED38CD45}" type="presOf" srcId="{61177BC1-17DB-414A-AB7E-47FF36055A16}" destId="{C4B384C1-D8DF-4CF8-BA44-08CC8B3F3352}" srcOrd="0" destOrd="1" presId="urn:microsoft.com/office/officeart/2005/8/layout/vList6"/>
    <dgm:cxn modelId="{E245DD9C-5E87-4C72-8F8D-2EB5F446FE15}" type="presOf" srcId="{4615C292-A7AD-4E0E-AD55-3182B9A2CD31}" destId="{9D0E9925-C66A-4040-B8BA-FBF56CAE4D14}" srcOrd="0" destOrd="0" presId="urn:microsoft.com/office/officeart/2005/8/layout/vList6"/>
    <dgm:cxn modelId="{E73D2811-8A2B-41BA-8A76-5C2FDC798234}" type="presParOf" srcId="{BA760700-0D5F-46EA-A42F-78D47A3B4C5A}" destId="{A36A1234-3F89-4336-A8D5-0F1946299E0C}" srcOrd="0" destOrd="0" presId="urn:microsoft.com/office/officeart/2005/8/layout/vList6"/>
    <dgm:cxn modelId="{E8448663-AB32-4E70-A45D-E25652407FB1}" type="presParOf" srcId="{A36A1234-3F89-4336-A8D5-0F1946299E0C}" destId="{4F5625FF-322B-425C-A19C-065E02475F44}" srcOrd="0" destOrd="0" presId="urn:microsoft.com/office/officeart/2005/8/layout/vList6"/>
    <dgm:cxn modelId="{AC6F42F5-7371-46A3-82B3-E6C58A25EBC8}" type="presParOf" srcId="{A36A1234-3F89-4336-A8D5-0F1946299E0C}" destId="{9D0E9925-C66A-4040-B8BA-FBF56CAE4D14}" srcOrd="1" destOrd="0" presId="urn:microsoft.com/office/officeart/2005/8/layout/vList6"/>
    <dgm:cxn modelId="{7EEF52C9-3935-4747-828B-34456C51175E}" type="presParOf" srcId="{BA760700-0D5F-46EA-A42F-78D47A3B4C5A}" destId="{476B79BD-C91B-40FA-A6FC-E11A98A71A0B}" srcOrd="1" destOrd="0" presId="urn:microsoft.com/office/officeart/2005/8/layout/vList6"/>
    <dgm:cxn modelId="{927FC538-6DCC-4AF4-A7D4-1AA3A75BCCA7}" type="presParOf" srcId="{BA760700-0D5F-46EA-A42F-78D47A3B4C5A}" destId="{A7EC76FF-45F1-401C-AEEC-EDBE26BCF6B9}" srcOrd="2" destOrd="0" presId="urn:microsoft.com/office/officeart/2005/8/layout/vList6"/>
    <dgm:cxn modelId="{4A20490A-FCD4-4534-80AD-1050B5502B62}" type="presParOf" srcId="{A7EC76FF-45F1-401C-AEEC-EDBE26BCF6B9}" destId="{613BD271-BC09-4213-9993-263E0579DC3A}" srcOrd="0" destOrd="0" presId="urn:microsoft.com/office/officeart/2005/8/layout/vList6"/>
    <dgm:cxn modelId="{384FB944-F51F-4A80-8299-F1640EEE8160}" type="presParOf" srcId="{A7EC76FF-45F1-401C-AEEC-EDBE26BCF6B9}" destId="{C4B384C1-D8DF-4CF8-BA44-08CC8B3F3352}"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DE1CAD8-C281-43B3-BA3D-6255617B8F75}"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5E30ACBA-CF5B-4D76-8F3C-E57C05DF635A}">
      <dgm:prSet phldrT="[Text]"/>
      <dgm:spPr/>
      <dgm:t>
        <a:bodyPr/>
        <a:lstStyle/>
        <a:p>
          <a:r>
            <a:rPr lang="ar-IQ" dirty="0" smtClean="0"/>
            <a:t>سابعا/الجانب التربوي</a:t>
          </a:r>
          <a:endParaRPr lang="en-US" dirty="0"/>
        </a:p>
      </dgm:t>
    </dgm:pt>
    <dgm:pt modelId="{83201863-340E-42D8-B5A8-01A49EAF493E}" type="parTrans" cxnId="{B8DC9C7E-91AB-4BB4-B320-9761750B066B}">
      <dgm:prSet/>
      <dgm:spPr/>
      <dgm:t>
        <a:bodyPr/>
        <a:lstStyle/>
        <a:p>
          <a:endParaRPr lang="en-US"/>
        </a:p>
      </dgm:t>
    </dgm:pt>
    <dgm:pt modelId="{1FC80486-D7DC-4B4E-B417-8EBEC94619CF}" type="sibTrans" cxnId="{B8DC9C7E-91AB-4BB4-B320-9761750B066B}">
      <dgm:prSet/>
      <dgm:spPr/>
      <dgm:t>
        <a:bodyPr/>
        <a:lstStyle/>
        <a:p>
          <a:endParaRPr lang="en-US"/>
        </a:p>
      </dgm:t>
    </dgm:pt>
    <dgm:pt modelId="{45B714AA-755E-4043-AC3A-3FEC1D0E3DD5}">
      <dgm:prSet phldrT="[Text]" custT="1"/>
      <dgm:spPr/>
      <dgm:t>
        <a:bodyPr/>
        <a:lstStyle/>
        <a:p>
          <a:pPr rtl="1"/>
          <a:r>
            <a:rPr lang="ar-SA" sz="1800" dirty="0" smtClean="0"/>
            <a:t>اذ يؤكد فضل سلامه على ان اللعب ينمي:</a:t>
          </a:r>
          <a:endParaRPr lang="en-US" sz="1800" dirty="0"/>
        </a:p>
      </dgm:t>
    </dgm:pt>
    <dgm:pt modelId="{CC50B264-BFDD-46C9-9528-66960A1FD976}" type="parTrans" cxnId="{AE48BAE6-0D83-4C3C-9847-9EF6A1D98DDC}">
      <dgm:prSet/>
      <dgm:spPr/>
      <dgm:t>
        <a:bodyPr/>
        <a:lstStyle/>
        <a:p>
          <a:endParaRPr lang="en-US"/>
        </a:p>
      </dgm:t>
    </dgm:pt>
    <dgm:pt modelId="{FDC08C41-66BA-4719-8209-D67BBF50E564}" type="sibTrans" cxnId="{AE48BAE6-0D83-4C3C-9847-9EF6A1D98DDC}">
      <dgm:prSet/>
      <dgm:spPr/>
      <dgm:t>
        <a:bodyPr/>
        <a:lstStyle/>
        <a:p>
          <a:endParaRPr lang="en-US"/>
        </a:p>
      </dgm:t>
    </dgm:pt>
    <dgm:pt modelId="{2E27FD84-F6EF-4F21-83E7-5C535B93C7DC}">
      <dgm:prSet phldrT="[Text]" phldr="1" custT="1"/>
      <dgm:spPr/>
      <dgm:t>
        <a:bodyPr/>
        <a:lstStyle/>
        <a:p>
          <a:endParaRPr lang="en-US" sz="1800" dirty="0"/>
        </a:p>
      </dgm:t>
    </dgm:pt>
    <dgm:pt modelId="{977AEAD6-C3B8-49DA-9EA1-0B3939A644DF}" type="parTrans" cxnId="{2CFA5684-48DB-4DDE-9046-0CB86321B2DE}">
      <dgm:prSet/>
      <dgm:spPr/>
      <dgm:t>
        <a:bodyPr/>
        <a:lstStyle/>
        <a:p>
          <a:endParaRPr lang="en-US"/>
        </a:p>
      </dgm:t>
    </dgm:pt>
    <dgm:pt modelId="{483C2908-E79B-4AA6-A5D4-3663020242FC}" type="sibTrans" cxnId="{2CFA5684-48DB-4DDE-9046-0CB86321B2DE}">
      <dgm:prSet/>
      <dgm:spPr/>
      <dgm:t>
        <a:bodyPr/>
        <a:lstStyle/>
        <a:p>
          <a:endParaRPr lang="en-US"/>
        </a:p>
      </dgm:t>
    </dgm:pt>
    <dgm:pt modelId="{599E58E0-14E0-4FEE-BF83-848AB481CCF6}">
      <dgm:prSet phldrT="[Text]"/>
      <dgm:spPr/>
      <dgm:t>
        <a:bodyPr/>
        <a:lstStyle/>
        <a:p>
          <a:r>
            <a:rPr lang="ar-IQ" dirty="0" smtClean="0"/>
            <a:t>ثامنا/الجانب البدني </a:t>
          </a:r>
          <a:endParaRPr lang="en-US" dirty="0"/>
        </a:p>
      </dgm:t>
    </dgm:pt>
    <dgm:pt modelId="{20DEA0C6-1CA5-4351-A665-910C5D5ED634}" type="parTrans" cxnId="{CCB405C8-6540-4274-8BCD-C7DD2F279629}">
      <dgm:prSet/>
      <dgm:spPr/>
      <dgm:t>
        <a:bodyPr/>
        <a:lstStyle/>
        <a:p>
          <a:endParaRPr lang="en-US"/>
        </a:p>
      </dgm:t>
    </dgm:pt>
    <dgm:pt modelId="{F1FFFF28-D075-4BF0-9FA1-C196C69154E4}" type="sibTrans" cxnId="{CCB405C8-6540-4274-8BCD-C7DD2F279629}">
      <dgm:prSet/>
      <dgm:spPr/>
      <dgm:t>
        <a:bodyPr/>
        <a:lstStyle/>
        <a:p>
          <a:endParaRPr lang="en-US"/>
        </a:p>
      </dgm:t>
    </dgm:pt>
    <dgm:pt modelId="{52BA2CA4-C051-4A9A-BC83-A8C15133D87A}">
      <dgm:prSet phldrT="[Text]" phldr="1" custT="1"/>
      <dgm:spPr/>
      <dgm:t>
        <a:bodyPr/>
        <a:lstStyle/>
        <a:p>
          <a:endParaRPr lang="en-US" sz="1600" dirty="0"/>
        </a:p>
      </dgm:t>
    </dgm:pt>
    <dgm:pt modelId="{1EAAFFC1-8CB5-4B65-9C62-7B6DD385644C}" type="parTrans" cxnId="{40D8FA70-6B40-4E4A-A3F7-B681A7B93B2C}">
      <dgm:prSet/>
      <dgm:spPr/>
      <dgm:t>
        <a:bodyPr/>
        <a:lstStyle/>
        <a:p>
          <a:endParaRPr lang="en-US"/>
        </a:p>
      </dgm:t>
    </dgm:pt>
    <dgm:pt modelId="{EBBBDA36-3370-445E-B7A1-4C14A7D15FDA}" type="sibTrans" cxnId="{40D8FA70-6B40-4E4A-A3F7-B681A7B93B2C}">
      <dgm:prSet/>
      <dgm:spPr/>
      <dgm:t>
        <a:bodyPr/>
        <a:lstStyle/>
        <a:p>
          <a:endParaRPr lang="en-US"/>
        </a:p>
      </dgm:t>
    </dgm:pt>
    <dgm:pt modelId="{BB921B72-7D19-401A-912A-CF6AA10E047F}">
      <dgm:prSet phldrT="[Text]" phldr="1" custT="1"/>
      <dgm:spPr/>
      <dgm:t>
        <a:bodyPr/>
        <a:lstStyle/>
        <a:p>
          <a:endParaRPr lang="en-US" sz="1600" dirty="0"/>
        </a:p>
      </dgm:t>
    </dgm:pt>
    <dgm:pt modelId="{FE304B31-2FA1-433E-80C9-2F07869A7BE9}" type="parTrans" cxnId="{B0A457EA-DE5D-4C1F-836C-B35E83F6BD2E}">
      <dgm:prSet/>
      <dgm:spPr/>
      <dgm:t>
        <a:bodyPr/>
        <a:lstStyle/>
        <a:p>
          <a:endParaRPr lang="en-US"/>
        </a:p>
      </dgm:t>
    </dgm:pt>
    <dgm:pt modelId="{47C5771B-3491-4145-8583-5100DE4CB748}" type="sibTrans" cxnId="{B0A457EA-DE5D-4C1F-836C-B35E83F6BD2E}">
      <dgm:prSet/>
      <dgm:spPr/>
      <dgm:t>
        <a:bodyPr/>
        <a:lstStyle/>
        <a:p>
          <a:endParaRPr lang="en-US"/>
        </a:p>
      </dgm:t>
    </dgm:pt>
    <dgm:pt modelId="{210962AE-D5C1-414C-8D9A-A4A59306E63F}">
      <dgm:prSet custT="1"/>
      <dgm:spPr/>
      <dgm:t>
        <a:bodyPr/>
        <a:lstStyle/>
        <a:p>
          <a:pPr rtl="1"/>
          <a:r>
            <a:rPr lang="ar-SA" sz="1800" dirty="0" smtClean="0"/>
            <a:t>القدرات العقلية واللغوية والمعرفية. </a:t>
          </a:r>
          <a:endParaRPr lang="en-US" sz="1800" dirty="0"/>
        </a:p>
      </dgm:t>
    </dgm:pt>
    <dgm:pt modelId="{F6C9F6D7-B457-4EBF-96ED-9CCD55117947}" type="parTrans" cxnId="{2D149401-A585-423C-8D19-F57AE518F14A}">
      <dgm:prSet/>
      <dgm:spPr/>
      <dgm:t>
        <a:bodyPr/>
        <a:lstStyle/>
        <a:p>
          <a:endParaRPr lang="en-US"/>
        </a:p>
      </dgm:t>
    </dgm:pt>
    <dgm:pt modelId="{37B47037-3C70-4A35-907A-54B257ABF234}" type="sibTrans" cxnId="{2D149401-A585-423C-8D19-F57AE518F14A}">
      <dgm:prSet/>
      <dgm:spPr/>
      <dgm:t>
        <a:bodyPr/>
        <a:lstStyle/>
        <a:p>
          <a:endParaRPr lang="en-US"/>
        </a:p>
      </dgm:t>
    </dgm:pt>
    <dgm:pt modelId="{36AC9B07-09C7-4B1D-BD32-3704A778E684}">
      <dgm:prSet custT="1"/>
      <dgm:spPr/>
      <dgm:t>
        <a:bodyPr/>
        <a:lstStyle/>
        <a:p>
          <a:pPr rtl="1"/>
          <a:r>
            <a:rPr lang="ar-SA" sz="1800" smtClean="0"/>
            <a:t>تعديل السلوكيات السلبية .</a:t>
          </a:r>
          <a:endParaRPr lang="en-US" sz="1800"/>
        </a:p>
      </dgm:t>
    </dgm:pt>
    <dgm:pt modelId="{E2F5A17B-F35A-4B2E-A864-67A2B18FB7F6}" type="parTrans" cxnId="{CC5C955E-E0AC-486D-A884-9A3E59B5785D}">
      <dgm:prSet/>
      <dgm:spPr/>
      <dgm:t>
        <a:bodyPr/>
        <a:lstStyle/>
        <a:p>
          <a:endParaRPr lang="en-US"/>
        </a:p>
      </dgm:t>
    </dgm:pt>
    <dgm:pt modelId="{E201202E-D01B-4F60-95F5-16556E2DED30}" type="sibTrans" cxnId="{CC5C955E-E0AC-486D-A884-9A3E59B5785D}">
      <dgm:prSet/>
      <dgm:spPr/>
      <dgm:t>
        <a:bodyPr/>
        <a:lstStyle/>
        <a:p>
          <a:endParaRPr lang="en-US"/>
        </a:p>
      </dgm:t>
    </dgm:pt>
    <dgm:pt modelId="{73CA8525-4608-43AB-B3A6-FD89F096CC2D}">
      <dgm:prSet custT="1"/>
      <dgm:spPr/>
      <dgm:t>
        <a:bodyPr/>
        <a:lstStyle/>
        <a:p>
          <a:r>
            <a:rPr lang="ar-SA" sz="1800" dirty="0" smtClean="0"/>
            <a:t>تطوير المهارات الابداعية والابتكار</a:t>
          </a:r>
          <a:endParaRPr lang="en-US" sz="1800" dirty="0"/>
        </a:p>
      </dgm:t>
    </dgm:pt>
    <dgm:pt modelId="{70A2DB82-307A-46BE-9166-1454B41CB2CA}" type="parTrans" cxnId="{CC6152B3-26BF-4E8F-AB3C-E23D81887C51}">
      <dgm:prSet/>
      <dgm:spPr/>
      <dgm:t>
        <a:bodyPr/>
        <a:lstStyle/>
        <a:p>
          <a:endParaRPr lang="en-US"/>
        </a:p>
      </dgm:t>
    </dgm:pt>
    <dgm:pt modelId="{F308A0AB-A79F-407B-9BD9-33E42001A195}" type="sibTrans" cxnId="{CC6152B3-26BF-4E8F-AB3C-E23D81887C51}">
      <dgm:prSet/>
      <dgm:spPr/>
      <dgm:t>
        <a:bodyPr/>
        <a:lstStyle/>
        <a:p>
          <a:endParaRPr lang="en-US"/>
        </a:p>
      </dgm:t>
    </dgm:pt>
    <dgm:pt modelId="{2065F5AD-8E5F-4541-844B-C9C07331D07D}">
      <dgm:prSet custT="1"/>
      <dgm:spPr/>
      <dgm:t>
        <a:bodyPr/>
        <a:lstStyle/>
        <a:p>
          <a:pPr rtl="1"/>
          <a:r>
            <a:rPr lang="ar-SA" sz="1600" dirty="0" smtClean="0"/>
            <a:t>انماء الجسم نموا متزنا وطبيعي وخاصة بمراحل النمو الاولى.</a:t>
          </a:r>
          <a:endParaRPr lang="en-US" sz="1600" dirty="0"/>
        </a:p>
      </dgm:t>
    </dgm:pt>
    <dgm:pt modelId="{A24756A0-5FB5-42AD-A8AC-2FCB066F1D8F}" type="parTrans" cxnId="{07D1CCDA-E551-480B-BD6B-514BF04064F4}">
      <dgm:prSet/>
      <dgm:spPr/>
      <dgm:t>
        <a:bodyPr/>
        <a:lstStyle/>
        <a:p>
          <a:endParaRPr lang="en-US"/>
        </a:p>
      </dgm:t>
    </dgm:pt>
    <dgm:pt modelId="{6C4264D7-C1BB-496E-92F2-2026931375C1}" type="sibTrans" cxnId="{07D1CCDA-E551-480B-BD6B-514BF04064F4}">
      <dgm:prSet/>
      <dgm:spPr/>
      <dgm:t>
        <a:bodyPr/>
        <a:lstStyle/>
        <a:p>
          <a:endParaRPr lang="en-US"/>
        </a:p>
      </dgm:t>
    </dgm:pt>
    <dgm:pt modelId="{0E8F6A59-E45A-435D-AA3A-85B27EF30B1B}">
      <dgm:prSet custT="1"/>
      <dgm:spPr/>
      <dgm:t>
        <a:bodyPr/>
        <a:lstStyle/>
        <a:p>
          <a:pPr rtl="1"/>
          <a:r>
            <a:rPr lang="ar-SA" sz="1600" dirty="0" smtClean="0"/>
            <a:t>تنمية التوافق العضلي العصبي.</a:t>
          </a:r>
          <a:endParaRPr lang="en-US" sz="1600" dirty="0"/>
        </a:p>
      </dgm:t>
    </dgm:pt>
    <dgm:pt modelId="{138BD251-9098-4420-A955-21DD9FCF5331}" type="parTrans" cxnId="{828DC8A5-46AC-44B0-A3B4-E1FC6546CFBD}">
      <dgm:prSet/>
      <dgm:spPr/>
      <dgm:t>
        <a:bodyPr/>
        <a:lstStyle/>
        <a:p>
          <a:endParaRPr lang="en-US"/>
        </a:p>
      </dgm:t>
    </dgm:pt>
    <dgm:pt modelId="{E26D04D7-2BBB-4290-A4A7-4EA213413D68}" type="sibTrans" cxnId="{828DC8A5-46AC-44B0-A3B4-E1FC6546CFBD}">
      <dgm:prSet/>
      <dgm:spPr/>
      <dgm:t>
        <a:bodyPr/>
        <a:lstStyle/>
        <a:p>
          <a:endParaRPr lang="en-US"/>
        </a:p>
      </dgm:t>
    </dgm:pt>
    <dgm:pt modelId="{ABD00AF6-08BB-4B86-9009-E64ECB5F7116}">
      <dgm:prSet custT="1"/>
      <dgm:spPr/>
      <dgm:t>
        <a:bodyPr/>
        <a:lstStyle/>
        <a:p>
          <a:pPr rtl="1"/>
          <a:r>
            <a:rPr lang="ar-SA" sz="1600" dirty="0" smtClean="0"/>
            <a:t>يزيد اللعب من نشاط الفرد وانماء قدراتهم الجسمية من خلال تطوير عضلات الجسم والجهاز العضلي العصبي والعمود الفقري.</a:t>
          </a:r>
          <a:endParaRPr lang="en-US" sz="1600" dirty="0"/>
        </a:p>
      </dgm:t>
    </dgm:pt>
    <dgm:pt modelId="{93467295-C3A8-4B13-A65A-0F792C1DB5A4}" type="parTrans" cxnId="{72DFAEF9-E5ED-44C9-91DF-6709536ADDA9}">
      <dgm:prSet/>
      <dgm:spPr/>
      <dgm:t>
        <a:bodyPr/>
        <a:lstStyle/>
        <a:p>
          <a:endParaRPr lang="en-US"/>
        </a:p>
      </dgm:t>
    </dgm:pt>
    <dgm:pt modelId="{0F090D7A-33D9-4765-BB4F-8EE3A0E1B695}" type="sibTrans" cxnId="{72DFAEF9-E5ED-44C9-91DF-6709536ADDA9}">
      <dgm:prSet/>
      <dgm:spPr/>
      <dgm:t>
        <a:bodyPr/>
        <a:lstStyle/>
        <a:p>
          <a:endParaRPr lang="en-US"/>
        </a:p>
      </dgm:t>
    </dgm:pt>
    <dgm:pt modelId="{A2C7FDD1-12FD-46CD-AC00-3502AAEB35D9}">
      <dgm:prSet custT="1"/>
      <dgm:spPr/>
      <dgm:t>
        <a:bodyPr/>
        <a:lstStyle/>
        <a:p>
          <a:pPr rtl="1"/>
          <a:r>
            <a:rPr lang="ar-SA" sz="1600" dirty="0" smtClean="0"/>
            <a:t>اكساب الجسم المرونة والرشاقة والدقة في التوازن والتنسيق والتاز الحركي.</a:t>
          </a:r>
          <a:endParaRPr lang="en-US" sz="1600" dirty="0"/>
        </a:p>
      </dgm:t>
    </dgm:pt>
    <dgm:pt modelId="{12D19760-C753-45F8-BD09-50D8F792596A}" type="parTrans" cxnId="{7E14D9CF-C8B2-41A1-ACA2-A0A695F5F0FE}">
      <dgm:prSet/>
      <dgm:spPr/>
      <dgm:t>
        <a:bodyPr/>
        <a:lstStyle/>
        <a:p>
          <a:endParaRPr lang="en-US"/>
        </a:p>
      </dgm:t>
    </dgm:pt>
    <dgm:pt modelId="{718C9D31-2C50-4D4A-AEAC-559661155468}" type="sibTrans" cxnId="{7E14D9CF-C8B2-41A1-ACA2-A0A695F5F0FE}">
      <dgm:prSet/>
      <dgm:spPr/>
      <dgm:t>
        <a:bodyPr/>
        <a:lstStyle/>
        <a:p>
          <a:endParaRPr lang="en-US"/>
        </a:p>
      </dgm:t>
    </dgm:pt>
    <dgm:pt modelId="{BA11467B-3445-4C7C-ADF7-D9C923501B09}">
      <dgm:prSet custT="1"/>
      <dgm:spPr/>
      <dgm:t>
        <a:bodyPr/>
        <a:lstStyle/>
        <a:p>
          <a:pPr rtl="1"/>
          <a:r>
            <a:rPr lang="ar-SA" sz="1600" dirty="0" smtClean="0"/>
            <a:t>القدرة على التحكم والانضباط الحركي في الاداء والانجاز.</a:t>
          </a:r>
          <a:endParaRPr lang="en-US" sz="1600" dirty="0"/>
        </a:p>
      </dgm:t>
    </dgm:pt>
    <dgm:pt modelId="{A88DA793-3C97-40A9-9A9D-E0CA06213814}" type="parTrans" cxnId="{2304B171-7882-43E7-A97E-4C686BBDDEDC}">
      <dgm:prSet/>
      <dgm:spPr/>
      <dgm:t>
        <a:bodyPr/>
        <a:lstStyle/>
        <a:p>
          <a:endParaRPr lang="en-US"/>
        </a:p>
      </dgm:t>
    </dgm:pt>
    <dgm:pt modelId="{F985A079-2FE4-4BB5-80E0-9DB2FEF9162B}" type="sibTrans" cxnId="{2304B171-7882-43E7-A97E-4C686BBDDEDC}">
      <dgm:prSet/>
      <dgm:spPr/>
      <dgm:t>
        <a:bodyPr/>
        <a:lstStyle/>
        <a:p>
          <a:endParaRPr lang="en-US"/>
        </a:p>
      </dgm:t>
    </dgm:pt>
    <dgm:pt modelId="{A7739288-D47C-463B-86F4-28BD59FD33B8}" type="pres">
      <dgm:prSet presAssocID="{8DE1CAD8-C281-43B3-BA3D-6255617B8F75}" presName="Name0" presStyleCnt="0">
        <dgm:presLayoutVars>
          <dgm:dir/>
          <dgm:animLvl val="lvl"/>
          <dgm:resizeHandles/>
        </dgm:presLayoutVars>
      </dgm:prSet>
      <dgm:spPr/>
      <dgm:t>
        <a:bodyPr/>
        <a:lstStyle/>
        <a:p>
          <a:endParaRPr lang="en-US"/>
        </a:p>
      </dgm:t>
    </dgm:pt>
    <dgm:pt modelId="{13032B0B-6F9A-4FEA-830D-C741FC2C1966}" type="pres">
      <dgm:prSet presAssocID="{5E30ACBA-CF5B-4D76-8F3C-E57C05DF635A}" presName="linNode" presStyleCnt="0"/>
      <dgm:spPr/>
    </dgm:pt>
    <dgm:pt modelId="{7673EADB-178E-42A2-94A4-D81DE971357A}" type="pres">
      <dgm:prSet presAssocID="{5E30ACBA-CF5B-4D76-8F3C-E57C05DF635A}" presName="parentShp" presStyleLbl="node1" presStyleIdx="0" presStyleCnt="2" custScaleX="66072" custLinFactNeighborX="-22917">
        <dgm:presLayoutVars>
          <dgm:bulletEnabled val="1"/>
        </dgm:presLayoutVars>
      </dgm:prSet>
      <dgm:spPr/>
      <dgm:t>
        <a:bodyPr/>
        <a:lstStyle/>
        <a:p>
          <a:endParaRPr lang="en-US"/>
        </a:p>
      </dgm:t>
    </dgm:pt>
    <dgm:pt modelId="{14A056EF-4180-4B75-9554-013A3B3A311D}" type="pres">
      <dgm:prSet presAssocID="{5E30ACBA-CF5B-4D76-8F3C-E57C05DF635A}" presName="childShp" presStyleLbl="bgAccFollowNode1" presStyleIdx="0" presStyleCnt="2" custScaleX="114285" custLinFactNeighborX="1339" custLinFactNeighborY="10127">
        <dgm:presLayoutVars>
          <dgm:bulletEnabled val="1"/>
        </dgm:presLayoutVars>
      </dgm:prSet>
      <dgm:spPr/>
      <dgm:t>
        <a:bodyPr/>
        <a:lstStyle/>
        <a:p>
          <a:endParaRPr lang="en-US"/>
        </a:p>
      </dgm:t>
    </dgm:pt>
    <dgm:pt modelId="{5093E77D-C2BA-434F-A8D0-14CCBE253F01}" type="pres">
      <dgm:prSet presAssocID="{1FC80486-D7DC-4B4E-B417-8EBEC94619CF}" presName="spacing" presStyleCnt="0"/>
      <dgm:spPr/>
    </dgm:pt>
    <dgm:pt modelId="{2045F4A6-42C9-4E46-96F4-5E5BBBDB0131}" type="pres">
      <dgm:prSet presAssocID="{599E58E0-14E0-4FEE-BF83-848AB481CCF6}" presName="linNode" presStyleCnt="0"/>
      <dgm:spPr/>
    </dgm:pt>
    <dgm:pt modelId="{F3D2196D-7C99-4B4A-B40A-2C006A65D109}" type="pres">
      <dgm:prSet presAssocID="{599E58E0-14E0-4FEE-BF83-848AB481CCF6}" presName="parentShp" presStyleLbl="node1" presStyleIdx="1" presStyleCnt="2" custScaleX="66370" custLinFactNeighborX="-20238" custLinFactNeighborY="4527">
        <dgm:presLayoutVars>
          <dgm:bulletEnabled val="1"/>
        </dgm:presLayoutVars>
      </dgm:prSet>
      <dgm:spPr/>
      <dgm:t>
        <a:bodyPr/>
        <a:lstStyle/>
        <a:p>
          <a:endParaRPr lang="en-US"/>
        </a:p>
      </dgm:t>
    </dgm:pt>
    <dgm:pt modelId="{5716E0FB-AA20-4759-B8F1-A192FB5DBBE5}" type="pres">
      <dgm:prSet presAssocID="{599E58E0-14E0-4FEE-BF83-848AB481CCF6}" presName="childShp" presStyleLbl="bgAccFollowNode1" presStyleIdx="1" presStyleCnt="2" custScaleX="131555" custScaleY="144668">
        <dgm:presLayoutVars>
          <dgm:bulletEnabled val="1"/>
        </dgm:presLayoutVars>
      </dgm:prSet>
      <dgm:spPr/>
      <dgm:t>
        <a:bodyPr/>
        <a:lstStyle/>
        <a:p>
          <a:endParaRPr lang="en-US"/>
        </a:p>
      </dgm:t>
    </dgm:pt>
  </dgm:ptLst>
  <dgm:cxnLst>
    <dgm:cxn modelId="{21DCEC52-DD7A-4133-A30E-421AB7EBC1B3}" type="presOf" srcId="{52BA2CA4-C051-4A9A-BC83-A8C15133D87A}" destId="{5716E0FB-AA20-4759-B8F1-A192FB5DBBE5}" srcOrd="0" destOrd="0" presId="urn:microsoft.com/office/officeart/2005/8/layout/vList6"/>
    <dgm:cxn modelId="{7A14118F-D844-4922-8115-67368D87FBB6}" type="presOf" srcId="{599E58E0-14E0-4FEE-BF83-848AB481CCF6}" destId="{F3D2196D-7C99-4B4A-B40A-2C006A65D109}" srcOrd="0" destOrd="0" presId="urn:microsoft.com/office/officeart/2005/8/layout/vList6"/>
    <dgm:cxn modelId="{1E23DDA7-A69C-47A8-8663-F25CA51F2DBE}" type="presOf" srcId="{2E27FD84-F6EF-4F21-83E7-5C535B93C7DC}" destId="{14A056EF-4180-4B75-9554-013A3B3A311D}" srcOrd="0" destOrd="4" presId="urn:microsoft.com/office/officeart/2005/8/layout/vList6"/>
    <dgm:cxn modelId="{2CFA5684-48DB-4DDE-9046-0CB86321B2DE}" srcId="{5E30ACBA-CF5B-4D76-8F3C-E57C05DF635A}" destId="{2E27FD84-F6EF-4F21-83E7-5C535B93C7DC}" srcOrd="2" destOrd="0" parTransId="{977AEAD6-C3B8-49DA-9EA1-0B3939A644DF}" sibTransId="{483C2908-E79B-4AA6-A5D4-3663020242FC}"/>
    <dgm:cxn modelId="{2304B171-7882-43E7-A97E-4C686BBDDEDC}" srcId="{599E58E0-14E0-4FEE-BF83-848AB481CCF6}" destId="{BA11467B-3445-4C7C-ADF7-D9C923501B09}" srcOrd="5" destOrd="0" parTransId="{A88DA793-3C97-40A9-9A9D-E0CA06213814}" sibTransId="{F985A079-2FE4-4BB5-80E0-9DB2FEF9162B}"/>
    <dgm:cxn modelId="{828DC8A5-46AC-44B0-A3B4-E1FC6546CFBD}" srcId="{599E58E0-14E0-4FEE-BF83-848AB481CCF6}" destId="{0E8F6A59-E45A-435D-AA3A-85B27EF30B1B}" srcOrd="2" destOrd="0" parTransId="{138BD251-9098-4420-A955-21DD9FCF5331}" sibTransId="{E26D04D7-2BBB-4290-A4A7-4EA213413D68}"/>
    <dgm:cxn modelId="{8D7DCBA5-3EAC-419D-9829-E2AA6DF545F6}" type="presOf" srcId="{A2C7FDD1-12FD-46CD-AC00-3502AAEB35D9}" destId="{5716E0FB-AA20-4759-B8F1-A192FB5DBBE5}" srcOrd="0" destOrd="4" presId="urn:microsoft.com/office/officeart/2005/8/layout/vList6"/>
    <dgm:cxn modelId="{2D149401-A585-423C-8D19-F57AE518F14A}" srcId="{45B714AA-755E-4043-AC3A-3FEC1D0E3DD5}" destId="{210962AE-D5C1-414C-8D9A-A4A59306E63F}" srcOrd="0" destOrd="0" parTransId="{F6C9F6D7-B457-4EBF-96ED-9CCD55117947}" sibTransId="{37B47037-3C70-4A35-907A-54B257ABF234}"/>
    <dgm:cxn modelId="{8F4B5715-3F61-42CF-A061-888E8B0EE0AA}" type="presOf" srcId="{0E8F6A59-E45A-435D-AA3A-85B27EF30B1B}" destId="{5716E0FB-AA20-4759-B8F1-A192FB5DBBE5}" srcOrd="0" destOrd="2" presId="urn:microsoft.com/office/officeart/2005/8/layout/vList6"/>
    <dgm:cxn modelId="{AE48BAE6-0D83-4C3C-9847-9EF6A1D98DDC}" srcId="{5E30ACBA-CF5B-4D76-8F3C-E57C05DF635A}" destId="{45B714AA-755E-4043-AC3A-3FEC1D0E3DD5}" srcOrd="0" destOrd="0" parTransId="{CC50B264-BFDD-46C9-9528-66960A1FD976}" sibTransId="{FDC08C41-66BA-4719-8209-D67BBF50E564}"/>
    <dgm:cxn modelId="{68A44488-65A1-431C-A982-A11521B4FC61}" type="presOf" srcId="{73CA8525-4608-43AB-B3A6-FD89F096CC2D}" destId="{14A056EF-4180-4B75-9554-013A3B3A311D}" srcOrd="0" destOrd="3" presId="urn:microsoft.com/office/officeart/2005/8/layout/vList6"/>
    <dgm:cxn modelId="{5C5F4D56-B449-4306-A658-15A9CB6979C5}" type="presOf" srcId="{ABD00AF6-08BB-4B86-9009-E64ECB5F7116}" destId="{5716E0FB-AA20-4759-B8F1-A192FB5DBBE5}" srcOrd="0" destOrd="3" presId="urn:microsoft.com/office/officeart/2005/8/layout/vList6"/>
    <dgm:cxn modelId="{40D8FA70-6B40-4E4A-A3F7-B681A7B93B2C}" srcId="{599E58E0-14E0-4FEE-BF83-848AB481CCF6}" destId="{52BA2CA4-C051-4A9A-BC83-A8C15133D87A}" srcOrd="0" destOrd="0" parTransId="{1EAAFFC1-8CB5-4B65-9C62-7B6DD385644C}" sibTransId="{EBBBDA36-3370-445E-B7A1-4C14A7D15FDA}"/>
    <dgm:cxn modelId="{B8DC9C7E-91AB-4BB4-B320-9761750B066B}" srcId="{8DE1CAD8-C281-43B3-BA3D-6255617B8F75}" destId="{5E30ACBA-CF5B-4D76-8F3C-E57C05DF635A}" srcOrd="0" destOrd="0" parTransId="{83201863-340E-42D8-B5A8-01A49EAF493E}" sibTransId="{1FC80486-D7DC-4B4E-B417-8EBEC94619CF}"/>
    <dgm:cxn modelId="{07D1CCDA-E551-480B-BD6B-514BF04064F4}" srcId="{599E58E0-14E0-4FEE-BF83-848AB481CCF6}" destId="{2065F5AD-8E5F-4541-844B-C9C07331D07D}" srcOrd="1" destOrd="0" parTransId="{A24756A0-5FB5-42AD-A8AC-2FCB066F1D8F}" sibTransId="{6C4264D7-C1BB-496E-92F2-2026931375C1}"/>
    <dgm:cxn modelId="{CC6152B3-26BF-4E8F-AB3C-E23D81887C51}" srcId="{5E30ACBA-CF5B-4D76-8F3C-E57C05DF635A}" destId="{73CA8525-4608-43AB-B3A6-FD89F096CC2D}" srcOrd="1" destOrd="0" parTransId="{70A2DB82-307A-46BE-9166-1454B41CB2CA}" sibTransId="{F308A0AB-A79F-407B-9BD9-33E42001A195}"/>
    <dgm:cxn modelId="{5FE344B0-95B4-4730-8075-16D89F89F2A8}" type="presOf" srcId="{BA11467B-3445-4C7C-ADF7-D9C923501B09}" destId="{5716E0FB-AA20-4759-B8F1-A192FB5DBBE5}" srcOrd="0" destOrd="5" presId="urn:microsoft.com/office/officeart/2005/8/layout/vList6"/>
    <dgm:cxn modelId="{B0A457EA-DE5D-4C1F-836C-B35E83F6BD2E}" srcId="{599E58E0-14E0-4FEE-BF83-848AB481CCF6}" destId="{BB921B72-7D19-401A-912A-CF6AA10E047F}" srcOrd="6" destOrd="0" parTransId="{FE304B31-2FA1-433E-80C9-2F07869A7BE9}" sibTransId="{47C5771B-3491-4145-8583-5100DE4CB748}"/>
    <dgm:cxn modelId="{CC5C955E-E0AC-486D-A884-9A3E59B5785D}" srcId="{45B714AA-755E-4043-AC3A-3FEC1D0E3DD5}" destId="{36AC9B07-09C7-4B1D-BD32-3704A778E684}" srcOrd="1" destOrd="0" parTransId="{E2F5A17B-F35A-4B2E-A864-67A2B18FB7F6}" sibTransId="{E201202E-D01B-4F60-95F5-16556E2DED30}"/>
    <dgm:cxn modelId="{2362FB48-ADDF-412C-8261-0F8E2E3830FA}" type="presOf" srcId="{5E30ACBA-CF5B-4D76-8F3C-E57C05DF635A}" destId="{7673EADB-178E-42A2-94A4-D81DE971357A}" srcOrd="0" destOrd="0" presId="urn:microsoft.com/office/officeart/2005/8/layout/vList6"/>
    <dgm:cxn modelId="{4E1321F0-7333-4888-88EF-C925627FBABD}" type="presOf" srcId="{8DE1CAD8-C281-43B3-BA3D-6255617B8F75}" destId="{A7739288-D47C-463B-86F4-28BD59FD33B8}" srcOrd="0" destOrd="0" presId="urn:microsoft.com/office/officeart/2005/8/layout/vList6"/>
    <dgm:cxn modelId="{AC098463-03E3-4807-811E-D2B68786BAB1}" type="presOf" srcId="{BB921B72-7D19-401A-912A-CF6AA10E047F}" destId="{5716E0FB-AA20-4759-B8F1-A192FB5DBBE5}" srcOrd="0" destOrd="6" presId="urn:microsoft.com/office/officeart/2005/8/layout/vList6"/>
    <dgm:cxn modelId="{CCB405C8-6540-4274-8BCD-C7DD2F279629}" srcId="{8DE1CAD8-C281-43B3-BA3D-6255617B8F75}" destId="{599E58E0-14E0-4FEE-BF83-848AB481CCF6}" srcOrd="1" destOrd="0" parTransId="{20DEA0C6-1CA5-4351-A665-910C5D5ED634}" sibTransId="{F1FFFF28-D075-4BF0-9FA1-C196C69154E4}"/>
    <dgm:cxn modelId="{0E4A47E1-C775-47C3-B7E9-AAB3D853AA4C}" type="presOf" srcId="{2065F5AD-8E5F-4541-844B-C9C07331D07D}" destId="{5716E0FB-AA20-4759-B8F1-A192FB5DBBE5}" srcOrd="0" destOrd="1" presId="urn:microsoft.com/office/officeart/2005/8/layout/vList6"/>
    <dgm:cxn modelId="{4C1086B8-25F0-4E02-8488-CB599B90E18C}" type="presOf" srcId="{210962AE-D5C1-414C-8D9A-A4A59306E63F}" destId="{14A056EF-4180-4B75-9554-013A3B3A311D}" srcOrd="0" destOrd="1" presId="urn:microsoft.com/office/officeart/2005/8/layout/vList6"/>
    <dgm:cxn modelId="{02571CA7-06D6-4334-8FDC-5652C366E875}" type="presOf" srcId="{36AC9B07-09C7-4B1D-BD32-3704A778E684}" destId="{14A056EF-4180-4B75-9554-013A3B3A311D}" srcOrd="0" destOrd="2" presId="urn:microsoft.com/office/officeart/2005/8/layout/vList6"/>
    <dgm:cxn modelId="{72DFAEF9-E5ED-44C9-91DF-6709536ADDA9}" srcId="{599E58E0-14E0-4FEE-BF83-848AB481CCF6}" destId="{ABD00AF6-08BB-4B86-9009-E64ECB5F7116}" srcOrd="3" destOrd="0" parTransId="{93467295-C3A8-4B13-A65A-0F792C1DB5A4}" sibTransId="{0F090D7A-33D9-4765-BB4F-8EE3A0E1B695}"/>
    <dgm:cxn modelId="{7E14D9CF-C8B2-41A1-ACA2-A0A695F5F0FE}" srcId="{599E58E0-14E0-4FEE-BF83-848AB481CCF6}" destId="{A2C7FDD1-12FD-46CD-AC00-3502AAEB35D9}" srcOrd="4" destOrd="0" parTransId="{12D19760-C753-45F8-BD09-50D8F792596A}" sibTransId="{718C9D31-2C50-4D4A-AEAC-559661155468}"/>
    <dgm:cxn modelId="{F96230A5-A61E-4F6D-9FF2-C520402AFCE0}" type="presOf" srcId="{45B714AA-755E-4043-AC3A-3FEC1D0E3DD5}" destId="{14A056EF-4180-4B75-9554-013A3B3A311D}" srcOrd="0" destOrd="0" presId="urn:microsoft.com/office/officeart/2005/8/layout/vList6"/>
    <dgm:cxn modelId="{8837C109-2A77-4A46-84CE-4F312E95D19F}" type="presParOf" srcId="{A7739288-D47C-463B-86F4-28BD59FD33B8}" destId="{13032B0B-6F9A-4FEA-830D-C741FC2C1966}" srcOrd="0" destOrd="0" presId="urn:microsoft.com/office/officeart/2005/8/layout/vList6"/>
    <dgm:cxn modelId="{C7A18720-E683-4537-9064-3D4D9D9C5E92}" type="presParOf" srcId="{13032B0B-6F9A-4FEA-830D-C741FC2C1966}" destId="{7673EADB-178E-42A2-94A4-D81DE971357A}" srcOrd="0" destOrd="0" presId="urn:microsoft.com/office/officeart/2005/8/layout/vList6"/>
    <dgm:cxn modelId="{BAC7A29A-7BD5-40DA-8C0D-4D931974010F}" type="presParOf" srcId="{13032B0B-6F9A-4FEA-830D-C741FC2C1966}" destId="{14A056EF-4180-4B75-9554-013A3B3A311D}" srcOrd="1" destOrd="0" presId="urn:microsoft.com/office/officeart/2005/8/layout/vList6"/>
    <dgm:cxn modelId="{7E39CA83-3A3D-45D3-9867-39A9E3DC63C9}" type="presParOf" srcId="{A7739288-D47C-463B-86F4-28BD59FD33B8}" destId="{5093E77D-C2BA-434F-A8D0-14CCBE253F01}" srcOrd="1" destOrd="0" presId="urn:microsoft.com/office/officeart/2005/8/layout/vList6"/>
    <dgm:cxn modelId="{CCB6ECEF-DCCA-45F5-9A1B-C633E2190592}" type="presParOf" srcId="{A7739288-D47C-463B-86F4-28BD59FD33B8}" destId="{2045F4A6-42C9-4E46-96F4-5E5BBBDB0131}" srcOrd="2" destOrd="0" presId="urn:microsoft.com/office/officeart/2005/8/layout/vList6"/>
    <dgm:cxn modelId="{726DF036-5680-4249-BA1E-A3D32F8CEE0A}" type="presParOf" srcId="{2045F4A6-42C9-4E46-96F4-5E5BBBDB0131}" destId="{F3D2196D-7C99-4B4A-B40A-2C006A65D109}" srcOrd="0" destOrd="0" presId="urn:microsoft.com/office/officeart/2005/8/layout/vList6"/>
    <dgm:cxn modelId="{1ED14982-4CC4-4B0A-81BF-2232BD0EF074}" type="presParOf" srcId="{2045F4A6-42C9-4E46-96F4-5E5BBBDB0131}" destId="{5716E0FB-AA20-4759-B8F1-A192FB5DBBE5}"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4F69C86-6FC5-4B42-B4E5-C04D38A369FB}"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ADF92EEA-9995-4D76-8CAE-522C8B3C3A56}">
      <dgm:prSet phldrT="[Text]"/>
      <dgm:spPr>
        <a:solidFill>
          <a:schemeClr val="tx1"/>
        </a:solidFill>
      </dgm:spPr>
      <dgm:t>
        <a:bodyPr/>
        <a:lstStyle/>
        <a:p>
          <a:r>
            <a:rPr lang="ar-IQ" dirty="0" smtClean="0"/>
            <a:t>التربويه </a:t>
          </a:r>
          <a:endParaRPr lang="en-US" dirty="0"/>
        </a:p>
      </dgm:t>
    </dgm:pt>
    <dgm:pt modelId="{BC3453E8-4F1E-4BF0-AB96-585B7D4AFD5F}" type="parTrans" cxnId="{7E9F8FA9-FFC5-4D31-928F-6D51F3F8B279}">
      <dgm:prSet/>
      <dgm:spPr/>
      <dgm:t>
        <a:bodyPr/>
        <a:lstStyle/>
        <a:p>
          <a:endParaRPr lang="en-US"/>
        </a:p>
      </dgm:t>
    </dgm:pt>
    <dgm:pt modelId="{0FAAA7AC-936C-4EDE-9DA8-071234361982}" type="sibTrans" cxnId="{7E9F8FA9-FFC5-4D31-928F-6D51F3F8B279}">
      <dgm:prSet/>
      <dgm:spPr/>
      <dgm:t>
        <a:bodyPr/>
        <a:lstStyle/>
        <a:p>
          <a:endParaRPr lang="en-US"/>
        </a:p>
      </dgm:t>
    </dgm:pt>
    <dgm:pt modelId="{94E8AB34-6694-45E2-B8EE-4571C2550C7A}">
      <dgm:prSet phldrT="[Text]"/>
      <dgm:spPr>
        <a:solidFill>
          <a:schemeClr val="tx1"/>
        </a:solidFill>
      </dgm:spPr>
      <dgm:t>
        <a:bodyPr/>
        <a:lstStyle/>
        <a:p>
          <a:r>
            <a:rPr lang="ar-IQ" dirty="0" smtClean="0"/>
            <a:t>تعليميه </a:t>
          </a:r>
          <a:endParaRPr lang="en-US" dirty="0"/>
        </a:p>
      </dgm:t>
    </dgm:pt>
    <dgm:pt modelId="{974076FE-A42E-43EE-9015-1407FC7C937C}" type="parTrans" cxnId="{722D51A3-CF46-460B-9A96-F2587C6D74AF}">
      <dgm:prSet/>
      <dgm:spPr/>
      <dgm:t>
        <a:bodyPr/>
        <a:lstStyle/>
        <a:p>
          <a:endParaRPr lang="en-US"/>
        </a:p>
      </dgm:t>
    </dgm:pt>
    <dgm:pt modelId="{B2E5E24E-F9E4-48FE-BFC6-FDD80F72148B}" type="sibTrans" cxnId="{722D51A3-CF46-460B-9A96-F2587C6D74AF}">
      <dgm:prSet/>
      <dgm:spPr/>
      <dgm:t>
        <a:bodyPr/>
        <a:lstStyle/>
        <a:p>
          <a:endParaRPr lang="en-US"/>
        </a:p>
      </dgm:t>
    </dgm:pt>
    <dgm:pt modelId="{A8B02DF7-B099-4558-A4F0-FFC02577B96A}">
      <dgm:prSet phldrT="[Text]"/>
      <dgm:spPr>
        <a:solidFill>
          <a:schemeClr val="tx1"/>
        </a:solidFill>
      </dgm:spPr>
      <dgm:t>
        <a:bodyPr/>
        <a:lstStyle/>
        <a:p>
          <a:r>
            <a:rPr lang="ar-IQ" dirty="0" smtClean="0"/>
            <a:t>ترويحيه </a:t>
          </a:r>
          <a:endParaRPr lang="en-US" dirty="0"/>
        </a:p>
      </dgm:t>
    </dgm:pt>
    <dgm:pt modelId="{611159A6-605D-42BB-92F0-725A7DE8812F}" type="parTrans" cxnId="{9C0AF3E6-C7F2-4847-8DCB-1B582ECF3791}">
      <dgm:prSet/>
      <dgm:spPr/>
      <dgm:t>
        <a:bodyPr/>
        <a:lstStyle/>
        <a:p>
          <a:endParaRPr lang="en-US"/>
        </a:p>
      </dgm:t>
    </dgm:pt>
    <dgm:pt modelId="{5EEFA19C-F08E-4585-B746-A6FF4144F176}" type="sibTrans" cxnId="{9C0AF3E6-C7F2-4847-8DCB-1B582ECF3791}">
      <dgm:prSet/>
      <dgm:spPr/>
      <dgm:t>
        <a:bodyPr/>
        <a:lstStyle/>
        <a:p>
          <a:endParaRPr lang="en-US"/>
        </a:p>
      </dgm:t>
    </dgm:pt>
    <dgm:pt modelId="{6BF12A32-710E-452F-9A2C-05D7D39D0D1E}">
      <dgm:prSet phldrT="[Text]"/>
      <dgm:spPr>
        <a:solidFill>
          <a:schemeClr val="tx1"/>
        </a:solidFill>
      </dgm:spPr>
      <dgm:t>
        <a:bodyPr/>
        <a:lstStyle/>
        <a:p>
          <a:r>
            <a:rPr lang="ar-IQ" dirty="0" smtClean="0"/>
            <a:t>اجتماعيه </a:t>
          </a:r>
          <a:endParaRPr lang="en-US" dirty="0"/>
        </a:p>
      </dgm:t>
    </dgm:pt>
    <dgm:pt modelId="{3DE14D09-49D1-4DB1-88AD-D9EBFAFE5AB7}" type="parTrans" cxnId="{8A2EB0DE-6DF3-4D2F-81FE-DD80DC30A787}">
      <dgm:prSet/>
      <dgm:spPr/>
      <dgm:t>
        <a:bodyPr/>
        <a:lstStyle/>
        <a:p>
          <a:endParaRPr lang="en-US"/>
        </a:p>
      </dgm:t>
    </dgm:pt>
    <dgm:pt modelId="{AED6FB60-BC69-4A31-906E-D863502157F5}" type="sibTrans" cxnId="{8A2EB0DE-6DF3-4D2F-81FE-DD80DC30A787}">
      <dgm:prSet/>
      <dgm:spPr/>
      <dgm:t>
        <a:bodyPr/>
        <a:lstStyle/>
        <a:p>
          <a:endParaRPr lang="en-US"/>
        </a:p>
      </dgm:t>
    </dgm:pt>
    <dgm:pt modelId="{C4C5F2BC-A505-4414-8F9C-259FC7757993}">
      <dgm:prSet phldrT="[Text]"/>
      <dgm:spPr>
        <a:solidFill>
          <a:schemeClr val="tx1"/>
        </a:solidFill>
      </dgm:spPr>
      <dgm:t>
        <a:bodyPr/>
        <a:lstStyle/>
        <a:p>
          <a:r>
            <a:rPr lang="ar-IQ" dirty="0" smtClean="0"/>
            <a:t>نفسيه حركيه </a:t>
          </a:r>
          <a:endParaRPr lang="en-US" dirty="0"/>
        </a:p>
      </dgm:t>
    </dgm:pt>
    <dgm:pt modelId="{0C9BBC88-8BB6-45B2-8711-44CDAD52AA0A}" type="parTrans" cxnId="{9233225A-11E9-4123-83E2-F2F47186EE69}">
      <dgm:prSet/>
      <dgm:spPr/>
      <dgm:t>
        <a:bodyPr/>
        <a:lstStyle/>
        <a:p>
          <a:endParaRPr lang="en-US"/>
        </a:p>
      </dgm:t>
    </dgm:pt>
    <dgm:pt modelId="{DAB34EF7-E4F3-4F2D-AF8D-6598D624AEEC}" type="sibTrans" cxnId="{9233225A-11E9-4123-83E2-F2F47186EE69}">
      <dgm:prSet/>
      <dgm:spPr/>
      <dgm:t>
        <a:bodyPr/>
        <a:lstStyle/>
        <a:p>
          <a:endParaRPr lang="en-US"/>
        </a:p>
      </dgm:t>
    </dgm:pt>
    <dgm:pt modelId="{29C291FA-38EA-4B02-B099-EA6F9728E8AB}" type="pres">
      <dgm:prSet presAssocID="{E4F69C86-6FC5-4B42-B4E5-C04D38A369FB}" presName="diagram" presStyleCnt="0">
        <dgm:presLayoutVars>
          <dgm:dir/>
          <dgm:resizeHandles val="exact"/>
        </dgm:presLayoutVars>
      </dgm:prSet>
      <dgm:spPr/>
      <dgm:t>
        <a:bodyPr/>
        <a:lstStyle/>
        <a:p>
          <a:endParaRPr lang="en-US"/>
        </a:p>
      </dgm:t>
    </dgm:pt>
    <dgm:pt modelId="{3AFA53D8-8DF8-4FF9-BFAE-D81F1A6C7912}" type="pres">
      <dgm:prSet presAssocID="{ADF92EEA-9995-4D76-8CAE-522C8B3C3A56}" presName="node" presStyleLbl="node1" presStyleIdx="0" presStyleCnt="5">
        <dgm:presLayoutVars>
          <dgm:bulletEnabled val="1"/>
        </dgm:presLayoutVars>
      </dgm:prSet>
      <dgm:spPr/>
      <dgm:t>
        <a:bodyPr/>
        <a:lstStyle/>
        <a:p>
          <a:endParaRPr lang="en-US"/>
        </a:p>
      </dgm:t>
    </dgm:pt>
    <dgm:pt modelId="{21B7ED6D-D0C7-443F-97E2-FCA7939B3149}" type="pres">
      <dgm:prSet presAssocID="{0FAAA7AC-936C-4EDE-9DA8-071234361982}" presName="sibTrans" presStyleCnt="0"/>
      <dgm:spPr/>
    </dgm:pt>
    <dgm:pt modelId="{CAFC7516-0A1D-4D82-95E1-B2C092BDE353}" type="pres">
      <dgm:prSet presAssocID="{94E8AB34-6694-45E2-B8EE-4571C2550C7A}" presName="node" presStyleLbl="node1" presStyleIdx="1" presStyleCnt="5">
        <dgm:presLayoutVars>
          <dgm:bulletEnabled val="1"/>
        </dgm:presLayoutVars>
      </dgm:prSet>
      <dgm:spPr/>
      <dgm:t>
        <a:bodyPr/>
        <a:lstStyle/>
        <a:p>
          <a:endParaRPr lang="en-US"/>
        </a:p>
      </dgm:t>
    </dgm:pt>
    <dgm:pt modelId="{4A294DEF-0DD5-43C6-B2F8-0CFA0FF707DD}" type="pres">
      <dgm:prSet presAssocID="{B2E5E24E-F9E4-48FE-BFC6-FDD80F72148B}" presName="sibTrans" presStyleCnt="0"/>
      <dgm:spPr/>
    </dgm:pt>
    <dgm:pt modelId="{481BF803-4D50-4CF2-9788-DB66AFDA73B2}" type="pres">
      <dgm:prSet presAssocID="{A8B02DF7-B099-4558-A4F0-FFC02577B96A}" presName="node" presStyleLbl="node1" presStyleIdx="2" presStyleCnt="5">
        <dgm:presLayoutVars>
          <dgm:bulletEnabled val="1"/>
        </dgm:presLayoutVars>
      </dgm:prSet>
      <dgm:spPr/>
      <dgm:t>
        <a:bodyPr/>
        <a:lstStyle/>
        <a:p>
          <a:endParaRPr lang="en-US"/>
        </a:p>
      </dgm:t>
    </dgm:pt>
    <dgm:pt modelId="{6489A367-66DA-4380-A06C-6EA0BFBD1331}" type="pres">
      <dgm:prSet presAssocID="{5EEFA19C-F08E-4585-B746-A6FF4144F176}" presName="sibTrans" presStyleCnt="0"/>
      <dgm:spPr/>
    </dgm:pt>
    <dgm:pt modelId="{5707ACB3-6429-44C8-8616-52022D61A80C}" type="pres">
      <dgm:prSet presAssocID="{6BF12A32-710E-452F-9A2C-05D7D39D0D1E}" presName="node" presStyleLbl="node1" presStyleIdx="3" presStyleCnt="5">
        <dgm:presLayoutVars>
          <dgm:bulletEnabled val="1"/>
        </dgm:presLayoutVars>
      </dgm:prSet>
      <dgm:spPr/>
      <dgm:t>
        <a:bodyPr/>
        <a:lstStyle/>
        <a:p>
          <a:endParaRPr lang="en-US"/>
        </a:p>
      </dgm:t>
    </dgm:pt>
    <dgm:pt modelId="{E6E6DB22-B678-44FF-9CEE-3D5FC7034219}" type="pres">
      <dgm:prSet presAssocID="{AED6FB60-BC69-4A31-906E-D863502157F5}" presName="sibTrans" presStyleCnt="0"/>
      <dgm:spPr/>
    </dgm:pt>
    <dgm:pt modelId="{3C15726E-CA82-4C74-BB0E-0D24E00DF891}" type="pres">
      <dgm:prSet presAssocID="{C4C5F2BC-A505-4414-8F9C-259FC7757993}" presName="node" presStyleLbl="node1" presStyleIdx="4" presStyleCnt="5">
        <dgm:presLayoutVars>
          <dgm:bulletEnabled val="1"/>
        </dgm:presLayoutVars>
      </dgm:prSet>
      <dgm:spPr/>
      <dgm:t>
        <a:bodyPr/>
        <a:lstStyle/>
        <a:p>
          <a:endParaRPr lang="en-US"/>
        </a:p>
      </dgm:t>
    </dgm:pt>
  </dgm:ptLst>
  <dgm:cxnLst>
    <dgm:cxn modelId="{722D51A3-CF46-460B-9A96-F2587C6D74AF}" srcId="{E4F69C86-6FC5-4B42-B4E5-C04D38A369FB}" destId="{94E8AB34-6694-45E2-B8EE-4571C2550C7A}" srcOrd="1" destOrd="0" parTransId="{974076FE-A42E-43EE-9015-1407FC7C937C}" sibTransId="{B2E5E24E-F9E4-48FE-BFC6-FDD80F72148B}"/>
    <dgm:cxn modelId="{7E9F8FA9-FFC5-4D31-928F-6D51F3F8B279}" srcId="{E4F69C86-6FC5-4B42-B4E5-C04D38A369FB}" destId="{ADF92EEA-9995-4D76-8CAE-522C8B3C3A56}" srcOrd="0" destOrd="0" parTransId="{BC3453E8-4F1E-4BF0-AB96-585B7D4AFD5F}" sibTransId="{0FAAA7AC-936C-4EDE-9DA8-071234361982}"/>
    <dgm:cxn modelId="{9E84105B-86F2-4136-88CE-03DC66227E14}" type="presOf" srcId="{C4C5F2BC-A505-4414-8F9C-259FC7757993}" destId="{3C15726E-CA82-4C74-BB0E-0D24E00DF891}" srcOrd="0" destOrd="0" presId="urn:microsoft.com/office/officeart/2005/8/layout/default#1"/>
    <dgm:cxn modelId="{F9D1D145-57E5-4808-8AA4-91B862893684}" type="presOf" srcId="{6BF12A32-710E-452F-9A2C-05D7D39D0D1E}" destId="{5707ACB3-6429-44C8-8616-52022D61A80C}" srcOrd="0" destOrd="0" presId="urn:microsoft.com/office/officeart/2005/8/layout/default#1"/>
    <dgm:cxn modelId="{00F360FC-E586-43AE-86A0-E3B8B30F71E5}" type="presOf" srcId="{ADF92EEA-9995-4D76-8CAE-522C8B3C3A56}" destId="{3AFA53D8-8DF8-4FF9-BFAE-D81F1A6C7912}" srcOrd="0" destOrd="0" presId="urn:microsoft.com/office/officeart/2005/8/layout/default#1"/>
    <dgm:cxn modelId="{8A2EB0DE-6DF3-4D2F-81FE-DD80DC30A787}" srcId="{E4F69C86-6FC5-4B42-B4E5-C04D38A369FB}" destId="{6BF12A32-710E-452F-9A2C-05D7D39D0D1E}" srcOrd="3" destOrd="0" parTransId="{3DE14D09-49D1-4DB1-88AD-D9EBFAFE5AB7}" sibTransId="{AED6FB60-BC69-4A31-906E-D863502157F5}"/>
    <dgm:cxn modelId="{3B1A4D5F-838D-4EBD-BAC4-A215055A83D4}" type="presOf" srcId="{94E8AB34-6694-45E2-B8EE-4571C2550C7A}" destId="{CAFC7516-0A1D-4D82-95E1-B2C092BDE353}" srcOrd="0" destOrd="0" presId="urn:microsoft.com/office/officeart/2005/8/layout/default#1"/>
    <dgm:cxn modelId="{9233225A-11E9-4123-83E2-F2F47186EE69}" srcId="{E4F69C86-6FC5-4B42-B4E5-C04D38A369FB}" destId="{C4C5F2BC-A505-4414-8F9C-259FC7757993}" srcOrd="4" destOrd="0" parTransId="{0C9BBC88-8BB6-45B2-8711-44CDAD52AA0A}" sibTransId="{DAB34EF7-E4F3-4F2D-AF8D-6598D624AEEC}"/>
    <dgm:cxn modelId="{C6AC6B74-0F42-4259-AEB5-7B4D82CB1B45}" type="presOf" srcId="{E4F69C86-6FC5-4B42-B4E5-C04D38A369FB}" destId="{29C291FA-38EA-4B02-B099-EA6F9728E8AB}" srcOrd="0" destOrd="0" presId="urn:microsoft.com/office/officeart/2005/8/layout/default#1"/>
    <dgm:cxn modelId="{9C0AF3E6-C7F2-4847-8DCB-1B582ECF3791}" srcId="{E4F69C86-6FC5-4B42-B4E5-C04D38A369FB}" destId="{A8B02DF7-B099-4558-A4F0-FFC02577B96A}" srcOrd="2" destOrd="0" parTransId="{611159A6-605D-42BB-92F0-725A7DE8812F}" sibTransId="{5EEFA19C-F08E-4585-B746-A6FF4144F176}"/>
    <dgm:cxn modelId="{AC18031D-335F-41D7-BFAA-24C3BC7250A5}" type="presOf" srcId="{A8B02DF7-B099-4558-A4F0-FFC02577B96A}" destId="{481BF803-4D50-4CF2-9788-DB66AFDA73B2}" srcOrd="0" destOrd="0" presId="urn:microsoft.com/office/officeart/2005/8/layout/default#1"/>
    <dgm:cxn modelId="{4E12C6AB-DE7B-4E1B-B186-D9548924BEB1}" type="presParOf" srcId="{29C291FA-38EA-4B02-B099-EA6F9728E8AB}" destId="{3AFA53D8-8DF8-4FF9-BFAE-D81F1A6C7912}" srcOrd="0" destOrd="0" presId="urn:microsoft.com/office/officeart/2005/8/layout/default#1"/>
    <dgm:cxn modelId="{50FF4376-30BC-4073-B0F1-16E01C61330D}" type="presParOf" srcId="{29C291FA-38EA-4B02-B099-EA6F9728E8AB}" destId="{21B7ED6D-D0C7-443F-97E2-FCA7939B3149}" srcOrd="1" destOrd="0" presId="urn:microsoft.com/office/officeart/2005/8/layout/default#1"/>
    <dgm:cxn modelId="{16D6997D-CEBE-4BAA-A7DB-CA65DCA5282A}" type="presParOf" srcId="{29C291FA-38EA-4B02-B099-EA6F9728E8AB}" destId="{CAFC7516-0A1D-4D82-95E1-B2C092BDE353}" srcOrd="2" destOrd="0" presId="urn:microsoft.com/office/officeart/2005/8/layout/default#1"/>
    <dgm:cxn modelId="{9C68D041-8FA5-40FA-B9DF-DB455130653E}" type="presParOf" srcId="{29C291FA-38EA-4B02-B099-EA6F9728E8AB}" destId="{4A294DEF-0DD5-43C6-B2F8-0CFA0FF707DD}" srcOrd="3" destOrd="0" presId="urn:microsoft.com/office/officeart/2005/8/layout/default#1"/>
    <dgm:cxn modelId="{C3350675-B384-4CAE-8C42-76DFB43A4007}" type="presParOf" srcId="{29C291FA-38EA-4B02-B099-EA6F9728E8AB}" destId="{481BF803-4D50-4CF2-9788-DB66AFDA73B2}" srcOrd="4" destOrd="0" presId="urn:microsoft.com/office/officeart/2005/8/layout/default#1"/>
    <dgm:cxn modelId="{39FDA491-1AC8-4698-82DA-2C84CD2E1508}" type="presParOf" srcId="{29C291FA-38EA-4B02-B099-EA6F9728E8AB}" destId="{6489A367-66DA-4380-A06C-6EA0BFBD1331}" srcOrd="5" destOrd="0" presId="urn:microsoft.com/office/officeart/2005/8/layout/default#1"/>
    <dgm:cxn modelId="{B12ED47F-3DD7-4B96-B44F-DBA5E961E5BE}" type="presParOf" srcId="{29C291FA-38EA-4B02-B099-EA6F9728E8AB}" destId="{5707ACB3-6429-44C8-8616-52022D61A80C}" srcOrd="6" destOrd="0" presId="urn:microsoft.com/office/officeart/2005/8/layout/default#1"/>
    <dgm:cxn modelId="{A304B83A-B9E0-4311-B5F3-08720BBC65C6}" type="presParOf" srcId="{29C291FA-38EA-4B02-B099-EA6F9728E8AB}" destId="{E6E6DB22-B678-44FF-9CEE-3D5FC7034219}" srcOrd="7" destOrd="0" presId="urn:microsoft.com/office/officeart/2005/8/layout/default#1"/>
    <dgm:cxn modelId="{B54C0D17-D63D-4FBC-BD46-A76A8072C6EE}" type="presParOf" srcId="{29C291FA-38EA-4B02-B099-EA6F9728E8AB}" destId="{3C15726E-CA82-4C74-BB0E-0D24E00DF891}" srcOrd="8"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0A403C-7D12-4CCA-B07B-49082C731B64}">
      <dsp:nvSpPr>
        <dsp:cNvPr id="0" name=""/>
        <dsp:cNvSpPr/>
      </dsp:nvSpPr>
      <dsp:spPr>
        <a:xfrm>
          <a:off x="1958460" y="9"/>
          <a:ext cx="2937690" cy="36176"/>
        </a:xfrm>
        <a:prstGeom prst="rightArrow">
          <a:avLst>
            <a:gd name="adj1" fmla="val 75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10DC37-A93A-466A-A335-B0A9579C7639}">
      <dsp:nvSpPr>
        <dsp:cNvPr id="0" name=""/>
        <dsp:cNvSpPr/>
      </dsp:nvSpPr>
      <dsp:spPr>
        <a:xfrm>
          <a:off x="0" y="9"/>
          <a:ext cx="1958460" cy="3617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19050" bIns="9525" numCol="1" spcCol="1270" anchor="ctr" anchorCtr="0">
          <a:noAutofit/>
        </a:bodyPr>
        <a:lstStyle/>
        <a:p>
          <a:pPr lvl="0" algn="ctr" defTabSz="222250">
            <a:lnSpc>
              <a:spcPct val="90000"/>
            </a:lnSpc>
            <a:spcBef>
              <a:spcPct val="0"/>
            </a:spcBef>
            <a:spcAft>
              <a:spcPct val="35000"/>
            </a:spcAft>
          </a:pPr>
          <a:endParaRPr lang="en-US" sz="500" kern="1200" dirty="0"/>
        </a:p>
      </dsp:txBody>
      <dsp:txXfrm>
        <a:off x="1766" y="1775"/>
        <a:ext cx="1954928" cy="32644"/>
      </dsp:txXfrm>
    </dsp:sp>
    <dsp:sp modelId="{26066C1D-07A3-4792-B632-10C79EC8121B}">
      <dsp:nvSpPr>
        <dsp:cNvPr id="0" name=""/>
        <dsp:cNvSpPr/>
      </dsp:nvSpPr>
      <dsp:spPr>
        <a:xfrm>
          <a:off x="1958460" y="39803"/>
          <a:ext cx="2937690" cy="36176"/>
        </a:xfrm>
        <a:prstGeom prst="rightArrow">
          <a:avLst>
            <a:gd name="adj1" fmla="val 75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 tIns="3175" rIns="3175" bIns="3175" numCol="1" spcCol="1270" anchor="t" anchorCtr="0">
          <a:noAutofit/>
        </a:bodyPr>
        <a:lstStyle/>
        <a:p>
          <a:pPr marL="57150" lvl="1" indent="-57150" algn="l" defTabSz="222250">
            <a:lnSpc>
              <a:spcPct val="90000"/>
            </a:lnSpc>
            <a:spcBef>
              <a:spcPct val="0"/>
            </a:spcBef>
            <a:spcAft>
              <a:spcPct val="15000"/>
            </a:spcAft>
            <a:buChar char="••"/>
          </a:pPr>
          <a:endParaRPr lang="en-US" sz="500" kern="1200"/>
        </a:p>
        <a:p>
          <a:pPr marL="57150" lvl="1" indent="-57150" algn="l" defTabSz="222250">
            <a:lnSpc>
              <a:spcPct val="90000"/>
            </a:lnSpc>
            <a:spcBef>
              <a:spcPct val="0"/>
            </a:spcBef>
            <a:spcAft>
              <a:spcPct val="15000"/>
            </a:spcAft>
            <a:buChar char="••"/>
          </a:pPr>
          <a:endParaRPr lang="en-US" sz="500" kern="1200" dirty="0"/>
        </a:p>
      </dsp:txBody>
      <dsp:txXfrm>
        <a:off x="1958460" y="44325"/>
        <a:ext cx="2924124" cy="27132"/>
      </dsp:txXfrm>
    </dsp:sp>
    <dsp:sp modelId="{DDE78319-A139-4FB5-8E14-0F73A3294B9C}">
      <dsp:nvSpPr>
        <dsp:cNvPr id="0" name=""/>
        <dsp:cNvSpPr/>
      </dsp:nvSpPr>
      <dsp:spPr>
        <a:xfrm flipV="1">
          <a:off x="0" y="55417"/>
          <a:ext cx="1958460" cy="495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19050" bIns="9525"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242" y="55659"/>
        <a:ext cx="1957976" cy="44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AF11AD-44A5-4194-A539-E0ACF9F8F1A7}">
      <dsp:nvSpPr>
        <dsp:cNvPr id="0" name=""/>
        <dsp:cNvSpPr/>
      </dsp:nvSpPr>
      <dsp:spPr>
        <a:xfrm>
          <a:off x="3443562" y="0"/>
          <a:ext cx="5152750" cy="2693361"/>
        </a:xfrm>
        <a:prstGeom prst="rightArrow">
          <a:avLst>
            <a:gd name="adj1" fmla="val 75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r" defTabSz="933450" rtl="1">
            <a:lnSpc>
              <a:spcPct val="90000"/>
            </a:lnSpc>
            <a:spcBef>
              <a:spcPct val="0"/>
            </a:spcBef>
            <a:spcAft>
              <a:spcPct val="15000"/>
            </a:spcAft>
            <a:buChar char="••"/>
          </a:pPr>
          <a:r>
            <a:rPr lang="ar-SA" sz="2100" b="1" kern="1200" dirty="0" smtClean="0"/>
            <a:t>-</a:t>
          </a:r>
          <a:r>
            <a:rPr lang="ar-SA" sz="2100" kern="1200" dirty="0" smtClean="0"/>
            <a:t>التخفيف من الاكتئاب والتوتر والضغوط النفسية التي يتعرض لها الفرد.</a:t>
          </a:r>
          <a:endParaRPr lang="en-US" sz="2100" kern="1200" dirty="0"/>
        </a:p>
        <a:p>
          <a:pPr marL="228600" lvl="1" indent="-228600" algn="r" defTabSz="933450" rtl="1">
            <a:lnSpc>
              <a:spcPct val="90000"/>
            </a:lnSpc>
            <a:spcBef>
              <a:spcPct val="0"/>
            </a:spcBef>
            <a:spcAft>
              <a:spcPct val="15000"/>
            </a:spcAft>
            <a:buChar char="••"/>
          </a:pPr>
          <a:r>
            <a:rPr lang="ar-SA" sz="2100" b="1" kern="1200" dirty="0" smtClean="0"/>
            <a:t>-</a:t>
          </a:r>
          <a:r>
            <a:rPr lang="ar-SA" sz="2100" kern="1200" dirty="0" smtClean="0"/>
            <a:t>يعمل على زيادة ثقة الفرد بنفسة.</a:t>
          </a:r>
          <a:endParaRPr lang="en-US" sz="2100" kern="1200" dirty="0"/>
        </a:p>
        <a:p>
          <a:pPr marL="228600" lvl="1" indent="-228600" algn="r" defTabSz="933450" rtl="1">
            <a:lnSpc>
              <a:spcPct val="90000"/>
            </a:lnSpc>
            <a:spcBef>
              <a:spcPct val="0"/>
            </a:spcBef>
            <a:spcAft>
              <a:spcPct val="15000"/>
            </a:spcAft>
            <a:buChar char="••"/>
          </a:pPr>
          <a:r>
            <a:rPr lang="ar-SA" sz="2100" kern="1200" dirty="0" smtClean="0"/>
            <a:t>-اشباع ميولة ورغباته الغريزية.</a:t>
          </a:r>
          <a:endParaRPr lang="en-US" sz="2100" kern="1200" dirty="0"/>
        </a:p>
        <a:p>
          <a:pPr marL="228600" lvl="1" indent="-228600" algn="r" defTabSz="933450" rtl="1">
            <a:lnSpc>
              <a:spcPct val="90000"/>
            </a:lnSpc>
            <a:spcBef>
              <a:spcPct val="0"/>
            </a:spcBef>
            <a:spcAft>
              <a:spcPct val="15000"/>
            </a:spcAft>
            <a:buChar char="••"/>
          </a:pPr>
          <a:r>
            <a:rPr lang="ar-SA" sz="2100" b="1" kern="1200" dirty="0" smtClean="0"/>
            <a:t>-</a:t>
          </a:r>
          <a:r>
            <a:rPr lang="ar-SA" sz="2100" kern="1200" dirty="0" smtClean="0"/>
            <a:t>اشباع طاقاته الحركية الزائدة </a:t>
          </a:r>
          <a:endParaRPr lang="en-US" sz="2100" kern="1200" dirty="0"/>
        </a:p>
      </dsp:txBody>
      <dsp:txXfrm>
        <a:off x="3443562" y="336670"/>
        <a:ext cx="4142740" cy="2020021"/>
      </dsp:txXfrm>
    </dsp:sp>
    <dsp:sp modelId="{A961E2D9-EEA9-458E-B919-08C46DF235C6}">
      <dsp:nvSpPr>
        <dsp:cNvPr id="0" name=""/>
        <dsp:cNvSpPr/>
      </dsp:nvSpPr>
      <dsp:spPr>
        <a:xfrm>
          <a:off x="23" y="275305"/>
          <a:ext cx="3435167" cy="2049430"/>
        </a:xfrm>
        <a:prstGeom prst="roundRect">
          <a:avLst/>
        </a:prstGeom>
        <a:solidFill>
          <a:schemeClr val="accent2"/>
        </a:solidFill>
        <a:ln w="19050" cap="rnd"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163830" tIns="81915" rIns="163830" bIns="81915" numCol="1" spcCol="1270" anchor="ctr" anchorCtr="0">
          <a:noAutofit/>
        </a:bodyPr>
        <a:lstStyle/>
        <a:p>
          <a:pPr lvl="0" algn="ctr" defTabSz="1911350">
            <a:lnSpc>
              <a:spcPct val="90000"/>
            </a:lnSpc>
            <a:spcBef>
              <a:spcPct val="0"/>
            </a:spcBef>
            <a:spcAft>
              <a:spcPct val="35000"/>
            </a:spcAft>
          </a:pPr>
          <a:r>
            <a:rPr lang="ar-IQ" sz="4300" kern="1200" dirty="0" smtClean="0"/>
            <a:t>اولا /  الجانب النفسي </a:t>
          </a:r>
          <a:endParaRPr lang="en-US" sz="4300" kern="1200" dirty="0"/>
        </a:p>
      </dsp:txBody>
      <dsp:txXfrm>
        <a:off x="100068" y="375350"/>
        <a:ext cx="3235077" cy="18493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BE3125-1D14-4A7B-9455-7751564BCEF8}">
      <dsp:nvSpPr>
        <dsp:cNvPr id="0" name=""/>
        <dsp:cNvSpPr/>
      </dsp:nvSpPr>
      <dsp:spPr>
        <a:xfrm rot="5400000">
          <a:off x="4745257" y="-1869788"/>
          <a:ext cx="1475316" cy="5285536"/>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r" defTabSz="488950" rtl="1">
            <a:lnSpc>
              <a:spcPct val="90000"/>
            </a:lnSpc>
            <a:spcBef>
              <a:spcPct val="0"/>
            </a:spcBef>
            <a:spcAft>
              <a:spcPct val="15000"/>
            </a:spcAft>
            <a:buChar char="••"/>
          </a:pPr>
          <a:r>
            <a:rPr lang="ar-SA" sz="1100" b="1" kern="1200" dirty="0" smtClean="0"/>
            <a:t>-</a:t>
          </a:r>
          <a:r>
            <a:rPr lang="ar-SA" sz="1100" kern="1200" dirty="0" smtClean="0"/>
            <a:t>تنمية روح العمل مع الجماعة واحترام العمل الجماعي</a:t>
          </a:r>
          <a:endParaRPr lang="en-US" sz="1100" kern="1200" dirty="0"/>
        </a:p>
        <a:p>
          <a:pPr marL="57150" lvl="1" indent="-57150" algn="r" defTabSz="488950" rtl="1">
            <a:lnSpc>
              <a:spcPct val="90000"/>
            </a:lnSpc>
            <a:spcBef>
              <a:spcPct val="0"/>
            </a:spcBef>
            <a:spcAft>
              <a:spcPct val="15000"/>
            </a:spcAft>
            <a:buChar char="••"/>
          </a:pPr>
          <a:r>
            <a:rPr lang="ar-SA" sz="1100" b="1" kern="1200" smtClean="0"/>
            <a:t>-</a:t>
          </a:r>
          <a:r>
            <a:rPr lang="ar-SA" sz="1100" kern="1200" smtClean="0"/>
            <a:t>تنمية الصفات القيادية لدى الفرد وتحمل المسؤولية </a:t>
          </a:r>
          <a:endParaRPr lang="en-US" sz="1100" kern="1200"/>
        </a:p>
        <a:p>
          <a:pPr marL="57150" lvl="1" indent="-57150" algn="r" defTabSz="488950" rtl="1">
            <a:lnSpc>
              <a:spcPct val="90000"/>
            </a:lnSpc>
            <a:spcBef>
              <a:spcPct val="0"/>
            </a:spcBef>
            <a:spcAft>
              <a:spcPct val="15000"/>
            </a:spcAft>
            <a:buChar char="••"/>
          </a:pPr>
          <a:r>
            <a:rPr lang="ar-SA" sz="1100" b="1" kern="1200" dirty="0" smtClean="0"/>
            <a:t>-</a:t>
          </a:r>
          <a:r>
            <a:rPr lang="ar-SA" sz="1100" kern="1200" dirty="0" smtClean="0"/>
            <a:t>تنمية القيم والمثل والاخلاق الحميدة مثل حب الزميل</a:t>
          </a:r>
          <a:r>
            <a:rPr lang="ar-SA" sz="1100" b="1" kern="1200" dirty="0" smtClean="0"/>
            <a:t> </a:t>
          </a:r>
          <a:r>
            <a:rPr lang="ar-SA" sz="1100" kern="1200" dirty="0" smtClean="0"/>
            <a:t>, العمل معه برغبة حب الزمالة, التعاون ,الصدق , الثقة بالنفس </a:t>
          </a:r>
          <a:endParaRPr lang="en-US" sz="1100" kern="1200" dirty="0"/>
        </a:p>
        <a:p>
          <a:pPr marL="57150" lvl="1" indent="-57150" algn="l" defTabSz="488950">
            <a:lnSpc>
              <a:spcPct val="90000"/>
            </a:lnSpc>
            <a:spcBef>
              <a:spcPct val="0"/>
            </a:spcBef>
            <a:spcAft>
              <a:spcPct val="15000"/>
            </a:spcAft>
            <a:buChar char="••"/>
          </a:pPr>
          <a:endParaRPr lang="en-US" sz="1100" kern="1200" dirty="0"/>
        </a:p>
      </dsp:txBody>
      <dsp:txXfrm rot="-5400000">
        <a:off x="2840148" y="107340"/>
        <a:ext cx="5213517" cy="1331278"/>
      </dsp:txXfrm>
    </dsp:sp>
    <dsp:sp modelId="{7BE1A4F6-95F9-4BBB-876E-6D69DF564F88}">
      <dsp:nvSpPr>
        <dsp:cNvPr id="0" name=""/>
        <dsp:cNvSpPr/>
      </dsp:nvSpPr>
      <dsp:spPr>
        <a:xfrm>
          <a:off x="0" y="122264"/>
          <a:ext cx="2840147" cy="154397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ar-IQ" sz="3200" kern="1200" dirty="0" smtClean="0"/>
            <a:t>ثانيا</a:t>
          </a:r>
          <a:r>
            <a:rPr lang="ar-IQ" sz="3800" kern="1200" dirty="0" smtClean="0"/>
            <a:t> /الجانب الاجتماعي</a:t>
          </a:r>
          <a:endParaRPr lang="en-US" sz="3800" kern="1200" dirty="0"/>
        </a:p>
      </dsp:txBody>
      <dsp:txXfrm>
        <a:off x="75371" y="197635"/>
        <a:ext cx="2689405" cy="1393232"/>
      </dsp:txXfrm>
    </dsp:sp>
    <dsp:sp modelId="{8C9685DE-59C8-44AC-AE51-801DF5078E22}">
      <dsp:nvSpPr>
        <dsp:cNvPr id="0" name=""/>
        <dsp:cNvSpPr/>
      </dsp:nvSpPr>
      <dsp:spPr>
        <a:xfrm rot="5400000">
          <a:off x="4789381" y="-41712"/>
          <a:ext cx="1475316" cy="5201920"/>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endParaRPr lang="en-US" sz="1100" kern="1200"/>
        </a:p>
        <a:p>
          <a:pPr marL="57150" lvl="1" indent="-57150" algn="r" defTabSz="488950" rtl="1">
            <a:lnSpc>
              <a:spcPct val="90000"/>
            </a:lnSpc>
            <a:spcBef>
              <a:spcPct val="0"/>
            </a:spcBef>
            <a:spcAft>
              <a:spcPct val="15000"/>
            </a:spcAft>
            <a:buChar char="••"/>
          </a:pPr>
          <a:r>
            <a:rPr lang="ar-SA" sz="1100" kern="1200" smtClean="0"/>
            <a:t>الشعور بالراحة والاسترخاء .</a:t>
          </a:r>
          <a:endParaRPr lang="en-US" sz="1100" kern="1200"/>
        </a:p>
        <a:p>
          <a:pPr marL="57150" lvl="1" indent="-57150" algn="r" defTabSz="488950" rtl="1">
            <a:lnSpc>
              <a:spcPct val="90000"/>
            </a:lnSpc>
            <a:spcBef>
              <a:spcPct val="0"/>
            </a:spcBef>
            <a:spcAft>
              <a:spcPct val="15000"/>
            </a:spcAft>
            <a:buChar char="••"/>
          </a:pPr>
          <a:r>
            <a:rPr lang="ar-SA" sz="1100" kern="1200" smtClean="0"/>
            <a:t>تنمية الصحة العامة واللياقة البدنية .</a:t>
          </a:r>
          <a:endParaRPr lang="en-US" sz="1100" kern="1200"/>
        </a:p>
        <a:p>
          <a:pPr marL="57150" lvl="1" indent="-57150" algn="r" defTabSz="488950" rtl="1">
            <a:lnSpc>
              <a:spcPct val="90000"/>
            </a:lnSpc>
            <a:spcBef>
              <a:spcPct val="0"/>
            </a:spcBef>
            <a:spcAft>
              <a:spcPct val="15000"/>
            </a:spcAft>
            <a:buChar char="••"/>
          </a:pPr>
          <a:r>
            <a:rPr lang="ar-SA" sz="1100" kern="1200" smtClean="0"/>
            <a:t>الوقاية من الامراض .</a:t>
          </a:r>
          <a:endParaRPr lang="en-US" sz="1100" kern="1200"/>
        </a:p>
        <a:p>
          <a:pPr marL="57150" lvl="1" indent="-57150" algn="r" defTabSz="488950" rtl="1">
            <a:lnSpc>
              <a:spcPct val="90000"/>
            </a:lnSpc>
            <a:spcBef>
              <a:spcPct val="0"/>
            </a:spcBef>
            <a:spcAft>
              <a:spcPct val="15000"/>
            </a:spcAft>
            <a:buChar char="••"/>
          </a:pPr>
          <a:r>
            <a:rPr lang="ar-SA" sz="1100" kern="1200" smtClean="0"/>
            <a:t>تنمية التوافق العضلي العصبي .</a:t>
          </a:r>
          <a:endParaRPr lang="en-US" sz="1100" kern="1200"/>
        </a:p>
        <a:p>
          <a:pPr marL="57150" lvl="1" indent="-57150" algn="r" defTabSz="488950" rtl="1">
            <a:lnSpc>
              <a:spcPct val="90000"/>
            </a:lnSpc>
            <a:spcBef>
              <a:spcPct val="0"/>
            </a:spcBef>
            <a:spcAft>
              <a:spcPct val="15000"/>
            </a:spcAft>
            <a:buChar char="••"/>
          </a:pPr>
          <a:r>
            <a:rPr lang="ar-SA" sz="1100" kern="1200" smtClean="0"/>
            <a:t>تقوية العضلات .</a:t>
          </a:r>
          <a:endParaRPr lang="en-US" sz="1100" kern="1200"/>
        </a:p>
        <a:p>
          <a:pPr marL="57150" lvl="1" indent="-57150" algn="l" defTabSz="488950">
            <a:lnSpc>
              <a:spcPct val="90000"/>
            </a:lnSpc>
            <a:spcBef>
              <a:spcPct val="0"/>
            </a:spcBef>
            <a:spcAft>
              <a:spcPct val="15000"/>
            </a:spcAft>
            <a:buChar char="••"/>
          </a:pPr>
          <a:endParaRPr lang="en-US" sz="1100" kern="1200"/>
        </a:p>
      </dsp:txBody>
      <dsp:txXfrm rot="-5400000">
        <a:off x="2926080" y="1893608"/>
        <a:ext cx="5129901" cy="1331278"/>
      </dsp:txXfrm>
    </dsp:sp>
    <dsp:sp modelId="{2341B41E-7CCD-474F-8B94-9B6E0B30F205}">
      <dsp:nvSpPr>
        <dsp:cNvPr id="0" name=""/>
        <dsp:cNvSpPr/>
      </dsp:nvSpPr>
      <dsp:spPr>
        <a:xfrm>
          <a:off x="0" y="1637174"/>
          <a:ext cx="2926080" cy="184414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ar-IQ" sz="3700" kern="1200" dirty="0" smtClean="0"/>
            <a:t>ثالثا/الجوانب الجسميه</a:t>
          </a:r>
          <a:endParaRPr lang="en-US" sz="3700" kern="1200" dirty="0"/>
        </a:p>
      </dsp:txBody>
      <dsp:txXfrm>
        <a:off x="90024" y="1727198"/>
        <a:ext cx="2746032" cy="1664097"/>
      </dsp:txXfrm>
    </dsp:sp>
    <dsp:sp modelId="{41FE4E1C-31A7-4E69-9C6B-4F0BB8C841B6}">
      <dsp:nvSpPr>
        <dsp:cNvPr id="0" name=""/>
        <dsp:cNvSpPr/>
      </dsp:nvSpPr>
      <dsp:spPr>
        <a:xfrm rot="5400000">
          <a:off x="4789381" y="1894640"/>
          <a:ext cx="1475316" cy="5201920"/>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endParaRPr lang="en-US" sz="1100" kern="1200"/>
        </a:p>
        <a:p>
          <a:pPr marL="57150" lvl="1" indent="-57150" algn="l" defTabSz="488950">
            <a:lnSpc>
              <a:spcPct val="90000"/>
            </a:lnSpc>
            <a:spcBef>
              <a:spcPct val="0"/>
            </a:spcBef>
            <a:spcAft>
              <a:spcPct val="15000"/>
            </a:spcAft>
            <a:buChar char="••"/>
          </a:pPr>
          <a:r>
            <a:rPr lang="ar-SA" sz="1100" kern="1200" dirty="0" smtClean="0"/>
            <a:t>يعد اللعب افضل مجال لتصريف حالات الشد والتوتر حيث ان الاطفال الذين يعيشون في بيوت تعج بالقيود والاوامر يلعبون اكثر من غيرهم , فاللعب يمكن ان يستخدم كعلاج للاضطرابات الانفعالية لدى الاطفال نرى ان " فرويد " استخدم اللعب لاول مرة كحالة لعلاج طفل كان يعاني من بعض المخوف عن طريق والده وكان يسجل سلوك الطفل التلقائي , كلامه , احلامه , كذلك لعبه </a:t>
          </a:r>
          <a:endParaRPr lang="en-US" sz="1100" kern="1200" dirty="0"/>
        </a:p>
        <a:p>
          <a:pPr marL="57150" lvl="1" indent="-57150" algn="l" defTabSz="488950">
            <a:lnSpc>
              <a:spcPct val="90000"/>
            </a:lnSpc>
            <a:spcBef>
              <a:spcPct val="0"/>
            </a:spcBef>
            <a:spcAft>
              <a:spcPct val="15000"/>
            </a:spcAft>
            <a:buChar char="••"/>
          </a:pPr>
          <a:endParaRPr lang="en-US" sz="1100" kern="1200"/>
        </a:p>
      </dsp:txBody>
      <dsp:txXfrm rot="-5400000">
        <a:off x="2926080" y="3829961"/>
        <a:ext cx="5129901" cy="1331278"/>
      </dsp:txXfrm>
    </dsp:sp>
    <dsp:sp modelId="{84074266-DEA7-49EF-A8F3-080AA46BF157}">
      <dsp:nvSpPr>
        <dsp:cNvPr id="0" name=""/>
        <dsp:cNvSpPr/>
      </dsp:nvSpPr>
      <dsp:spPr>
        <a:xfrm>
          <a:off x="0" y="3573527"/>
          <a:ext cx="2926080" cy="184414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ar-IQ" sz="3700" kern="1200" dirty="0" smtClean="0"/>
            <a:t>رابعا/الجانب العلاجي </a:t>
          </a:r>
          <a:endParaRPr lang="en-US" sz="3700" kern="1200" dirty="0"/>
        </a:p>
      </dsp:txBody>
      <dsp:txXfrm>
        <a:off x="90024" y="3663551"/>
        <a:ext cx="2746032" cy="166409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0E9925-C66A-4040-B8BA-FBF56CAE4D14}">
      <dsp:nvSpPr>
        <dsp:cNvPr id="0" name=""/>
        <dsp:cNvSpPr/>
      </dsp:nvSpPr>
      <dsp:spPr>
        <a:xfrm>
          <a:off x="2260582" y="81854"/>
          <a:ext cx="5867417" cy="2516187"/>
        </a:xfrm>
        <a:prstGeom prst="rightArrow">
          <a:avLst>
            <a:gd name="adj1" fmla="val 75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ar-SA" sz="1800" kern="1200" dirty="0" smtClean="0"/>
            <a:t>اذ يدعم اللعب النمو المعرفي(هذا ما سنلاحظه في نماذج الالعاب الصغيرة في الفصول القادمة) ويحفز النشاط العقلي في المراحل الاولى من نمو الاطفال فيزود الطفل غزارة من المعلومات عن العالم والوزن والشكل والمكان والحجم </a:t>
          </a:r>
          <a:endParaRPr lang="en-US" sz="1800" kern="1200" dirty="0"/>
        </a:p>
        <a:p>
          <a:pPr marL="171450" lvl="1" indent="-171450" algn="l" defTabSz="800100">
            <a:lnSpc>
              <a:spcPct val="90000"/>
            </a:lnSpc>
            <a:spcBef>
              <a:spcPct val="0"/>
            </a:spcBef>
            <a:spcAft>
              <a:spcPct val="15000"/>
            </a:spcAft>
            <a:buChar char="••"/>
          </a:pPr>
          <a:endParaRPr lang="en-US" sz="1800" kern="1200" dirty="0"/>
        </a:p>
      </dsp:txBody>
      <dsp:txXfrm>
        <a:off x="2260582" y="396377"/>
        <a:ext cx="4923847" cy="1887141"/>
      </dsp:txXfrm>
    </dsp:sp>
    <dsp:sp modelId="{4F5625FF-322B-425C-A19C-065E02475F44}">
      <dsp:nvSpPr>
        <dsp:cNvPr id="0" name=""/>
        <dsp:cNvSpPr/>
      </dsp:nvSpPr>
      <dsp:spPr>
        <a:xfrm>
          <a:off x="0" y="30725"/>
          <a:ext cx="2250899" cy="264748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ar-IQ" sz="2800" kern="1200" dirty="0" smtClean="0"/>
            <a:t> خامسا / الجانب المعرفي </a:t>
          </a:r>
          <a:endParaRPr lang="en-US" sz="2800" kern="1200" dirty="0"/>
        </a:p>
      </dsp:txBody>
      <dsp:txXfrm>
        <a:off x="109880" y="140605"/>
        <a:ext cx="2031139" cy="2427722"/>
      </dsp:txXfrm>
    </dsp:sp>
    <dsp:sp modelId="{C4B384C1-D8DF-4CF8-BA44-08CC8B3F3352}">
      <dsp:nvSpPr>
        <dsp:cNvPr id="0" name=""/>
        <dsp:cNvSpPr/>
      </dsp:nvSpPr>
      <dsp:spPr>
        <a:xfrm>
          <a:off x="2429426" y="2900790"/>
          <a:ext cx="5679911" cy="2516187"/>
        </a:xfrm>
        <a:prstGeom prst="rightArrow">
          <a:avLst>
            <a:gd name="adj1" fmla="val 75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endParaRPr lang="en-US" sz="1800" kern="1200" dirty="0"/>
        </a:p>
        <a:p>
          <a:pPr marL="171450" lvl="1" indent="-171450" algn="l" defTabSz="800100">
            <a:lnSpc>
              <a:spcPct val="90000"/>
            </a:lnSpc>
            <a:spcBef>
              <a:spcPct val="0"/>
            </a:spcBef>
            <a:spcAft>
              <a:spcPct val="15000"/>
            </a:spcAft>
            <a:buChar char="••"/>
          </a:pPr>
          <a:r>
            <a:rPr lang="ar-SA" sz="1800" kern="1200" smtClean="0"/>
            <a:t>اذ يتعلم الطفل من خلال اللعب مفاهيم الخطأ والصواب مما يساعده في تكوين نظام اخلاقي فيتعلم مبادئ ومعاير السلوك الاخلاقي مكون قاعدة اساسية ينشئ عليها كالصدق , الامانة , التعاون , ضبط النفس , التضحية, والايثار...الخ</a:t>
          </a:r>
          <a:endParaRPr lang="en-US" sz="1800" kern="1200"/>
        </a:p>
        <a:p>
          <a:pPr marL="171450" lvl="1" indent="-171450" algn="l" defTabSz="800100">
            <a:lnSpc>
              <a:spcPct val="90000"/>
            </a:lnSpc>
            <a:spcBef>
              <a:spcPct val="0"/>
            </a:spcBef>
            <a:spcAft>
              <a:spcPct val="15000"/>
            </a:spcAft>
            <a:buChar char="••"/>
          </a:pPr>
          <a:endParaRPr lang="en-US" sz="1800" kern="1200" dirty="0"/>
        </a:p>
      </dsp:txBody>
      <dsp:txXfrm>
        <a:off x="2429426" y="3215313"/>
        <a:ext cx="4736341" cy="1887141"/>
      </dsp:txXfrm>
    </dsp:sp>
    <dsp:sp modelId="{613BD271-BC09-4213-9993-263E0579DC3A}">
      <dsp:nvSpPr>
        <dsp:cNvPr id="0" name=""/>
        <dsp:cNvSpPr/>
      </dsp:nvSpPr>
      <dsp:spPr>
        <a:xfrm>
          <a:off x="0" y="2902476"/>
          <a:ext cx="2410764" cy="251618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ar-IQ" sz="2500" kern="1200" dirty="0" smtClean="0"/>
            <a:t>سادسا/الجانب الاخلاقي </a:t>
          </a:r>
          <a:endParaRPr lang="en-US" sz="2500" kern="1200" dirty="0"/>
        </a:p>
      </dsp:txBody>
      <dsp:txXfrm>
        <a:off x="117684" y="3020160"/>
        <a:ext cx="2175396" cy="22808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A056EF-4180-4B75-9554-013A3B3A311D}">
      <dsp:nvSpPr>
        <dsp:cNvPr id="0" name=""/>
        <dsp:cNvSpPr/>
      </dsp:nvSpPr>
      <dsp:spPr>
        <a:xfrm>
          <a:off x="2394874" y="216047"/>
          <a:ext cx="5573450" cy="2127250"/>
        </a:xfrm>
        <a:prstGeom prst="rightArrow">
          <a:avLst>
            <a:gd name="adj1" fmla="val 75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r" defTabSz="800100" rtl="1">
            <a:lnSpc>
              <a:spcPct val="90000"/>
            </a:lnSpc>
            <a:spcBef>
              <a:spcPct val="0"/>
            </a:spcBef>
            <a:spcAft>
              <a:spcPct val="15000"/>
            </a:spcAft>
            <a:buChar char="••"/>
          </a:pPr>
          <a:r>
            <a:rPr lang="ar-SA" sz="1800" kern="1200" dirty="0" smtClean="0"/>
            <a:t>اذ يؤكد فضل سلامه على ان اللعب ينمي:</a:t>
          </a:r>
          <a:endParaRPr lang="en-US" sz="1800" kern="1200" dirty="0"/>
        </a:p>
        <a:p>
          <a:pPr marL="342900" lvl="2" indent="-171450" algn="r" defTabSz="800100" rtl="1">
            <a:lnSpc>
              <a:spcPct val="90000"/>
            </a:lnSpc>
            <a:spcBef>
              <a:spcPct val="0"/>
            </a:spcBef>
            <a:spcAft>
              <a:spcPct val="15000"/>
            </a:spcAft>
            <a:buChar char="••"/>
          </a:pPr>
          <a:r>
            <a:rPr lang="ar-SA" sz="1800" kern="1200" dirty="0" smtClean="0"/>
            <a:t>القدرات العقلية واللغوية والمعرفية. </a:t>
          </a:r>
          <a:endParaRPr lang="en-US" sz="1800" kern="1200" dirty="0"/>
        </a:p>
        <a:p>
          <a:pPr marL="342900" lvl="2" indent="-171450" algn="r" defTabSz="800100" rtl="1">
            <a:lnSpc>
              <a:spcPct val="90000"/>
            </a:lnSpc>
            <a:spcBef>
              <a:spcPct val="0"/>
            </a:spcBef>
            <a:spcAft>
              <a:spcPct val="15000"/>
            </a:spcAft>
            <a:buChar char="••"/>
          </a:pPr>
          <a:r>
            <a:rPr lang="ar-SA" sz="1800" kern="1200" smtClean="0"/>
            <a:t>تعديل السلوكيات السلبية .</a:t>
          </a:r>
          <a:endParaRPr lang="en-US" sz="1800" kern="1200"/>
        </a:p>
        <a:p>
          <a:pPr marL="171450" lvl="1" indent="-171450" algn="l" defTabSz="800100">
            <a:lnSpc>
              <a:spcPct val="90000"/>
            </a:lnSpc>
            <a:spcBef>
              <a:spcPct val="0"/>
            </a:spcBef>
            <a:spcAft>
              <a:spcPct val="15000"/>
            </a:spcAft>
            <a:buChar char="••"/>
          </a:pPr>
          <a:r>
            <a:rPr lang="ar-SA" sz="1800" kern="1200" dirty="0" smtClean="0"/>
            <a:t>تطوير المهارات الابداعية والابتكار</a:t>
          </a:r>
          <a:endParaRPr lang="en-US" sz="1800" kern="1200" dirty="0"/>
        </a:p>
        <a:p>
          <a:pPr marL="171450" lvl="1" indent="-171450" algn="l" defTabSz="800100">
            <a:lnSpc>
              <a:spcPct val="90000"/>
            </a:lnSpc>
            <a:spcBef>
              <a:spcPct val="0"/>
            </a:spcBef>
            <a:spcAft>
              <a:spcPct val="15000"/>
            </a:spcAft>
            <a:buChar char="••"/>
          </a:pPr>
          <a:endParaRPr lang="en-US" sz="1800" kern="1200" dirty="0"/>
        </a:p>
      </dsp:txBody>
      <dsp:txXfrm>
        <a:off x="2394874" y="481953"/>
        <a:ext cx="4775731" cy="1595438"/>
      </dsp:txXfrm>
    </dsp:sp>
    <dsp:sp modelId="{7673EADB-178E-42A2-94A4-D81DE971357A}">
      <dsp:nvSpPr>
        <dsp:cNvPr id="0" name=""/>
        <dsp:cNvSpPr/>
      </dsp:nvSpPr>
      <dsp:spPr>
        <a:xfrm>
          <a:off x="0" y="620"/>
          <a:ext cx="2148132" cy="212725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ar-IQ" sz="2500" kern="1200" dirty="0" smtClean="0"/>
            <a:t>سابعا/الجانب التربوي</a:t>
          </a:r>
          <a:endParaRPr lang="en-US" sz="2500" kern="1200" dirty="0"/>
        </a:p>
      </dsp:txBody>
      <dsp:txXfrm>
        <a:off x="103844" y="104464"/>
        <a:ext cx="1940444" cy="1919562"/>
      </dsp:txXfrm>
    </dsp:sp>
    <dsp:sp modelId="{5716E0FB-AA20-4759-B8F1-A192FB5DBBE5}">
      <dsp:nvSpPr>
        <dsp:cNvPr id="0" name=""/>
        <dsp:cNvSpPr/>
      </dsp:nvSpPr>
      <dsp:spPr>
        <a:xfrm>
          <a:off x="2047341" y="2340595"/>
          <a:ext cx="6077347" cy="3077450"/>
        </a:xfrm>
        <a:prstGeom prst="rightArrow">
          <a:avLst>
            <a:gd name="adj1" fmla="val 75000"/>
            <a:gd name="adj2" fmla="val 5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endParaRPr lang="en-US" sz="1600" kern="1200" dirty="0"/>
        </a:p>
        <a:p>
          <a:pPr marL="171450" lvl="1" indent="-171450" algn="r" defTabSz="711200" rtl="1">
            <a:lnSpc>
              <a:spcPct val="90000"/>
            </a:lnSpc>
            <a:spcBef>
              <a:spcPct val="0"/>
            </a:spcBef>
            <a:spcAft>
              <a:spcPct val="15000"/>
            </a:spcAft>
            <a:buChar char="••"/>
          </a:pPr>
          <a:r>
            <a:rPr lang="ar-SA" sz="1600" kern="1200" dirty="0" smtClean="0"/>
            <a:t>انماء الجسم نموا متزنا وطبيعي وخاصة بمراحل النمو الاولى.</a:t>
          </a:r>
          <a:endParaRPr lang="en-US" sz="1600" kern="1200" dirty="0"/>
        </a:p>
        <a:p>
          <a:pPr marL="171450" lvl="1" indent="-171450" algn="r" defTabSz="711200" rtl="1">
            <a:lnSpc>
              <a:spcPct val="90000"/>
            </a:lnSpc>
            <a:spcBef>
              <a:spcPct val="0"/>
            </a:spcBef>
            <a:spcAft>
              <a:spcPct val="15000"/>
            </a:spcAft>
            <a:buChar char="••"/>
          </a:pPr>
          <a:r>
            <a:rPr lang="ar-SA" sz="1600" kern="1200" dirty="0" smtClean="0"/>
            <a:t>تنمية التوافق العضلي العصبي.</a:t>
          </a:r>
          <a:endParaRPr lang="en-US" sz="1600" kern="1200" dirty="0"/>
        </a:p>
        <a:p>
          <a:pPr marL="171450" lvl="1" indent="-171450" algn="r" defTabSz="711200" rtl="1">
            <a:lnSpc>
              <a:spcPct val="90000"/>
            </a:lnSpc>
            <a:spcBef>
              <a:spcPct val="0"/>
            </a:spcBef>
            <a:spcAft>
              <a:spcPct val="15000"/>
            </a:spcAft>
            <a:buChar char="••"/>
          </a:pPr>
          <a:r>
            <a:rPr lang="ar-SA" sz="1600" kern="1200" dirty="0" smtClean="0"/>
            <a:t>يزيد اللعب من نشاط الفرد وانماء قدراتهم الجسمية من خلال تطوير عضلات الجسم والجهاز العضلي العصبي والعمود الفقري.</a:t>
          </a:r>
          <a:endParaRPr lang="en-US" sz="1600" kern="1200" dirty="0"/>
        </a:p>
        <a:p>
          <a:pPr marL="171450" lvl="1" indent="-171450" algn="r" defTabSz="711200" rtl="1">
            <a:lnSpc>
              <a:spcPct val="90000"/>
            </a:lnSpc>
            <a:spcBef>
              <a:spcPct val="0"/>
            </a:spcBef>
            <a:spcAft>
              <a:spcPct val="15000"/>
            </a:spcAft>
            <a:buChar char="••"/>
          </a:pPr>
          <a:r>
            <a:rPr lang="ar-SA" sz="1600" kern="1200" dirty="0" smtClean="0"/>
            <a:t>اكساب الجسم المرونة والرشاقة والدقة في التوازن والتنسيق والتاز الحركي.</a:t>
          </a:r>
          <a:endParaRPr lang="en-US" sz="1600" kern="1200" dirty="0"/>
        </a:p>
        <a:p>
          <a:pPr marL="171450" lvl="1" indent="-171450" algn="r" defTabSz="711200" rtl="1">
            <a:lnSpc>
              <a:spcPct val="90000"/>
            </a:lnSpc>
            <a:spcBef>
              <a:spcPct val="0"/>
            </a:spcBef>
            <a:spcAft>
              <a:spcPct val="15000"/>
            </a:spcAft>
            <a:buChar char="••"/>
          </a:pPr>
          <a:r>
            <a:rPr lang="ar-SA" sz="1600" kern="1200" dirty="0" smtClean="0"/>
            <a:t>القدرة على التحكم والانضباط الحركي في الاداء والانجاز.</a:t>
          </a:r>
          <a:endParaRPr lang="en-US" sz="1600" kern="1200" dirty="0"/>
        </a:p>
        <a:p>
          <a:pPr marL="171450" lvl="1" indent="-171450" algn="l" defTabSz="711200">
            <a:lnSpc>
              <a:spcPct val="90000"/>
            </a:lnSpc>
            <a:spcBef>
              <a:spcPct val="0"/>
            </a:spcBef>
            <a:spcAft>
              <a:spcPct val="15000"/>
            </a:spcAft>
            <a:buChar char="••"/>
          </a:pPr>
          <a:endParaRPr lang="en-US" sz="1600" kern="1200" dirty="0"/>
        </a:p>
      </dsp:txBody>
      <dsp:txXfrm>
        <a:off x="2047341" y="2725276"/>
        <a:ext cx="4923303" cy="2308088"/>
      </dsp:txXfrm>
    </dsp:sp>
    <dsp:sp modelId="{F3D2196D-7C99-4B4A-B40A-2C006A65D109}">
      <dsp:nvSpPr>
        <dsp:cNvPr id="0" name=""/>
        <dsp:cNvSpPr/>
      </dsp:nvSpPr>
      <dsp:spPr>
        <a:xfrm>
          <a:off x="0" y="2911996"/>
          <a:ext cx="2044030" cy="212725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ar-IQ" sz="2500" kern="1200" dirty="0" smtClean="0"/>
            <a:t>ثامنا/الجانب البدني </a:t>
          </a:r>
          <a:endParaRPr lang="en-US" sz="2500" kern="1200" dirty="0"/>
        </a:p>
      </dsp:txBody>
      <dsp:txXfrm>
        <a:off x="99781" y="3011777"/>
        <a:ext cx="1844468" cy="19276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FA53D8-8DF8-4FF9-BFAE-D81F1A6C7912}">
      <dsp:nvSpPr>
        <dsp:cNvPr id="0" name=""/>
        <dsp:cNvSpPr/>
      </dsp:nvSpPr>
      <dsp:spPr>
        <a:xfrm>
          <a:off x="1221978" y="2645"/>
          <a:ext cx="2706687" cy="1624012"/>
        </a:xfrm>
        <a:prstGeom prst="rect">
          <a:avLst/>
        </a:prstGeom>
        <a:solidFill>
          <a:schemeClr val="tx1"/>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ar-IQ" sz="4500" kern="1200" dirty="0" smtClean="0"/>
            <a:t>التربويه </a:t>
          </a:r>
          <a:endParaRPr lang="en-US" sz="4500" kern="1200" dirty="0"/>
        </a:p>
      </dsp:txBody>
      <dsp:txXfrm>
        <a:off x="1221978" y="2645"/>
        <a:ext cx="2706687" cy="1624012"/>
      </dsp:txXfrm>
    </dsp:sp>
    <dsp:sp modelId="{CAFC7516-0A1D-4D82-95E1-B2C092BDE353}">
      <dsp:nvSpPr>
        <dsp:cNvPr id="0" name=""/>
        <dsp:cNvSpPr/>
      </dsp:nvSpPr>
      <dsp:spPr>
        <a:xfrm>
          <a:off x="4199334" y="2645"/>
          <a:ext cx="2706687" cy="1624012"/>
        </a:xfrm>
        <a:prstGeom prst="rect">
          <a:avLst/>
        </a:prstGeom>
        <a:solidFill>
          <a:schemeClr val="tx1"/>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ar-IQ" sz="4500" kern="1200" dirty="0" smtClean="0"/>
            <a:t>تعليميه </a:t>
          </a:r>
          <a:endParaRPr lang="en-US" sz="4500" kern="1200" dirty="0"/>
        </a:p>
      </dsp:txBody>
      <dsp:txXfrm>
        <a:off x="4199334" y="2645"/>
        <a:ext cx="2706687" cy="1624012"/>
      </dsp:txXfrm>
    </dsp:sp>
    <dsp:sp modelId="{481BF803-4D50-4CF2-9788-DB66AFDA73B2}">
      <dsp:nvSpPr>
        <dsp:cNvPr id="0" name=""/>
        <dsp:cNvSpPr/>
      </dsp:nvSpPr>
      <dsp:spPr>
        <a:xfrm>
          <a:off x="1221978" y="1897327"/>
          <a:ext cx="2706687" cy="1624012"/>
        </a:xfrm>
        <a:prstGeom prst="rect">
          <a:avLst/>
        </a:prstGeom>
        <a:solidFill>
          <a:schemeClr val="tx1"/>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ar-IQ" sz="4500" kern="1200" dirty="0" smtClean="0"/>
            <a:t>ترويحيه </a:t>
          </a:r>
          <a:endParaRPr lang="en-US" sz="4500" kern="1200" dirty="0"/>
        </a:p>
      </dsp:txBody>
      <dsp:txXfrm>
        <a:off x="1221978" y="1897327"/>
        <a:ext cx="2706687" cy="1624012"/>
      </dsp:txXfrm>
    </dsp:sp>
    <dsp:sp modelId="{5707ACB3-6429-44C8-8616-52022D61A80C}">
      <dsp:nvSpPr>
        <dsp:cNvPr id="0" name=""/>
        <dsp:cNvSpPr/>
      </dsp:nvSpPr>
      <dsp:spPr>
        <a:xfrm>
          <a:off x="4199334" y="1897327"/>
          <a:ext cx="2706687" cy="1624012"/>
        </a:xfrm>
        <a:prstGeom prst="rect">
          <a:avLst/>
        </a:prstGeom>
        <a:solidFill>
          <a:schemeClr val="tx1"/>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ar-IQ" sz="4500" kern="1200" dirty="0" smtClean="0"/>
            <a:t>اجتماعيه </a:t>
          </a:r>
          <a:endParaRPr lang="en-US" sz="4500" kern="1200" dirty="0"/>
        </a:p>
      </dsp:txBody>
      <dsp:txXfrm>
        <a:off x="4199334" y="1897327"/>
        <a:ext cx="2706687" cy="1624012"/>
      </dsp:txXfrm>
    </dsp:sp>
    <dsp:sp modelId="{3C15726E-CA82-4C74-BB0E-0D24E00DF891}">
      <dsp:nvSpPr>
        <dsp:cNvPr id="0" name=""/>
        <dsp:cNvSpPr/>
      </dsp:nvSpPr>
      <dsp:spPr>
        <a:xfrm>
          <a:off x="2710656" y="3792008"/>
          <a:ext cx="2706687" cy="1624012"/>
        </a:xfrm>
        <a:prstGeom prst="rect">
          <a:avLst/>
        </a:prstGeom>
        <a:solidFill>
          <a:schemeClr val="tx1"/>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ar-IQ" sz="4500" kern="1200" dirty="0" smtClean="0"/>
            <a:t>نفسيه حركيه </a:t>
          </a:r>
          <a:endParaRPr lang="en-US" sz="4500" kern="1200" dirty="0"/>
        </a:p>
      </dsp:txBody>
      <dsp:txXfrm>
        <a:off x="2710656" y="3792008"/>
        <a:ext cx="2706687" cy="1624012"/>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50735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993793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120617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0041992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6328638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525057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7366605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219925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75454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71667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4/24/2024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087494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4/24/2024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683105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4/24/2024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010949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4/24/2024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043433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4/24/2024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021009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4/24/2024</a:t>
            </a:fld>
            <a:endParaRPr lang="en-US" dirty="0"/>
          </a:p>
        </p:txBody>
      </p:sp>
    </p:spTree>
    <p:extLst>
      <p:ext uri="{BB962C8B-B14F-4D97-AF65-F5344CB8AC3E}">
        <p14:creationId xmlns:p14="http://schemas.microsoft.com/office/powerpoint/2010/main" xmlns="" val="2260483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4/24/2024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99557153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diagramLayout" Target="../diagrams/layout1.xml"/><Relationship Id="rId7" Type="http://schemas.openxmlformats.org/officeDocument/2006/relationships/diagramLayout" Target="../diagrams/layout2.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openxmlformats.org/officeDocument/2006/relationships/diagramData" Target="../diagrams/data2.xml"/><Relationship Id="rId11" Type="http://schemas.microsoft.com/office/2007/relationships/diagramDrawing" Target="../diagrams/drawing2.xml"/><Relationship Id="rId5" Type="http://schemas.openxmlformats.org/officeDocument/2006/relationships/diagramColors" Target="../diagrams/colors1.xml"/><Relationship Id="rId10" Type="http://schemas.microsoft.com/office/2007/relationships/diagramDrawing" Target="../diagrams/drawing1.xml"/><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0.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0.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0.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2365829" y="1498484"/>
            <a:ext cx="5529943" cy="1812100"/>
          </a:xfrm>
          <a:prstGeom prst="flowChartAlternateProces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44248" y="2022430"/>
            <a:ext cx="7766936" cy="1646302"/>
          </a:xfrm>
        </p:spPr>
        <p:txBody>
          <a:bodyPr>
            <a:normAutofit fontScale="90000"/>
          </a:bodyPr>
          <a:lstStyle/>
          <a:p>
            <a:pPr rtl="1">
              <a:lnSpc>
                <a:spcPct val="115000"/>
              </a:lnSpc>
              <a:spcAft>
                <a:spcPts val="1000"/>
              </a:spcAft>
            </a:pPr>
            <a:r>
              <a:rPr lang="ar-SA" dirty="0">
                <a:latin typeface="Calibri" panose="020F0502020204030204" pitchFamily="34" charset="0"/>
                <a:ea typeface="Calibri" panose="020F0502020204030204" pitchFamily="34" charset="0"/>
                <a:cs typeface="Arial" panose="020B0604020202020204" pitchFamily="34" charset="0"/>
              </a:rPr>
              <a:t>طرائق التدريس</a:t>
            </a:r>
            <a:r>
              <a:rPr lang="en-US" sz="2400" dirty="0">
                <a:latin typeface="Calibri" panose="020F0502020204030204" pitchFamily="34" charset="0"/>
                <a:ea typeface="Calibri" panose="020F0502020204030204" pitchFamily="34" charset="0"/>
                <a:cs typeface="Arial" panose="020B0604020202020204" pitchFamily="34" charset="0"/>
              </a:rPr>
              <a:t/>
            </a:r>
            <a:br>
              <a:rPr lang="en-US" sz="2400" dirty="0">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5" name="Rounded Rectangular Callout 4"/>
          <p:cNvSpPr/>
          <p:nvPr/>
        </p:nvSpPr>
        <p:spPr>
          <a:xfrm>
            <a:off x="2365829" y="4154722"/>
            <a:ext cx="7478259" cy="226036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sz="3600" b="1" dirty="0" smtClean="0">
                <a:solidFill>
                  <a:srgbClr val="FF0000"/>
                </a:solidFill>
              </a:rPr>
              <a:t>الالعاب </a:t>
            </a:r>
            <a:r>
              <a:rPr lang="ar-IQ" sz="3600" b="1" dirty="0" err="1" smtClean="0">
                <a:solidFill>
                  <a:srgbClr val="FF0000"/>
                </a:solidFill>
              </a:rPr>
              <a:t>الصغيره</a:t>
            </a:r>
            <a:endParaRPr lang="ar-IQ" sz="3600" b="1" dirty="0" smtClean="0">
              <a:solidFill>
                <a:srgbClr val="FF0000"/>
              </a:solidFill>
            </a:endParaRPr>
          </a:p>
          <a:p>
            <a:pPr algn="ctr"/>
            <a:endParaRPr lang="ar-IQ" sz="3600" b="1" dirty="0">
              <a:solidFill>
                <a:srgbClr val="FF0000"/>
              </a:solidFill>
            </a:endParaRPr>
          </a:p>
          <a:p>
            <a:pPr algn="ctr"/>
            <a:r>
              <a:rPr lang="ar-IQ" sz="3600" b="1" dirty="0" smtClean="0">
                <a:solidFill>
                  <a:srgbClr val="FF0000"/>
                </a:solidFill>
              </a:rPr>
              <a:t>اعداد </a:t>
            </a:r>
          </a:p>
          <a:p>
            <a:pPr algn="ctr"/>
            <a:r>
              <a:rPr lang="ar-IQ" sz="3600" b="1" dirty="0" smtClean="0">
                <a:solidFill>
                  <a:srgbClr val="FF0000"/>
                </a:solidFill>
              </a:rPr>
              <a:t>أ.د </a:t>
            </a:r>
            <a:r>
              <a:rPr lang="ar-IQ" sz="3600" b="1" dirty="0" err="1" smtClean="0">
                <a:solidFill>
                  <a:srgbClr val="FF0000"/>
                </a:solidFill>
              </a:rPr>
              <a:t>اقبال</a:t>
            </a:r>
            <a:r>
              <a:rPr lang="ar-IQ" sz="3600" b="1" dirty="0" smtClean="0">
                <a:solidFill>
                  <a:srgbClr val="FF0000"/>
                </a:solidFill>
              </a:rPr>
              <a:t> عبد الحسين نعمه</a:t>
            </a:r>
            <a:endParaRPr lang="en-US" sz="3600" b="1" dirty="0">
              <a:solidFill>
                <a:srgbClr val="FF0000"/>
              </a:solidFill>
            </a:endParaRPr>
          </a:p>
        </p:txBody>
      </p:sp>
    </p:spTree>
    <p:extLst>
      <p:ext uri="{BB962C8B-B14F-4D97-AF65-F5344CB8AC3E}">
        <p14:creationId xmlns:p14="http://schemas.microsoft.com/office/powerpoint/2010/main" xmlns="" val="3806725171"/>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928915" y="232228"/>
            <a:ext cx="7329713" cy="9289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i="1" dirty="0">
                <a:ln w="0"/>
                <a:solidFill>
                  <a:schemeClr val="tx1"/>
                </a:solidFill>
                <a:effectLst>
                  <a:outerShdw blurRad="38100" dist="19050" dir="2700000" algn="tl" rotWithShape="0">
                    <a:schemeClr val="dk1">
                      <a:alpha val="40000"/>
                    </a:schemeClr>
                  </a:outerShdw>
                </a:effectLst>
              </a:rPr>
              <a:t>الالعاب</a:t>
            </a:r>
            <a:r>
              <a:rPr lang="ar-SA" dirty="0"/>
              <a:t> </a:t>
            </a:r>
            <a:r>
              <a:rPr lang="ar-SA" i="1" dirty="0">
                <a:ln w="0"/>
                <a:solidFill>
                  <a:schemeClr val="tx1"/>
                </a:solidFill>
                <a:effectLst>
                  <a:outerShdw blurRad="38100" dist="19050" dir="2700000" algn="tl" rotWithShape="0">
                    <a:schemeClr val="dk1">
                      <a:alpha val="40000"/>
                    </a:schemeClr>
                  </a:outerShdw>
                </a:effectLst>
              </a:rPr>
              <a:t>الصغيرة</a:t>
            </a:r>
            <a:r>
              <a:rPr lang="ar-SA" dirty="0"/>
              <a:t> </a:t>
            </a:r>
            <a:r>
              <a:rPr lang="ar-SA" i="1" dirty="0" smtClean="0">
                <a:ln w="0"/>
                <a:solidFill>
                  <a:schemeClr val="tx1"/>
                </a:solidFill>
                <a:effectLst>
                  <a:outerShdw blurRad="38100" dist="19050" dir="2700000" algn="tl" rotWithShape="0">
                    <a:schemeClr val="dk1">
                      <a:alpha val="40000"/>
                    </a:schemeClr>
                  </a:outerShdw>
                </a:effectLst>
              </a:rPr>
              <a:t>مفهومها</a:t>
            </a:r>
            <a:r>
              <a:rPr lang="ar-SA" dirty="0">
                <a:ln w="0"/>
                <a:solidFill>
                  <a:schemeClr val="tx1"/>
                </a:solidFill>
                <a:effectLst>
                  <a:outerShdw blurRad="38100" dist="19050" dir="2700000" algn="tl" rotWithShape="0">
                    <a:schemeClr val="dk1">
                      <a:alpha val="40000"/>
                    </a:schemeClr>
                  </a:outerShdw>
                </a:effectLst>
              </a:rPr>
              <a:t>, </a:t>
            </a:r>
            <a:r>
              <a:rPr lang="ar-SA" i="1" dirty="0">
                <a:ln w="0"/>
                <a:solidFill>
                  <a:schemeClr val="tx1"/>
                </a:solidFill>
                <a:effectLst>
                  <a:outerShdw blurRad="38100" dist="19050" dir="2700000" algn="tl" rotWithShape="0">
                    <a:schemeClr val="dk1">
                      <a:alpha val="40000"/>
                    </a:schemeClr>
                  </a:outerShdw>
                </a:effectLst>
              </a:rPr>
              <a:t>تعريفها</a:t>
            </a:r>
            <a:endParaRPr lang="en-US" i="1" dirty="0"/>
          </a:p>
        </p:txBody>
      </p:sp>
      <p:sp>
        <p:nvSpPr>
          <p:cNvPr id="5" name="Rectangle 4"/>
          <p:cNvSpPr/>
          <p:nvPr/>
        </p:nvSpPr>
        <p:spPr>
          <a:xfrm>
            <a:off x="928915" y="2042723"/>
            <a:ext cx="8215085" cy="2177006"/>
          </a:xfrm>
          <a:prstGeom prst="rect">
            <a:avLst/>
          </a:prstGeom>
        </p:spPr>
        <p:txBody>
          <a:bodyPr wrap="square">
            <a:spAutoFit/>
          </a:bodyPr>
          <a:lstStyle/>
          <a:p>
            <a:pPr algn="r" rtl="1">
              <a:lnSpc>
                <a:spcPct val="115000"/>
              </a:lnSpc>
              <a:spcAft>
                <a:spcPts val="1000"/>
              </a:spcAft>
            </a:pPr>
            <a:r>
              <a:rPr lang="ar-SA" dirty="0">
                <a:latin typeface="Calibri" panose="020F0502020204030204" pitchFamily="34" charset="0"/>
                <a:ea typeface="Calibri" panose="020F0502020204030204" pitchFamily="34" charset="0"/>
                <a:cs typeface="Arial" panose="020B0604020202020204" pitchFamily="34" charset="0"/>
              </a:rPr>
              <a:t>-عرفها كل من "زكية ابراهيم ومصطفى السائح" بانها عبارة عن العاب بسيطة التنظيم لا تحتاج الى تعقيدات مهارية كبيرة اذ يمكن للقائم على تنفيذها تحديد بعض القوانين الخاصة بها وفقا للهدف المراد تحقيقه ولسن المتعلم وجنسه في صوره مشوقه تمتعه وتسليه </a:t>
            </a:r>
            <a:endParaRPr lang="en-US" sz="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dirty="0">
                <a:latin typeface="Calibri" panose="020F0502020204030204" pitchFamily="34" charset="0"/>
                <a:ea typeface="Calibri" panose="020F0502020204030204" pitchFamily="34" charset="0"/>
                <a:cs typeface="Arial" panose="020B0604020202020204" pitchFamily="34" charset="0"/>
              </a:rPr>
              <a:t>بينما عرفها "ناهده عبد" بانها الأنشطة المسلية المفيدة بدنيا وعقليا وتفسيا واجتماعيا </a:t>
            </a:r>
            <a:endParaRPr lang="en-US" sz="900" dirty="0">
              <a:latin typeface="Calibri" panose="020F0502020204030204" pitchFamily="34" charset="0"/>
              <a:ea typeface="Calibri" panose="020F0502020204030204" pitchFamily="34" charset="0"/>
              <a:cs typeface="Arial" panose="020B0604020202020204" pitchFamily="34" charset="0"/>
            </a:endParaRPr>
          </a:p>
          <a:p>
            <a:r>
              <a:rPr lang="ar-SA" dirty="0">
                <a:latin typeface="Calibri" panose="020F0502020204030204" pitchFamily="34" charset="0"/>
                <a:ea typeface="Calibri" panose="020F0502020204030204" pitchFamily="34" charset="0"/>
                <a:cs typeface="Arial" panose="020B0604020202020204" pitchFamily="34" charset="0"/>
              </a:rPr>
              <a:t>بينما يعرفها الباحثون بانها " عباره عن انشطه بسيطة تبعث في مظهرها الخارجي على المتعة والسرور وفي وجهها الاخر تنمي عناصر القوة والسرعة والمطاردة والعناصر الاخرى </a:t>
            </a:r>
            <a:endParaRPr lang="en-US" dirty="0"/>
          </a:p>
        </p:txBody>
      </p:sp>
      <p:sp>
        <p:nvSpPr>
          <p:cNvPr id="6" name="Rectangle 5"/>
          <p:cNvSpPr/>
          <p:nvPr/>
        </p:nvSpPr>
        <p:spPr>
          <a:xfrm>
            <a:off x="624114" y="4403057"/>
            <a:ext cx="7329714" cy="2131866"/>
          </a:xfrm>
          <a:prstGeom prst="rect">
            <a:avLst/>
          </a:prstGeom>
        </p:spPr>
        <p:txBody>
          <a:bodyPr wrap="square">
            <a:spAutoFit/>
          </a:bodyPr>
          <a:lstStyle/>
          <a:p>
            <a:pPr algn="r" rtl="1">
              <a:lnSpc>
                <a:spcPct val="115000"/>
              </a:lnSpc>
              <a:spcAft>
                <a:spcPts val="1000"/>
              </a:spcAft>
            </a:pPr>
            <a:r>
              <a:rPr lang="ar-SA" dirty="0">
                <a:latin typeface="Calibri" panose="020F0502020204030204" pitchFamily="34" charset="0"/>
                <a:ea typeface="Calibri" panose="020F0502020204030204" pitchFamily="34" charset="0"/>
                <a:cs typeface="Arial" panose="020B0604020202020204" pitchFamily="34" charset="0"/>
              </a:rPr>
              <a:t>وتهتم الالعاب الصغيرة بتطوير الفرد خلال مراحل نموه وتمهد له جميع الفرص المناسبة لتنمية استعداداته وامكانياته وقدرته .وكذلك اشباع حاجاته الاساسية بدنية وعقلية ونفسيه فضلا عن تكوين شخصيته الناضجة المتكاملة لكي يكون عنصرا ايجابيا فعالا في مجتمعه </a:t>
            </a:r>
            <a:endParaRPr lang="en-US" sz="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dirty="0">
                <a:latin typeface="Calibri" panose="020F0502020204030204" pitchFamily="34" charset="0"/>
                <a:ea typeface="Calibri" panose="020F0502020204030204" pitchFamily="34" charset="0"/>
                <a:cs typeface="Arial" panose="020B0604020202020204" pitchFamily="34" charset="0"/>
              </a:rPr>
              <a:t>كما ان الاتجاهات الحديثة وجهت الانظار الى اهمية الالعاب الصغيرة في تنمية الصفات البدنية المختلفة حسب هدف اللعبة كما اصبحت وسيلة فعالة لتعلم مختلف مهارات الالعاب المنظمة الفردية و الفرقية البسيطة مما حدى التربويون والمدرسيون المعلمين الى </a:t>
            </a:r>
            <a:r>
              <a:rPr lang="ar-SA" dirty="0" smtClean="0">
                <a:latin typeface="Calibri" panose="020F0502020204030204" pitchFamily="34" charset="0"/>
                <a:ea typeface="Calibri" panose="020F0502020204030204" pitchFamily="34" charset="0"/>
                <a:cs typeface="Arial" panose="020B0604020202020204" pitchFamily="34" charset="0"/>
              </a:rPr>
              <a:t>عاملاستخدامها </a:t>
            </a:r>
            <a:r>
              <a:rPr lang="ar-SA" dirty="0">
                <a:latin typeface="Calibri" panose="020F0502020204030204" pitchFamily="34" charset="0"/>
                <a:ea typeface="Calibri" panose="020F0502020204030204" pitchFamily="34" charset="0"/>
                <a:cs typeface="Arial" panose="020B0604020202020204" pitchFamily="34" charset="0"/>
              </a:rPr>
              <a:t>كوسيلة في التعلم </a:t>
            </a:r>
            <a:endParaRPr lang="en-US" sz="9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456910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48229" y="1087122"/>
            <a:ext cx="7997372" cy="923330"/>
          </a:xfrm>
          <a:prstGeom prst="rect">
            <a:avLst/>
          </a:prstGeom>
        </p:spPr>
        <p:txBody>
          <a:bodyPr wrap="square">
            <a:spAutoFit/>
          </a:bodyPr>
          <a:lstStyle/>
          <a:p>
            <a:r>
              <a:rPr lang="ar-SA" dirty="0">
                <a:latin typeface="Calibri" panose="020F0502020204030204" pitchFamily="34" charset="0"/>
                <a:ea typeface="Calibri" panose="020F0502020204030204" pitchFamily="34" charset="0"/>
                <a:cs typeface="Arial" panose="020B0604020202020204" pitchFamily="34" charset="0"/>
              </a:rPr>
              <a:t>كما اصبحت الالعاب الصغيرة مخرجا اخر يساعد في بناء الجسم بدنيا ومهاريا اضافة الى احتوائها على عامل المنافسة والذي يؤدي الى اتقان الاداء المهاري والارتقاء بالمستوى البدني والالعاب التي تخلو من عامل المنافسة يكون تأثيرها غير فعال على اجزاء الجسم فقد اكد كل  من "زكية ابراهيم ومصطفى </a:t>
            </a:r>
            <a:endParaRPr lang="en-US" dirty="0"/>
          </a:p>
        </p:txBody>
      </p:sp>
      <p:sp>
        <p:nvSpPr>
          <p:cNvPr id="5" name="Rectangle 4"/>
          <p:cNvSpPr/>
          <p:nvPr/>
        </p:nvSpPr>
        <p:spPr>
          <a:xfrm>
            <a:off x="1146629" y="2577737"/>
            <a:ext cx="7866742" cy="2561214"/>
          </a:xfrm>
          <a:prstGeom prst="rect">
            <a:avLst/>
          </a:prstGeom>
        </p:spPr>
        <p:txBody>
          <a:bodyPr wrap="square">
            <a:spAutoFit/>
          </a:bodyPr>
          <a:lstStyle/>
          <a:p>
            <a:pPr algn="r" rtl="1">
              <a:lnSpc>
                <a:spcPct val="115000"/>
              </a:lnSpc>
              <a:spcAft>
                <a:spcPts val="1000"/>
              </a:spcAft>
            </a:pPr>
            <a:r>
              <a:rPr lang="ar-SA" dirty="0">
                <a:latin typeface="Calibri" panose="020F0502020204030204" pitchFamily="34" charset="0"/>
                <a:ea typeface="Calibri" panose="020F0502020204030204" pitchFamily="34" charset="0"/>
                <a:cs typeface="Arial" panose="020B0604020202020204" pitchFamily="34" charset="0"/>
              </a:rPr>
              <a:t>السائح"2007 بان الالعاب التي تخلو من عنصر المنافسة يكون التقدم فيها بطئ على عكس الالعاب التي تمارس في شكل منافسات واللاعب الذي يتدرب بدون منافسة يشعر بالملل بعكس ما اذا ادى التدريب في شكل مسابقة او لعبة صغيرة</a:t>
            </a:r>
            <a:endParaRPr lang="en-US" sz="900" dirty="0">
              <a:latin typeface="Calibri" panose="020F0502020204030204" pitchFamily="34" charset="0"/>
              <a:ea typeface="Calibri" panose="020F0502020204030204" pitchFamily="34" charset="0"/>
              <a:cs typeface="Arial" panose="020B0604020202020204" pitchFamily="34" charset="0"/>
            </a:endParaRPr>
          </a:p>
          <a:p>
            <a:r>
              <a:rPr lang="ar-SA" dirty="0">
                <a:latin typeface="Calibri" panose="020F0502020204030204" pitchFamily="34" charset="0"/>
                <a:ea typeface="Calibri" panose="020F0502020204030204" pitchFamily="34" charset="0"/>
                <a:cs typeface="Arial" panose="020B0604020202020204" pitchFamily="34" charset="0"/>
              </a:rPr>
              <a:t>وعلى مدرس التربية الرياضية ان يثقف طلابه بأهمية الالعاب الصغيرة وفوائدها ومردوداتها الايجابية في اعداد النشيء اعدادا صحيحا من خلال ما تحمله من مبادئ الصدق والامانة واحترام الزميل والجماعة واحترام قوانين اللعبة والمدرس الناجح هو الذي يعرف كيف يستثمر اوقات او فترة اداء الالعاب الصغيرة لينمي في طلبته قيم المثل والاخلاق والمشاركة الايجابية والتكيف الاجتماعي فمن خلال ما تقدم وجب على المدرس عند اختيار الالعاب الصغيرة </a:t>
            </a:r>
            <a:endParaRPr lang="en-US" dirty="0"/>
          </a:p>
        </p:txBody>
      </p:sp>
    </p:spTree>
    <p:extLst>
      <p:ext uri="{BB962C8B-B14F-4D97-AF65-F5344CB8AC3E}">
        <p14:creationId xmlns:p14="http://schemas.microsoft.com/office/powerpoint/2010/main" xmlns="" val="35889667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132114" y="333829"/>
            <a:ext cx="4949372" cy="13643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a:t>خصائص الالعاب الصغيرة</a:t>
            </a:r>
            <a:endParaRPr lang="en-US"/>
          </a:p>
        </p:txBody>
      </p:sp>
      <p:sp>
        <p:nvSpPr>
          <p:cNvPr id="3" name="Rectangle 2"/>
          <p:cNvSpPr/>
          <p:nvPr/>
        </p:nvSpPr>
        <p:spPr>
          <a:xfrm>
            <a:off x="653141" y="2148113"/>
            <a:ext cx="7155543" cy="4383315"/>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marL="285750" lvl="0" indent="-285750" rtl="1">
              <a:buFont typeface="Arial" panose="020B0604020202020204" pitchFamily="34" charset="0"/>
              <a:buChar char="•"/>
            </a:pPr>
            <a:r>
              <a:rPr lang="ar-IQ" dirty="0" smtClean="0"/>
              <a:t>1-</a:t>
            </a:r>
            <a:r>
              <a:rPr lang="ar-SA" dirty="0" smtClean="0"/>
              <a:t>على حركات انتقالية وغير انتقالية فهذا بالتالي يساعد في تنمية وتطور مهارات الجري – القفز – اللقف – التسلق – والى غير ذلك من الحركات. تحتوي</a:t>
            </a:r>
            <a:endParaRPr lang="en-US" dirty="0" smtClean="0"/>
          </a:p>
          <a:p>
            <a:pPr marL="342900" lvl="0" indent="-342900" rtl="1">
              <a:buFont typeface="Arial" panose="020B0604020202020204" pitchFamily="34" charset="0"/>
              <a:buChar char="•"/>
            </a:pPr>
            <a:r>
              <a:rPr lang="ar-IQ" dirty="0" smtClean="0"/>
              <a:t>2-</a:t>
            </a:r>
            <a:r>
              <a:rPr lang="ar-SA" dirty="0" smtClean="0"/>
              <a:t>تعد البناء الاساسي في تحسين عناصر اللياقة البدنية حسب نوع الهدف المراد من اللعبة كالسرعة والقوة والمطاولة والتحمل والتوازن </a:t>
            </a:r>
            <a:r>
              <a:rPr lang="ar-IQ" dirty="0" smtClean="0"/>
              <a:t>    </a:t>
            </a:r>
            <a:r>
              <a:rPr lang="ar-SA" dirty="0" smtClean="0"/>
              <a:t>والتوافق العضلي العصبي ...ال</a:t>
            </a:r>
            <a:r>
              <a:rPr lang="ar-IQ" dirty="0" smtClean="0"/>
              <a:t>خ                      </a:t>
            </a:r>
            <a:endParaRPr lang="en-US" dirty="0"/>
          </a:p>
        </p:txBody>
      </p:sp>
    </p:spTree>
    <p:extLst>
      <p:ext uri="{BB962C8B-B14F-4D97-AF65-F5344CB8AC3E}">
        <p14:creationId xmlns:p14="http://schemas.microsoft.com/office/powerpoint/2010/main" xmlns="" val="13219883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xmlns="" val="1560777647"/>
              </p:ext>
            </p:extLst>
          </p:nvPr>
        </p:nvGraphicFramePr>
        <p:xfrm>
          <a:off x="493486" y="1439333"/>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ounded Rectangle 2"/>
          <p:cNvSpPr/>
          <p:nvPr/>
        </p:nvSpPr>
        <p:spPr>
          <a:xfrm>
            <a:off x="1524001" y="217715"/>
            <a:ext cx="6618514" cy="91440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sz="3200" b="1" i="1" dirty="0" smtClean="0">
                <a:ln w="22225">
                  <a:solidFill>
                    <a:schemeClr val="accent2"/>
                  </a:solidFill>
                  <a:prstDash val="solid"/>
                </a:ln>
                <a:solidFill>
                  <a:schemeClr val="accent2">
                    <a:lumMod val="40000"/>
                    <a:lumOff val="60000"/>
                  </a:schemeClr>
                </a:solidFill>
              </a:rPr>
              <a:t>اهداف الالعاب الصغيره </a:t>
            </a:r>
            <a:endParaRPr lang="en-US" sz="3200" b="1" i="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xmlns="" val="28388796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1"/>
          <p:cNvSpPr/>
          <p:nvPr/>
        </p:nvSpPr>
        <p:spPr>
          <a:xfrm>
            <a:off x="1683657" y="159658"/>
            <a:ext cx="5457371" cy="1306286"/>
          </a:xfrm>
          <a:prstGeom prst="wedgeEllipse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sz="3200" dirty="0" smtClean="0">
                <a:solidFill>
                  <a:schemeClr val="tx1"/>
                </a:solidFill>
              </a:rPr>
              <a:t>انواع الالعاب الصغيره </a:t>
            </a:r>
            <a:endParaRPr lang="en-US" sz="3200" dirty="0">
              <a:solidFill>
                <a:schemeClr val="tx1"/>
              </a:solidFill>
            </a:endParaRPr>
          </a:p>
        </p:txBody>
      </p:sp>
      <p:sp>
        <p:nvSpPr>
          <p:cNvPr id="8" name="Round Diagonal Corner Rectangle 7"/>
          <p:cNvSpPr/>
          <p:nvPr/>
        </p:nvSpPr>
        <p:spPr>
          <a:xfrm>
            <a:off x="1683657" y="1923144"/>
            <a:ext cx="6096000" cy="965199"/>
          </a:xfrm>
          <a:prstGeom prst="round2DiagRect">
            <a:avLst/>
          </a:prstGeom>
          <a:solidFill>
            <a:schemeClr val="bg2">
              <a:lumMod val="9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lang="en-US"/>
          </a:p>
        </p:txBody>
      </p:sp>
      <p:sp>
        <p:nvSpPr>
          <p:cNvPr id="9" name="Snip Single Corner Rectangle 8"/>
          <p:cNvSpPr/>
          <p:nvPr/>
        </p:nvSpPr>
        <p:spPr>
          <a:xfrm>
            <a:off x="6996979" y="1477719"/>
            <a:ext cx="2801258" cy="1166624"/>
          </a:xfrm>
          <a:prstGeom prst="snip1Rect">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a:t>العاب تمثيلية غنائية </a:t>
            </a:r>
            <a:endParaRPr lang="en-US" dirty="0"/>
          </a:p>
        </p:txBody>
      </p:sp>
      <p:sp>
        <p:nvSpPr>
          <p:cNvPr id="18" name="Rectangle 17"/>
          <p:cNvSpPr/>
          <p:nvPr/>
        </p:nvSpPr>
        <p:spPr>
          <a:xfrm>
            <a:off x="2832472" y="2041028"/>
            <a:ext cx="3798369" cy="729430"/>
          </a:xfrm>
          <a:prstGeom prst="rect">
            <a:avLst/>
          </a:prstGeom>
        </p:spPr>
        <p:txBody>
          <a:bodyPr wrap="square">
            <a:spAutoFit/>
          </a:bodyPr>
          <a:lstStyle/>
          <a:p>
            <a:pPr algn="r" rtl="1">
              <a:lnSpc>
                <a:spcPct val="115000"/>
              </a:lnSpc>
              <a:spcAft>
                <a:spcPts val="1000"/>
              </a:spcAft>
            </a:pPr>
            <a:r>
              <a:rPr lang="ar-SA" dirty="0">
                <a:latin typeface="Calibri" panose="020F0502020204030204" pitchFamily="34" charset="0"/>
                <a:ea typeface="Calibri" panose="020F0502020204030204" pitchFamily="34" charset="0"/>
                <a:cs typeface="Arial" panose="020B0604020202020204" pitchFamily="34" charset="0"/>
              </a:rPr>
              <a:t>وهي تلك الالعاب التي غالبا ما يصاحبها الايقاع والموسيقى</a:t>
            </a:r>
            <a:endParaRPr lang="en-US" sz="9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9" name="Rectangle 18"/>
          <p:cNvSpPr/>
          <p:nvPr/>
        </p:nvSpPr>
        <p:spPr>
          <a:xfrm>
            <a:off x="1320800" y="3345543"/>
            <a:ext cx="6458857" cy="1152115"/>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r>
              <a:rPr lang="ar-SA" dirty="0">
                <a:solidFill>
                  <a:schemeClr val="tx1"/>
                </a:solidFill>
              </a:rPr>
              <a:t>وتشمل تلك الالعاب على بعص عناصر اللياقة البدنية لتنميتها مثل (القوة ,السرعة ,المرونة , الرشاقة</a:t>
            </a:r>
            <a:r>
              <a:rPr lang="ar-SA" dirty="0"/>
              <a:t>, </a:t>
            </a:r>
            <a:r>
              <a:rPr lang="ar-SA" dirty="0">
                <a:solidFill>
                  <a:schemeClr val="tx1"/>
                </a:solidFill>
              </a:rPr>
              <a:t>التوافق)وغالبا</a:t>
            </a:r>
            <a:r>
              <a:rPr lang="ar-SA" dirty="0"/>
              <a:t> </a:t>
            </a:r>
            <a:r>
              <a:rPr lang="ar-SA" dirty="0">
                <a:solidFill>
                  <a:schemeClr val="tx1"/>
                </a:solidFill>
              </a:rPr>
              <a:t>ما تكون على شكل تمرينات</a:t>
            </a:r>
            <a:endParaRPr lang="en-US" dirty="0">
              <a:solidFill>
                <a:schemeClr val="tx1"/>
              </a:solidFill>
            </a:endParaRPr>
          </a:p>
        </p:txBody>
      </p:sp>
      <p:sp>
        <p:nvSpPr>
          <p:cNvPr id="20" name="Snip Single Corner Rectangle 19"/>
          <p:cNvSpPr/>
          <p:nvPr/>
        </p:nvSpPr>
        <p:spPr>
          <a:xfrm>
            <a:off x="7446922" y="3284341"/>
            <a:ext cx="2351315" cy="970685"/>
          </a:xfrm>
          <a:prstGeom prst="snip1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a:t>العاب اللياقة البدنية </a:t>
            </a:r>
            <a:endParaRPr lang="en-US" dirty="0"/>
          </a:p>
        </p:txBody>
      </p:sp>
      <p:sp>
        <p:nvSpPr>
          <p:cNvPr id="21" name="Round Single Corner Rectangle 20"/>
          <p:cNvSpPr/>
          <p:nvPr/>
        </p:nvSpPr>
        <p:spPr>
          <a:xfrm>
            <a:off x="1117599" y="5198858"/>
            <a:ext cx="6023429" cy="1039542"/>
          </a:xfrm>
          <a:prstGeom prst="round1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r>
              <a:rPr lang="ar-SA" dirty="0">
                <a:solidFill>
                  <a:schemeClr val="tx1"/>
                </a:solidFill>
              </a:rPr>
              <a:t>هي تلك الالعاب التي يمارسها الاطفال في لخلاء مثل (العاب المطاردة )</a:t>
            </a:r>
            <a:endParaRPr lang="en-US" dirty="0">
              <a:solidFill>
                <a:schemeClr val="tx1"/>
              </a:solidFill>
            </a:endParaRPr>
          </a:p>
        </p:txBody>
      </p:sp>
      <p:sp>
        <p:nvSpPr>
          <p:cNvPr id="22" name="Snip Single Corner Rectangle 21"/>
          <p:cNvSpPr/>
          <p:nvPr/>
        </p:nvSpPr>
        <p:spPr>
          <a:xfrm>
            <a:off x="6763657" y="4895024"/>
            <a:ext cx="2032000" cy="961487"/>
          </a:xfrm>
          <a:prstGeom prst="snip1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a:t>العاب الخلاء</a:t>
            </a:r>
            <a:endParaRPr lang="en-US"/>
          </a:p>
        </p:txBody>
      </p:sp>
    </p:spTree>
    <p:extLst>
      <p:ext uri="{BB962C8B-B14F-4D97-AF65-F5344CB8AC3E}">
        <p14:creationId xmlns:p14="http://schemas.microsoft.com/office/powerpoint/2010/main" xmlns="" val="35555667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nip Single Corner Rectangle 1"/>
          <p:cNvSpPr/>
          <p:nvPr/>
        </p:nvSpPr>
        <p:spPr>
          <a:xfrm>
            <a:off x="1959429" y="1197428"/>
            <a:ext cx="5283200" cy="885371"/>
          </a:xfrm>
          <a:prstGeom prst="snip1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r>
              <a:rPr lang="ar-SA"/>
              <a:t>وهي العاب تمارس في الماء مثل (المطاردة في الماء والتتبعات)</a:t>
            </a:r>
            <a:endParaRPr lang="en-US"/>
          </a:p>
        </p:txBody>
      </p:sp>
      <p:sp>
        <p:nvSpPr>
          <p:cNvPr id="3" name="Rounded Rectangle 2"/>
          <p:cNvSpPr/>
          <p:nvPr/>
        </p:nvSpPr>
        <p:spPr>
          <a:xfrm>
            <a:off x="7068458" y="863598"/>
            <a:ext cx="1973942" cy="1001485"/>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a:solidFill>
                  <a:schemeClr val="tx1"/>
                </a:solidFill>
              </a:rPr>
              <a:t>العاب مائية </a:t>
            </a:r>
            <a:endParaRPr lang="en-US" dirty="0">
              <a:solidFill>
                <a:schemeClr val="tx1"/>
              </a:solidFill>
            </a:endParaRPr>
          </a:p>
        </p:txBody>
      </p:sp>
      <p:sp>
        <p:nvSpPr>
          <p:cNvPr id="4" name="Snip Single Corner Rectangle 3"/>
          <p:cNvSpPr/>
          <p:nvPr/>
        </p:nvSpPr>
        <p:spPr>
          <a:xfrm>
            <a:off x="1741716" y="2899230"/>
            <a:ext cx="5326742" cy="1045028"/>
          </a:xfrm>
          <a:prstGeom prst="snip1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a:t>:- </a:t>
            </a:r>
            <a:r>
              <a:rPr lang="ar-SA" dirty="0"/>
              <a:t>هي العاب تحتوي على حركات لتدريب الحواس المختلفة </a:t>
            </a:r>
            <a:endParaRPr lang="en-US" dirty="0"/>
          </a:p>
        </p:txBody>
      </p:sp>
      <p:sp>
        <p:nvSpPr>
          <p:cNvPr id="5" name="Round Diagonal Corner Rectangle 4"/>
          <p:cNvSpPr/>
          <p:nvPr/>
        </p:nvSpPr>
        <p:spPr>
          <a:xfrm>
            <a:off x="6531428" y="2485572"/>
            <a:ext cx="1857829" cy="1055913"/>
          </a:xfrm>
          <a:prstGeom prst="round2Diag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a:t>العاب الحواس</a:t>
            </a:r>
            <a:endParaRPr lang="en-US"/>
          </a:p>
        </p:txBody>
      </p:sp>
    </p:spTree>
    <p:extLst>
      <p:ext uri="{BB962C8B-B14F-4D97-AF65-F5344CB8AC3E}">
        <p14:creationId xmlns:p14="http://schemas.microsoft.com/office/powerpoint/2010/main" xmlns="" val="1974396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1"/>
          <p:cNvSpPr/>
          <p:nvPr/>
        </p:nvSpPr>
        <p:spPr>
          <a:xfrm>
            <a:off x="1785258" y="130628"/>
            <a:ext cx="4949371" cy="1103086"/>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a:t>نماذج</a:t>
            </a:r>
            <a:r>
              <a:rPr lang="ar-SA" sz="2400" dirty="0"/>
              <a:t> </a:t>
            </a:r>
            <a:r>
              <a:rPr lang="ar-SA" sz="2400" b="1" dirty="0"/>
              <a:t>الالعاب</a:t>
            </a:r>
            <a:r>
              <a:rPr lang="ar-SA" sz="2400" dirty="0"/>
              <a:t> </a:t>
            </a:r>
            <a:r>
              <a:rPr lang="ar-SA" sz="2400" b="1" dirty="0"/>
              <a:t>الصغيرة</a:t>
            </a:r>
            <a:endParaRPr lang="en-US" sz="2400" b="1" dirty="0"/>
          </a:p>
        </p:txBody>
      </p:sp>
      <p:pic>
        <p:nvPicPr>
          <p:cNvPr id="3" name="صورة 1"/>
          <p:cNvPicPr/>
          <p:nvPr/>
        </p:nvPicPr>
        <p:blipFill>
          <a:blip r:embed="rId2">
            <a:extLst>
              <a:ext uri="{28A0092B-C50C-407E-A947-70E740481C1C}">
                <a14:useLocalDpi xmlns:a14="http://schemas.microsoft.com/office/drawing/2010/main" xmlns="" val="0"/>
              </a:ext>
            </a:extLst>
          </a:blip>
          <a:stretch>
            <a:fillRect/>
          </a:stretch>
        </p:blipFill>
        <p:spPr>
          <a:xfrm>
            <a:off x="526958" y="1672454"/>
            <a:ext cx="5274310" cy="1869032"/>
          </a:xfrm>
          <a:prstGeom prst="rect">
            <a:avLst/>
          </a:prstGeom>
        </p:spPr>
      </p:pic>
      <p:sp>
        <p:nvSpPr>
          <p:cNvPr id="4" name="Flowchart: Punched Tape 3"/>
          <p:cNvSpPr/>
          <p:nvPr/>
        </p:nvSpPr>
        <p:spPr>
          <a:xfrm>
            <a:off x="6328228" y="1422401"/>
            <a:ext cx="2104572" cy="1814286"/>
          </a:xfrm>
          <a:prstGeom prst="flowChartPunchedTap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a:t>النموذج الاول</a:t>
            </a:r>
            <a:endParaRPr lang="en-US" sz="2000" b="1" dirty="0"/>
          </a:p>
        </p:txBody>
      </p:sp>
      <p:sp>
        <p:nvSpPr>
          <p:cNvPr id="7" name="Rectangle 6"/>
          <p:cNvSpPr/>
          <p:nvPr/>
        </p:nvSpPr>
        <p:spPr>
          <a:xfrm>
            <a:off x="1175657" y="3849597"/>
            <a:ext cx="7053943" cy="2675604"/>
          </a:xfrm>
          <a:prstGeom prst="rect">
            <a:avLst/>
          </a:prstGeom>
        </p:spPr>
        <p:txBody>
          <a:bodyPr wrap="square">
            <a:spAutoFit/>
          </a:bodyPr>
          <a:lstStyle/>
          <a:p>
            <a:pPr algn="r" rtl="1">
              <a:lnSpc>
                <a:spcPct val="115000"/>
              </a:lnSpc>
              <a:spcAft>
                <a:spcPts val="1000"/>
              </a:spcAft>
            </a:pPr>
            <a:r>
              <a:rPr lang="ar-SA" dirty="0">
                <a:latin typeface="Calibri" panose="020F0502020204030204" pitchFamily="34" charset="0"/>
                <a:ea typeface="Calibri" panose="020F0502020204030204" pitchFamily="34" charset="0"/>
                <a:cs typeface="Arial" panose="020B0604020202020204" pitchFamily="34" charset="0"/>
              </a:rPr>
              <a:t>ال</a:t>
            </a:r>
            <a:r>
              <a:rPr lang="ar-SA" sz="2400" dirty="0">
                <a:latin typeface="Calibri" panose="020F0502020204030204" pitchFamily="34" charset="0"/>
                <a:ea typeface="Calibri" panose="020F0502020204030204" pitchFamily="34" charset="0"/>
                <a:cs typeface="Arial" panose="020B0604020202020204" pitchFamily="34" charset="0"/>
              </a:rPr>
              <a:t>اسم: فوق وتحت </a:t>
            </a:r>
            <a:endParaRPr lang="en-US" sz="105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400" dirty="0">
                <a:latin typeface="Calibri" panose="020F0502020204030204" pitchFamily="34" charset="0"/>
                <a:ea typeface="Calibri" panose="020F0502020204030204" pitchFamily="34" charset="0"/>
                <a:cs typeface="Arial" panose="020B0604020202020204" pitchFamily="34" charset="0"/>
              </a:rPr>
              <a:t>الغرض: تنمية التركيزوالانتباة  والرشاقة</a:t>
            </a:r>
            <a:endParaRPr lang="en-US" sz="1050" dirty="0">
              <a:latin typeface="Calibri" panose="020F0502020204030204" pitchFamily="34" charset="0"/>
              <a:ea typeface="Calibri" panose="020F0502020204030204" pitchFamily="34" charset="0"/>
              <a:cs typeface="Arial" panose="020B0604020202020204" pitchFamily="34" charset="0"/>
            </a:endParaRPr>
          </a:p>
          <a:p>
            <a:r>
              <a:rPr lang="ar-SA" sz="2400" u="sng" dirty="0">
                <a:latin typeface="Calibri" panose="020F0502020204030204" pitchFamily="34" charset="0"/>
                <a:ea typeface="Calibri" panose="020F0502020204030204" pitchFamily="34" charset="0"/>
                <a:cs typeface="Arial" panose="020B0604020202020204" pitchFamily="34" charset="0"/>
              </a:rPr>
              <a:t>الاداء:</a:t>
            </a:r>
            <a:r>
              <a:rPr lang="ar-SA" sz="2400" dirty="0">
                <a:latin typeface="Calibri" panose="020F0502020204030204" pitchFamily="34" charset="0"/>
                <a:ea typeface="Calibri" panose="020F0502020204030204" pitchFamily="34" charset="0"/>
                <a:cs typeface="Arial" panose="020B0604020202020204" pitchFamily="34" charset="0"/>
              </a:rPr>
              <a:t> يجري التلاميذ في انتشار حر بعد الصافرة يشير المعلم بيده للأعلى او للأسفل فيقوم التلاميذ بالجلوس على الاربع اذا اشار للأعلى او الوقوف على الامشاط مع رفع الذراعين عاليا اذا اشار للأسفل 000وهكذا</a:t>
            </a:r>
            <a:endParaRPr lang="en-US" sz="2400" dirty="0"/>
          </a:p>
        </p:txBody>
      </p:sp>
    </p:spTree>
    <p:extLst>
      <p:ext uri="{BB962C8B-B14F-4D97-AF65-F5344CB8AC3E}">
        <p14:creationId xmlns:p14="http://schemas.microsoft.com/office/powerpoint/2010/main" xmlns="" val="6050099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p:cNvSpPr/>
          <p:nvPr/>
        </p:nvSpPr>
        <p:spPr>
          <a:xfrm>
            <a:off x="6545942" y="261256"/>
            <a:ext cx="2656115" cy="1407887"/>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a:t>النموذج الثاني</a:t>
            </a:r>
            <a:endParaRPr lang="en-US" sz="2400" b="1" dirty="0"/>
          </a:p>
        </p:txBody>
      </p:sp>
      <p:sp>
        <p:nvSpPr>
          <p:cNvPr id="7" name="Rectangle 6"/>
          <p:cNvSpPr/>
          <p:nvPr/>
        </p:nvSpPr>
        <p:spPr>
          <a:xfrm>
            <a:off x="3730172" y="2671542"/>
            <a:ext cx="6096000" cy="1410643"/>
          </a:xfrm>
          <a:prstGeom prst="rect">
            <a:avLst/>
          </a:prstGeom>
        </p:spPr>
        <p:txBody>
          <a:bodyPr>
            <a:spAutoFit/>
          </a:bodyPr>
          <a:lstStyle/>
          <a:p>
            <a:pPr algn="r" rtl="1">
              <a:lnSpc>
                <a:spcPct val="115000"/>
              </a:lnSpc>
              <a:spcAft>
                <a:spcPts val="1000"/>
              </a:spcAft>
            </a:pPr>
            <a:r>
              <a:rPr lang="ar-SA" sz="2000" dirty="0">
                <a:latin typeface="Calibri" panose="020F0502020204030204" pitchFamily="34" charset="0"/>
                <a:ea typeface="Calibri" panose="020F0502020204030204" pitchFamily="34" charset="0"/>
                <a:cs typeface="Arial" panose="020B0604020202020204" pitchFamily="34" charset="0"/>
              </a:rPr>
              <a:t>الاسم: لعبة نقل البيض داخل السلة</a:t>
            </a:r>
            <a:endParaRPr lang="en-US" sz="10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000" dirty="0">
                <a:latin typeface="Calibri" panose="020F0502020204030204" pitchFamily="34" charset="0"/>
                <a:ea typeface="Calibri" panose="020F0502020204030204" pitchFamily="34" charset="0"/>
                <a:cs typeface="Arial" panose="020B0604020202020204" pitchFamily="34" charset="0"/>
              </a:rPr>
              <a:t>الغرض: تنمية روح التعاون والسرعة</a:t>
            </a:r>
            <a:endParaRPr lang="en-US" sz="10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000" dirty="0">
                <a:latin typeface="Calibri" panose="020F0502020204030204" pitchFamily="34" charset="0"/>
                <a:ea typeface="Calibri" panose="020F0502020204030204" pitchFamily="34" charset="0"/>
                <a:cs typeface="Arial" panose="020B0604020202020204" pitchFamily="34" charset="0"/>
              </a:rPr>
              <a:t>الادوات: كرات , سلة </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Rectangle 7"/>
          <p:cNvSpPr/>
          <p:nvPr/>
        </p:nvSpPr>
        <p:spPr>
          <a:xfrm>
            <a:off x="2612572" y="4438253"/>
            <a:ext cx="7213600" cy="707886"/>
          </a:xfrm>
          <a:prstGeom prst="rect">
            <a:avLst/>
          </a:prstGeom>
        </p:spPr>
        <p:txBody>
          <a:bodyPr wrap="square">
            <a:spAutoFit/>
          </a:bodyPr>
          <a:lstStyle/>
          <a:p>
            <a:r>
              <a:rPr lang="ar-SA" sz="2000" u="sng" dirty="0">
                <a:latin typeface="Calibri" panose="020F0502020204030204" pitchFamily="34" charset="0"/>
                <a:ea typeface="Calibri" panose="020F0502020204030204" pitchFamily="34" charset="0"/>
                <a:cs typeface="Arial" panose="020B0604020202020204" pitchFamily="34" charset="0"/>
              </a:rPr>
              <a:t>الاداء</a:t>
            </a:r>
            <a:r>
              <a:rPr lang="ar-SA" sz="2000" dirty="0">
                <a:latin typeface="Calibri" panose="020F0502020204030204" pitchFamily="34" charset="0"/>
                <a:ea typeface="Calibri" panose="020F0502020204030204" pitchFamily="34" charset="0"/>
                <a:cs typeface="Arial" panose="020B0604020202020204" pitchFamily="34" charset="0"/>
              </a:rPr>
              <a:t>: يقسم الطلاب الى فريقين يقوم الطالب الاول بدحرحة الكرة الى زميلة ليقوم الاخر بنقلها الى السلة وهكذا والفريق الذي يستطيع ادخال جميع الكرات بوقت اقل هو الفائز</a:t>
            </a:r>
            <a:endParaRPr lang="en-US" sz="2000" dirty="0"/>
          </a:p>
        </p:txBody>
      </p:sp>
      <p:pic>
        <p:nvPicPr>
          <p:cNvPr id="10" name="صورة 2"/>
          <p:cNvPicPr/>
          <p:nvPr/>
        </p:nvPicPr>
        <p:blipFill>
          <a:blip r:embed="rId2">
            <a:extLst>
              <a:ext uri="{28A0092B-C50C-407E-A947-70E740481C1C}">
                <a14:useLocalDpi xmlns:a14="http://schemas.microsoft.com/office/drawing/2010/main" xmlns="" val="0"/>
              </a:ext>
            </a:extLst>
          </a:blip>
          <a:stretch>
            <a:fillRect/>
          </a:stretch>
        </p:blipFill>
        <p:spPr>
          <a:xfrm>
            <a:off x="945062" y="886823"/>
            <a:ext cx="5274310" cy="1564640"/>
          </a:xfrm>
          <a:prstGeom prst="rect">
            <a:avLst/>
          </a:prstGeom>
        </p:spPr>
      </p:pic>
    </p:spTree>
    <p:extLst>
      <p:ext uri="{BB962C8B-B14F-4D97-AF65-F5344CB8AC3E}">
        <p14:creationId xmlns:p14="http://schemas.microsoft.com/office/powerpoint/2010/main" xmlns="" val="4185116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unched Tape 1"/>
          <p:cNvSpPr/>
          <p:nvPr/>
        </p:nvSpPr>
        <p:spPr>
          <a:xfrm>
            <a:off x="1814286" y="0"/>
            <a:ext cx="6197600" cy="1291771"/>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i="1" dirty="0"/>
              <a:t>استخدامات الالعاب الصغيرة في درس التربية الرياضية</a:t>
            </a:r>
            <a:endParaRPr lang="en-US" sz="2400" i="1" dirty="0"/>
          </a:p>
        </p:txBody>
      </p:sp>
      <p:sp>
        <p:nvSpPr>
          <p:cNvPr id="3" name="Rectangle 2"/>
          <p:cNvSpPr/>
          <p:nvPr/>
        </p:nvSpPr>
        <p:spPr>
          <a:xfrm>
            <a:off x="2017486" y="1774046"/>
            <a:ext cx="6096000" cy="2547172"/>
          </a:xfrm>
          <a:prstGeom prst="rect">
            <a:avLst/>
          </a:prstGeom>
        </p:spPr>
        <p:txBody>
          <a:bodyPr>
            <a:spAutoFit/>
          </a:bodyPr>
          <a:lstStyle/>
          <a:p>
            <a:pPr algn="r" rtl="1">
              <a:lnSpc>
                <a:spcPct val="115000"/>
              </a:lnSpc>
              <a:spcAft>
                <a:spcPts val="1000"/>
              </a:spcAft>
            </a:pPr>
            <a:r>
              <a:rPr lang="ar-SA" sz="2000" dirty="0">
                <a:latin typeface="Calibri" panose="020F0502020204030204" pitchFamily="34" charset="0"/>
                <a:ea typeface="Calibri" panose="020F0502020204030204" pitchFamily="34" charset="0"/>
                <a:cs typeface="Arial" panose="020B0604020202020204" pitchFamily="34" charset="0"/>
              </a:rPr>
              <a:t>يعد درس التربية الرياضية الوحدة الصغيرة في المنهاج الدراسي للتربية الرياضية الذي يحتوي على الانشطة والمهارات الحركية التي تساعد في تحسين اداء الطالب ويهدف الى اكتساب المهارات الاساسية وزيادة القدرة البدنية اضافة الى اكتساب الاداء السلوكي الحسن الذي ينسجم مع القيم والاعراف الاجتماعية والدينية. والمنهاج العام الشامل يحتوي على عناوين ومفردات عامة يستوجب ترجمتها وتحويلها الى خطة شهرية ويومية من اجل سهولة تنفيذها وتحقيقها</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471714" y="4803493"/>
            <a:ext cx="8403771" cy="707886"/>
          </a:xfrm>
          <a:prstGeom prst="rect">
            <a:avLst/>
          </a:prstGeom>
        </p:spPr>
        <p:txBody>
          <a:bodyPr wrap="square">
            <a:spAutoFit/>
          </a:bodyPr>
          <a:lstStyle/>
          <a:p>
            <a:r>
              <a:rPr lang="ar-SA" dirty="0">
                <a:latin typeface="Calibri" panose="020F0502020204030204" pitchFamily="34" charset="0"/>
                <a:ea typeface="Calibri" panose="020F0502020204030204" pitchFamily="34" charset="0"/>
                <a:cs typeface="Arial" panose="020B0604020202020204" pitchFamily="34" charset="0"/>
              </a:rPr>
              <a:t>- </a:t>
            </a:r>
            <a:r>
              <a:rPr lang="ar-SA" sz="2000" dirty="0">
                <a:latin typeface="Calibri" panose="020F0502020204030204" pitchFamily="34" charset="0"/>
                <a:ea typeface="Calibri" panose="020F0502020204030204" pitchFamily="34" charset="0"/>
                <a:cs typeface="Arial" panose="020B0604020202020204" pitchFamily="34" charset="0"/>
              </a:rPr>
              <a:t>يسميها "عباس احمد"1990" بالوصول الى وحدة التدريس او وحدة اكتساب المهارات الحركية وما يصاحبها من تعليم مباشر وهذه الوحدة هي الدرس اليومي للتربية الرياضية. </a:t>
            </a:r>
            <a:endParaRPr lang="en-US" sz="2000" dirty="0"/>
          </a:p>
        </p:txBody>
      </p:sp>
    </p:spTree>
    <p:extLst>
      <p:ext uri="{BB962C8B-B14F-4D97-AF65-F5344CB8AC3E}">
        <p14:creationId xmlns:p14="http://schemas.microsoft.com/office/powerpoint/2010/main" xmlns="" val="7837809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2172" y="449943"/>
            <a:ext cx="8215086" cy="3029355"/>
          </a:xfrm>
          <a:prstGeom prst="rect">
            <a:avLst/>
          </a:prstGeom>
        </p:spPr>
        <p:txBody>
          <a:bodyPr wrap="square">
            <a:spAutoFit/>
          </a:bodyPr>
          <a:lstStyle/>
          <a:p>
            <a:pPr algn="r" rtl="1">
              <a:lnSpc>
                <a:spcPct val="115000"/>
              </a:lnSpc>
              <a:spcAft>
                <a:spcPts val="1000"/>
              </a:spcAft>
            </a:pPr>
            <a:r>
              <a:rPr lang="ar-SA" sz="2000" dirty="0">
                <a:latin typeface="Calibri" panose="020F0502020204030204" pitchFamily="34" charset="0"/>
                <a:ea typeface="Calibri" panose="020F0502020204030204" pitchFamily="34" charset="0"/>
                <a:cs typeface="Arial" panose="020B0604020202020204" pitchFamily="34" charset="0"/>
              </a:rPr>
              <a:t>فالتربية الرياضية من الدروس الحيوية في المدارس بمختلف مراحله واهميته في تنمية اللياقة البدنية للطالب وبناء الشخصية السليمة من اجل ان يكون قادر على العطاء والبناء وان الطلبة الذين يمتلكون المهارات والمستوى العالي لهم القدرة على الاندماج بالمجتمع بشكل جيد ويكونوا اكثر قدرة علي العمل ضمن الجماعة.</a:t>
            </a:r>
            <a:endParaRPr lang="en-US" sz="10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000" dirty="0">
                <a:latin typeface="Calibri" panose="020F0502020204030204" pitchFamily="34" charset="0"/>
                <a:ea typeface="Calibri" panose="020F0502020204030204" pitchFamily="34" charset="0"/>
                <a:cs typeface="Arial" panose="020B0604020202020204" pitchFamily="34" charset="0"/>
              </a:rPr>
              <a:t>ان درس التربية الرياضية هو حجر الزاوية في كل مناهج التربية الرياضية حيث من خلاله يمكن تحقيق مفردات المنهاج العام وهذا لا يتحقق من غير ان يكون هناك خطه مدروسة ومهيأة ومعدة اعداد مسبق وعدم الدخول في حالة من التخبط والعشوائية حيث يقع على المدرس العبء الاكبر في اعداد واخراج درسه وان يراعي حاجات وميول ورغبات الطلبة.</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1669144" y="3759199"/>
            <a:ext cx="7228114" cy="2246769"/>
          </a:xfrm>
          <a:prstGeom prst="rect">
            <a:avLst/>
          </a:prstGeom>
        </p:spPr>
        <p:txBody>
          <a:bodyPr wrap="square">
            <a:spAutoFit/>
          </a:bodyPr>
          <a:lstStyle/>
          <a:p>
            <a:r>
              <a:rPr lang="ar-SA" sz="2000" dirty="0">
                <a:latin typeface="Calibri" panose="020F0502020204030204" pitchFamily="34" charset="0"/>
                <a:ea typeface="Calibri" panose="020F0502020204030204" pitchFamily="34" charset="0"/>
                <a:cs typeface="Arial" panose="020B0604020202020204" pitchFamily="34" charset="0"/>
              </a:rPr>
              <a:t>ان اقسام خطة درس التربية الرياضية الثلاث القسم الاعدادي الذي يمثل الاحماء العام والتمارين البدنية والقسم الرئيسي شقية الجانب التعليمي والتطبيقي والقسم الختامي الذي يمثل تصعيد الجهد او التهدئة كل ذلك يتطلب من مدرسة التربية الرياضية الى حسن أعداده وتنظيمه للدرس عند استخدام درس الالعاب الصغيرة ومن التأهيل العلمي والاكاديمي مردودة ايجابي في ننتجه وتطوير القابلية البدنية والحركية وتطوير الصفات البدنية او صفة معينة حسب نوع الهدف والمطلوب فيمكن استخدام الالعاب الصغيرة في القسم الاعدادي من الخطة كنوع من انواع احماء اجهزة الجسم </a:t>
            </a:r>
            <a:endParaRPr lang="en-US" sz="2000" dirty="0"/>
          </a:p>
        </p:txBody>
      </p:sp>
    </p:spTree>
    <p:extLst>
      <p:ext uri="{BB962C8B-B14F-4D97-AF65-F5344CB8AC3E}">
        <p14:creationId xmlns:p14="http://schemas.microsoft.com/office/powerpoint/2010/main" xmlns="" val="607914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6327" y="166256"/>
            <a:ext cx="3782291" cy="10252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i="1">
                <a:latin typeface="Calibri" panose="020F0502020204030204" pitchFamily="34" charset="0"/>
                <a:ea typeface="Calibri" panose="020F0502020204030204" pitchFamily="34" charset="0"/>
                <a:cs typeface="Arial" panose="020B0604020202020204" pitchFamily="34" charset="0"/>
              </a:rPr>
              <a:t>مفهوم اللعب</a:t>
            </a:r>
            <a:endParaRPr lang="en-US" sz="3200" i="1"/>
          </a:p>
        </p:txBody>
      </p:sp>
      <p:sp>
        <p:nvSpPr>
          <p:cNvPr id="7" name="Rectangle 6"/>
          <p:cNvSpPr/>
          <p:nvPr/>
        </p:nvSpPr>
        <p:spPr>
          <a:xfrm>
            <a:off x="1676400" y="1579419"/>
            <a:ext cx="7675418" cy="2031325"/>
          </a:xfrm>
          <a:prstGeom prst="rect">
            <a:avLst/>
          </a:prstGeom>
        </p:spPr>
        <p:txBody>
          <a:bodyPr wrap="square">
            <a:spAutoFit/>
          </a:bodyPr>
          <a:lstStyle/>
          <a:p>
            <a:r>
              <a:rPr lang="ar-IQ" dirty="0"/>
              <a:t>ان تحديد مفهوم اللعب ليس كما يتصوره البعض بالأمر السهل حيث انه خضع الى اداء ومفاهيم متعددة حسب ما يفسره العلماء والفلاسفة والتربويون وبالرغم من اتفاقهم على اهمية اللعب واسهاماته في تكوين شخصية الفرد فقد عرفه كل من "مجيد و بيلفكسي" عن "نبراس يونس محمد" (بانه ظاهرة اجتماعيه نشأت تاريخيا ونوع مستقل من انواع النشاط ونوع مستقل من انواع النشاط للطفل كما انه وسيله لمعرفة الذات واللهو ووسيله للتربية البدنية والاجتماعية العامة ووسيلة للرياضة وعنصرا لثقافة الشعوب)</a:t>
            </a:r>
            <a:endParaRPr lang="en-US" dirty="0"/>
          </a:p>
        </p:txBody>
      </p:sp>
      <p:sp>
        <p:nvSpPr>
          <p:cNvPr id="8" name="Rectangle 7"/>
          <p:cNvSpPr/>
          <p:nvPr/>
        </p:nvSpPr>
        <p:spPr>
          <a:xfrm>
            <a:off x="1676399" y="3837709"/>
            <a:ext cx="7550727" cy="2017471"/>
          </a:xfrm>
          <a:prstGeom prst="rect">
            <a:avLst/>
          </a:prstGeom>
        </p:spPr>
        <p:txBody>
          <a:bodyPr wrap="square">
            <a:spAutoFit/>
          </a:bodyPr>
          <a:lstStyle/>
          <a:p>
            <a:r>
              <a:rPr lang="ar-IQ" dirty="0"/>
              <a:t>اما "زكية ابراهيم و مصطفى السائح" فقد عرفوا اللعب بانه: (ظاهرة طبيعية وفطرية لها ابعادها النفسية والاجتماعية المهمة ) كما عرفه "وبني كامبين" (بانه نشاط يمارسه الطفل دون أي ضغوط علية من البيئة المحيطة به والمتمثلة في بيئته العائلية والاجتماعية والبيئة الطبيعية </a:t>
            </a:r>
          </a:p>
          <a:p>
            <a:r>
              <a:rPr lang="ar-IQ" dirty="0"/>
              <a:t>اما وجية محجوب "فقد عرف الالعاب هي جمع كلمة لعب (مفتاح كنز المعرفة ونموه الاجتماعي والعقلي والخلقي والبدني والانفعالي وتوجيه الاداء الحركي للطفل </a:t>
            </a:r>
          </a:p>
        </p:txBody>
      </p:sp>
    </p:spTree>
    <p:extLst>
      <p:ext uri="{BB962C8B-B14F-4D97-AF65-F5344CB8AC3E}">
        <p14:creationId xmlns:p14="http://schemas.microsoft.com/office/powerpoint/2010/main" xmlns="" val="1150615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4115" y="1465478"/>
            <a:ext cx="8592457" cy="3704091"/>
          </a:xfrm>
          <a:prstGeom prst="rect">
            <a:avLst/>
          </a:prstGeom>
        </p:spPr>
        <p:txBody>
          <a:bodyPr wrap="square">
            <a:spAutoFit/>
          </a:bodyPr>
          <a:lstStyle/>
          <a:p>
            <a:pPr algn="r" rtl="1">
              <a:lnSpc>
                <a:spcPct val="115000"/>
              </a:lnSpc>
              <a:spcAft>
                <a:spcPts val="1000"/>
              </a:spcAft>
            </a:pPr>
            <a:r>
              <a:rPr lang="ar-SA" sz="2000" dirty="0">
                <a:latin typeface="Calibri" panose="020F0502020204030204" pitchFamily="34" charset="0"/>
                <a:ea typeface="Calibri" panose="020F0502020204030204" pitchFamily="34" charset="0"/>
                <a:cs typeface="Arial" panose="020B0604020202020204" pitchFamily="34" charset="0"/>
              </a:rPr>
              <a:t>ويستخدم للألعاب الصغيرة بشكل فردي اوزوجي مع الزميل او مع الفريق وهي ايضا تؤدي نفس الهدف من التمرين البدني وتستخدم هنا الالعاب الصغيرة لتطوير الطلبة (بدنيا واجتماعيا وحركيا وفكريا ونفسيا) كما تؤدي مفعولا ايجابيا وفعالا عند استخدامها في تطوير بعض الصفات البدنية بعد تغير وزن الاداة او زيارة ارتفاعها او اطالة او تقصير المسافة او تقليل عدد اللاعبين او زيادتهم او تقليل فترة الراحة ومثل هذه الالعاب ( مناولة واستلام الكرة الطبية للزميل لتطور القوة او الجري السريع لمسافة (20-50م) لتطوير السرعة او تطوير الرشاقة بالجري المتعرج بين الشواخص او عوارض محددة الى غير ذلك اما العاب القسم الرئيسي من الخطة فتعطى الالعاب الصغيرة لخدمة مهارات الالعاب الكبيرة مثل لعبة مرة السلة او القدم او مهارات كرة الطائرة او اليد او أي العاب تمهيدية للألعاب الكبيرة اما القسم الختامي فا ما تكون العاب هادئة لا</a:t>
            </a:r>
            <a:endParaRPr lang="en-US" sz="10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000" dirty="0">
                <a:latin typeface="Calibri" panose="020F0502020204030204" pitchFamily="34" charset="0"/>
                <a:ea typeface="Calibri" panose="020F0502020204030204" pitchFamily="34" charset="0"/>
                <a:cs typeface="Arial" panose="020B0604020202020204" pitchFamily="34" charset="0"/>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1908639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Alternate Process 1"/>
          <p:cNvSpPr/>
          <p:nvPr/>
        </p:nvSpPr>
        <p:spPr>
          <a:xfrm>
            <a:off x="2075543" y="188686"/>
            <a:ext cx="4702628" cy="1001486"/>
          </a:xfrm>
          <a:prstGeom prst="flowChartAlternateProcess">
            <a:avLst/>
          </a:prstGeom>
          <a:solidFill>
            <a:srgbClr val="7030A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a:t>استخدام الالعاب الصغيرة في مجال التدريب </a:t>
            </a:r>
            <a:endParaRPr lang="en-US"/>
          </a:p>
        </p:txBody>
      </p:sp>
      <p:sp>
        <p:nvSpPr>
          <p:cNvPr id="3" name="Rectangle 2"/>
          <p:cNvSpPr/>
          <p:nvPr/>
        </p:nvSpPr>
        <p:spPr>
          <a:xfrm>
            <a:off x="979713" y="1407886"/>
            <a:ext cx="7416800" cy="4596130"/>
          </a:xfrm>
          <a:prstGeom prst="rect">
            <a:avLst/>
          </a:prstGeom>
        </p:spPr>
        <p:txBody>
          <a:bodyPr wrap="square">
            <a:spAutoFit/>
          </a:bodyPr>
          <a:lstStyle/>
          <a:p>
            <a:pPr algn="r" rtl="1">
              <a:lnSpc>
                <a:spcPct val="115000"/>
              </a:lnSpc>
              <a:spcAft>
                <a:spcPts val="1000"/>
              </a:spcAft>
            </a:pPr>
            <a:r>
              <a:rPr lang="ar-SA" sz="2000" dirty="0">
                <a:latin typeface="Calibri" panose="020F0502020204030204" pitchFamily="34" charset="0"/>
                <a:ea typeface="Calibri" panose="020F0502020204030204" pitchFamily="34" charset="0"/>
                <a:cs typeface="Arial" panose="020B0604020202020204" pitchFamily="34" charset="0"/>
              </a:rPr>
              <a:t>اما اذا استخدمت الالعاب الصغيرة في مجال التدريب فهو لا محال لغرض اعداد الجسم اعداد بدنيا شاملا متزنا يخدم غرض او هدف التدريب وقد اكد كل من "ريسان خريبط وسركيه الكسندر"2000 الى استخدام الالعاب الصغيرة في مجال التدريب</a:t>
            </a:r>
            <a:endParaRPr lang="en-US" sz="10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000" dirty="0">
                <a:latin typeface="Calibri" panose="020F0502020204030204" pitchFamily="34" charset="0"/>
                <a:ea typeface="Calibri" panose="020F0502020204030204" pitchFamily="34" charset="0"/>
                <a:cs typeface="Arial" panose="020B0604020202020204" pitchFamily="34" charset="0"/>
              </a:rPr>
              <a:t>اولا: في المقدمة وتمارين التهيئة والاحماء حيث يشترك فيها اللاعبين في عمل واحد ووقت واحد:</a:t>
            </a:r>
            <a:endParaRPr lang="en-US" sz="10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000" dirty="0">
                <a:latin typeface="Calibri" panose="020F0502020204030204" pitchFamily="34" charset="0"/>
                <a:ea typeface="Calibri" panose="020F0502020204030204" pitchFamily="34" charset="0"/>
                <a:cs typeface="Arial" panose="020B0604020202020204" pitchFamily="34" charset="0"/>
              </a:rPr>
              <a:t>كذلك استخدام الالعاب الصغيرة على شكل صور العاب وسباقات ومنافسات تعتبر اكثر تشويقا واحسن اسلوب واجمل وسيلة وابعد اثر من ادائها في اشكال وقوالب روتينية جاهزة كما تعطى الالعاب الصغيرة في فترة الاعداد من اجل رفع المستوى العام للأجهزة الوظيفية للرياضي وتنمية الصفات البدنية اضافة الى العاب تساعد على تنمية القوة والسرعة والمهارة والصفات الاخرى كما وتستخدم الالعاب الصغيرة للتقليل من حدة التوتر والانفعال العصبي الشديد والعمل على تعزيز الصفات المعنوية والادارية التي قد يتعرض لها الرياضي خلال  </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1618458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25486" y="1254649"/>
            <a:ext cx="6096000" cy="1569660"/>
          </a:xfrm>
          <a:prstGeom prst="rect">
            <a:avLst/>
          </a:prstGeom>
        </p:spPr>
        <p:txBody>
          <a:bodyPr>
            <a:spAutoFit/>
          </a:bodyPr>
          <a:lstStyle/>
          <a:p>
            <a:r>
              <a:rPr lang="ar-SA" sz="2400" dirty="0">
                <a:latin typeface="Calibri" panose="020F0502020204030204" pitchFamily="34" charset="0"/>
                <a:ea typeface="Calibri" panose="020F0502020204030204" pitchFamily="34" charset="0"/>
                <a:cs typeface="Arial" panose="020B0604020202020204" pitchFamily="34" charset="0"/>
              </a:rPr>
              <a:t>الالعاب الصغيرة تعتبر مثل الراحة الايجابية للرياضي خاصة في فترة التدريب الانتقالية عند انهاء عملية استعادة القوة بعد المباريات الشديدة او يجب ان يحافظ في الوقت نفسة على اللياقة البدنية للرياضيين </a:t>
            </a:r>
            <a:endParaRPr lang="en-US" sz="3200" dirty="0"/>
          </a:p>
        </p:txBody>
      </p:sp>
    </p:spTree>
    <p:extLst>
      <p:ext uri="{BB962C8B-B14F-4D97-AF65-F5344CB8AC3E}">
        <p14:creationId xmlns:p14="http://schemas.microsoft.com/office/powerpoint/2010/main" xmlns="" val="2447766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3273" y="249382"/>
            <a:ext cx="7703127" cy="923330"/>
          </a:xfrm>
          <a:prstGeom prst="rect">
            <a:avLst/>
          </a:prstGeom>
        </p:spPr>
        <p:txBody>
          <a:bodyPr wrap="square">
            <a:spAutoFit/>
          </a:bodyPr>
          <a:lstStyle/>
          <a:p>
            <a:r>
              <a:rPr lang="ar-IQ" dirty="0"/>
              <a:t>ومن خلال ما تقدم يمكن ان نعطي تعريفا للعب باعتباره (نشاط ر يتيح للفرد التعبير عن ذاته واحساسه محاولا اكتشاف ما حولة من خفايا واسرار الطبيعة والتزود بالمعرفة خدمة لنموه الجسمي والعقلي)</a:t>
            </a:r>
            <a:endParaRPr lang="en-US" dirty="0"/>
          </a:p>
        </p:txBody>
      </p:sp>
      <p:sp>
        <p:nvSpPr>
          <p:cNvPr id="5" name="Rectangle 4"/>
          <p:cNvSpPr/>
          <p:nvPr/>
        </p:nvSpPr>
        <p:spPr>
          <a:xfrm>
            <a:off x="1995055" y="1662545"/>
            <a:ext cx="4516581" cy="6234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ar-IQ" sz="2400" i="1" u="sng" dirty="0" smtClean="0">
                <a:solidFill>
                  <a:srgbClr val="FF0000"/>
                </a:solidFill>
              </a:rPr>
              <a:t>خصائص ومميزات </a:t>
            </a:r>
            <a:r>
              <a:rPr lang="ar-IQ" sz="2400" i="1" u="sng" dirty="0">
                <a:solidFill>
                  <a:srgbClr val="FF0000"/>
                </a:solidFill>
              </a:rPr>
              <a:t>اللعب </a:t>
            </a:r>
            <a:endParaRPr lang="en-US" sz="2400" i="1" u="sng" dirty="0">
              <a:solidFill>
                <a:srgbClr val="FF0000"/>
              </a:solidFill>
            </a:endParaRPr>
          </a:p>
        </p:txBody>
      </p:sp>
      <p:sp>
        <p:nvSpPr>
          <p:cNvPr id="9" name="Oval 8"/>
          <p:cNvSpPr/>
          <p:nvPr/>
        </p:nvSpPr>
        <p:spPr>
          <a:xfrm flipH="1">
            <a:off x="1080654" y="2632365"/>
            <a:ext cx="7356763" cy="41009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a:t>-كون اللعب مستقل يجري في حدود زمان ومكان محددين.</a:t>
            </a:r>
          </a:p>
          <a:p>
            <a:pPr algn="ctr"/>
            <a:r>
              <a:rPr lang="ar-IQ" dirty="0"/>
              <a:t>- لا يمكن التنبؤ بخط مسيره وتقدمة او نتائجه وترك حرية ومدى ممارسة الحيلة والدهاء فيه لمهارات اللاعبين وخبرات </a:t>
            </a:r>
          </a:p>
          <a:p>
            <a:pPr algn="ctr"/>
            <a:r>
              <a:rPr lang="ar-IQ" dirty="0"/>
              <a:t>- عدم خضوعه لقوانين وقواعد معينه </a:t>
            </a:r>
          </a:p>
          <a:p>
            <a:pPr algn="ctr"/>
            <a:r>
              <a:rPr lang="ar-IQ" dirty="0"/>
              <a:t>- اللعب ايهامي او خيالي أي ان اللاعب يدرك تماما ان الامر لا يعد كونه بديلا للواقع</a:t>
            </a:r>
          </a:p>
        </p:txBody>
      </p:sp>
    </p:spTree>
    <p:extLst>
      <p:ext uri="{BB962C8B-B14F-4D97-AF65-F5344CB8AC3E}">
        <p14:creationId xmlns:p14="http://schemas.microsoft.com/office/powerpoint/2010/main" xmlns="" val="2290080353"/>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576946" y="970556"/>
            <a:ext cx="8864791" cy="598887"/>
          </a:xfrm>
          <a:prstGeom prst="rect">
            <a:avLst/>
          </a:prstGeom>
        </p:spPr>
      </p:pic>
      <p:pic>
        <p:nvPicPr>
          <p:cNvPr id="5" name="Content Placeholder 4"/>
          <p:cNvPicPr>
            <a:picLocks noGrp="1" noChangeAspect="1"/>
          </p:cNvPicPr>
          <p:nvPr>
            <p:ph idx="1"/>
          </p:nvPr>
        </p:nvPicPr>
        <p:blipFill>
          <a:blip r:embed="rId3">
            <a:extLst>
              <a:ext uri="{28A0092B-C50C-407E-A947-70E740481C1C}">
                <a14:useLocalDpi xmlns:a14="http://schemas.microsoft.com/office/drawing/2010/main" xmlns="" val="0"/>
              </a:ext>
            </a:extLst>
          </a:blip>
          <a:stretch>
            <a:fillRect/>
          </a:stretch>
        </p:blipFill>
        <p:spPr>
          <a:xfrm>
            <a:off x="85473" y="2770496"/>
            <a:ext cx="4087504" cy="4087504"/>
          </a:xfrm>
        </p:spPr>
      </p:pic>
      <p:sp>
        <p:nvSpPr>
          <p:cNvPr id="10" name="Rectangle 9"/>
          <p:cNvSpPr/>
          <p:nvPr/>
        </p:nvSpPr>
        <p:spPr>
          <a:xfrm>
            <a:off x="3942277" y="2291356"/>
            <a:ext cx="5843167" cy="5255285"/>
          </a:xfrm>
          <a:prstGeom prst="rect">
            <a:avLst/>
          </a:prstGeom>
        </p:spPr>
        <p:txBody>
          <a:bodyPr wrap="square">
            <a:spAutoFit/>
          </a:bodyPr>
          <a:lstStyle/>
          <a:p>
            <a:pPr marL="342900" lvl="0" indent="-342900" algn="r" rtl="1">
              <a:lnSpc>
                <a:spcPct val="115000"/>
              </a:lnSpc>
              <a:spcAft>
                <a:spcPts val="0"/>
              </a:spcAft>
              <a:buFont typeface="+mj-lt"/>
              <a:buAutoNum type="arabicPeriod"/>
            </a:pPr>
            <a:r>
              <a:rPr lang="ar-SA" dirty="0">
                <a:latin typeface="Calibri" panose="020F0502020204030204" pitchFamily="34" charset="0"/>
                <a:ea typeface="Calibri" panose="020F0502020204030204" pitchFamily="34" charset="0"/>
                <a:cs typeface="Arial" panose="020B0604020202020204" pitchFamily="34" charset="0"/>
              </a:rPr>
              <a:t>حاجة هامه لدى الفرد بها طابع نفسي واجتماعي تعبر عن ميل فطري للبحث عن نشاط ترفيهي يمارسه لاسيما في وقت الفراغ.</a:t>
            </a:r>
            <a:endParaRPr lang="en-US" sz="9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mj-lt"/>
              <a:buAutoNum type="arabicPeriod"/>
            </a:pPr>
            <a:r>
              <a:rPr lang="ar-SA" dirty="0">
                <a:latin typeface="Calibri" panose="020F0502020204030204" pitchFamily="34" charset="0"/>
                <a:ea typeface="Calibri" panose="020F0502020204030204" pitchFamily="34" charset="0"/>
                <a:cs typeface="Arial" panose="020B0604020202020204" pitchFamily="34" charset="0"/>
              </a:rPr>
              <a:t>ان اللعب خبرة مفيدة يكتسب فيها الفرد الكثير من المعرفة والمعلومات من حوله.</a:t>
            </a:r>
            <a:endParaRPr lang="en-US" sz="9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mj-lt"/>
              <a:buAutoNum type="arabicPeriod"/>
            </a:pPr>
            <a:r>
              <a:rPr lang="ar-SA" dirty="0">
                <a:latin typeface="Calibri" panose="020F0502020204030204" pitchFamily="34" charset="0"/>
                <a:ea typeface="Calibri" panose="020F0502020204030204" pitchFamily="34" charset="0"/>
                <a:cs typeface="Arial" panose="020B0604020202020204" pitchFamily="34" charset="0"/>
              </a:rPr>
              <a:t>تساعده في معالجة الكثير من حالات الاحباط والصراعات والتوتر والقلق يعني يمكن استخدام اللعب كعلاج للكثير من الحالات المرضية.</a:t>
            </a:r>
            <a:endParaRPr lang="en-US" sz="9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mj-lt"/>
              <a:buAutoNum type="arabicPeriod"/>
            </a:pPr>
            <a:r>
              <a:rPr lang="en-US" dirty="0">
                <a:latin typeface="Arial" panose="020B0604020202020204" pitchFamily="34" charset="0"/>
                <a:ea typeface="Calibri" panose="020F0502020204030204" pitchFamily="34" charset="0"/>
                <a:cs typeface="Arial" panose="020B0604020202020204" pitchFamily="34" charset="0"/>
              </a:rPr>
              <a:t> </a:t>
            </a:r>
            <a:r>
              <a:rPr lang="ar-SA" dirty="0">
                <a:latin typeface="Arial" panose="020B0604020202020204" pitchFamily="34" charset="0"/>
                <a:ea typeface="Calibri" panose="020F0502020204030204" pitchFamily="34" charset="0"/>
                <a:cs typeface="Arial" panose="020B0604020202020204" pitchFamily="34" charset="0"/>
              </a:rPr>
              <a:t>يعد وسيلة للتواصل الاجتماعي بين الافراد.</a:t>
            </a:r>
            <a:endParaRPr lang="en-US" sz="9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mj-lt"/>
              <a:buAutoNum type="arabicPeriod"/>
            </a:pPr>
            <a:r>
              <a:rPr lang="ar-SA" dirty="0">
                <a:latin typeface="Calibri" panose="020F0502020204030204" pitchFamily="34" charset="0"/>
                <a:ea typeface="Calibri" panose="020F0502020204030204" pitchFamily="34" charset="0"/>
                <a:cs typeface="Arial" panose="020B0604020202020204" pitchFamily="34" charset="0"/>
              </a:rPr>
              <a:t>خلق حاجة من الانسجام بين الفرد والبيئة المحيطة به .</a:t>
            </a:r>
            <a:endParaRPr lang="en-US" sz="9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mj-lt"/>
              <a:buAutoNum type="arabicPeriod"/>
            </a:pPr>
            <a:r>
              <a:rPr lang="ar-SA" dirty="0">
                <a:latin typeface="Calibri" panose="020F0502020204030204" pitchFamily="34" charset="0"/>
                <a:ea typeface="Calibri" panose="020F0502020204030204" pitchFamily="34" charset="0"/>
                <a:cs typeface="Arial" panose="020B0604020202020204" pitchFamily="34" charset="0"/>
              </a:rPr>
              <a:t>اللعب يشمل كل من الصغار والبالغين والكبار فهو لا يخص شريحة محددة</a:t>
            </a:r>
            <a:endParaRPr lang="en-US" sz="9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mj-lt"/>
              <a:buAutoNum type="arabicPeriod"/>
            </a:pPr>
            <a:r>
              <a:rPr lang="ar-SA" dirty="0">
                <a:latin typeface="Calibri" panose="020F0502020204030204" pitchFamily="34" charset="0"/>
                <a:ea typeface="Calibri" panose="020F0502020204030204" pitchFamily="34" charset="0"/>
                <a:cs typeface="Arial" panose="020B0604020202020204" pitchFamily="34" charset="0"/>
              </a:rPr>
              <a:t>التكيف مع البيئة التي يعيش فيها.</a:t>
            </a:r>
            <a:endParaRPr lang="en-US" sz="9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0"/>
              </a:spcAft>
              <a:buFont typeface="+mj-lt"/>
              <a:buAutoNum type="arabicPeriod"/>
            </a:pPr>
            <a:r>
              <a:rPr lang="ar-SA" dirty="0">
                <a:latin typeface="Calibri" panose="020F0502020204030204" pitchFamily="34" charset="0"/>
                <a:ea typeface="Calibri" panose="020F0502020204030204" pitchFamily="34" charset="0"/>
                <a:cs typeface="Arial" panose="020B0604020202020204" pitchFamily="34" charset="0"/>
              </a:rPr>
              <a:t>اللعب يعد سلوك حر غير مقيد.</a:t>
            </a:r>
            <a:endParaRPr lang="en-US" sz="9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1000"/>
              </a:spcAft>
              <a:buFont typeface="+mj-lt"/>
              <a:buAutoNum type="arabicPeriod"/>
            </a:pPr>
            <a:r>
              <a:rPr lang="ar-SA" dirty="0">
                <a:latin typeface="Calibri" panose="020F0502020204030204" pitchFamily="34" charset="0"/>
                <a:ea typeface="Calibri" panose="020F0502020204030204" pitchFamily="34" charset="0"/>
                <a:cs typeface="Arial" panose="020B0604020202020204" pitchFamily="34" charset="0"/>
              </a:rPr>
              <a:t>يعد وسيلة للتخلص من بعض السمات السلبية مثل الانطواء والانعزال.</a:t>
            </a:r>
            <a:endParaRPr lang="en-US" sz="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dirty="0">
                <a:latin typeface="Calibri" panose="020F0502020204030204" pitchFamily="34" charset="0"/>
                <a:ea typeface="Calibri" panose="020F0502020204030204" pitchFamily="34" charset="0"/>
                <a:cs typeface="Arial" panose="020B0604020202020204" pitchFamily="34" charset="0"/>
              </a:rPr>
              <a:t> </a:t>
            </a:r>
            <a:endParaRPr lang="en-US" sz="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dirty="0">
                <a:latin typeface="Calibri" panose="020F0502020204030204" pitchFamily="34" charset="0"/>
                <a:ea typeface="Calibri" panose="020F0502020204030204" pitchFamily="34" charset="0"/>
                <a:cs typeface="Arial" panose="020B0604020202020204" pitchFamily="34" charset="0"/>
              </a:rPr>
              <a:t> </a:t>
            </a:r>
            <a:endParaRPr lang="en-US" sz="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dirty="0">
                <a:latin typeface="Calibri" panose="020F0502020204030204" pitchFamily="34" charset="0"/>
                <a:ea typeface="Calibri" panose="020F0502020204030204" pitchFamily="34" charset="0"/>
                <a:cs typeface="Arial" panose="020B0604020202020204" pitchFamily="34" charset="0"/>
              </a:rPr>
              <a:t> </a:t>
            </a:r>
            <a:endParaRPr lang="en-US" sz="9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4784903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2913" y="283958"/>
            <a:ext cx="6096000" cy="2768963"/>
          </a:xfrm>
          <a:prstGeom prst="rect">
            <a:avLst/>
          </a:prstGeom>
        </p:spPr>
        <p:txBody>
          <a:bodyPr>
            <a:spAutoFit/>
          </a:bodyPr>
          <a:lstStyle/>
          <a:p>
            <a:pPr algn="r" rtl="1">
              <a:lnSpc>
                <a:spcPct val="115000"/>
              </a:lnSpc>
              <a:spcAft>
                <a:spcPts val="1000"/>
              </a:spcAft>
            </a:pPr>
            <a:r>
              <a:rPr lang="ar-SA" dirty="0">
                <a:latin typeface="Calibri" panose="020F0502020204030204" pitchFamily="34" charset="0"/>
                <a:ea typeface="Calibri" panose="020F0502020204030204" pitchFamily="34" charset="0"/>
                <a:cs typeface="Arial" panose="020B0604020202020204" pitchFamily="34" charset="0"/>
              </a:rPr>
              <a:t>فوائد اللعب وأهميته:-</a:t>
            </a:r>
            <a:endParaRPr lang="en-US" sz="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dirty="0">
                <a:latin typeface="Calibri" panose="020F0502020204030204" pitchFamily="34" charset="0"/>
                <a:ea typeface="Calibri" panose="020F0502020204030204" pitchFamily="34" charset="0"/>
                <a:cs typeface="Arial" panose="020B0604020202020204" pitchFamily="34" charset="0"/>
              </a:rPr>
              <a:t>يعد اللعب من الانشطة والحركات الهامه لحياة الطفل فهو الوسيلة التي تعلم الفرد من المحيط الخارجي الذي يحيط به وتزوده بالخبرات المعرفية والنمو الاجتماعي والخلقي والنفسي يتمكن من خلاله اكتساب واتقان المفاهيم وقد اثبتت الدراسات والبحوث بوجود علاقة بين اللعب والذكاء حيث عن طريق اللعب يمكن اكتشاف قدرات وامكانيات ومواهب الفرد وينصح الاطباء بتشجيع اولادهم على ممارسة الالعاب من اجل تحسين نموهم جسديا واجتماعيا وعاطفيا اذ افادت الاكاديمية الامريكية لأطباء الاطفال بحاجتهم الى اللعب كما يحلو لهم من اجل نموهم.</a:t>
            </a:r>
            <a:endParaRPr lang="en-US" sz="9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373038" y="3476771"/>
            <a:ext cx="6232477" cy="2388346"/>
          </a:xfrm>
          <a:prstGeom prst="rect">
            <a:avLst/>
          </a:prstGeom>
        </p:spPr>
        <p:txBody>
          <a:bodyPr wrap="square">
            <a:spAutoFit/>
          </a:bodyPr>
          <a:lstStyle/>
          <a:p>
            <a:pPr algn="r" rtl="1">
              <a:lnSpc>
                <a:spcPct val="115000"/>
              </a:lnSpc>
              <a:spcAft>
                <a:spcPts val="1000"/>
              </a:spcAft>
            </a:pPr>
            <a:r>
              <a:rPr lang="ar-SA" dirty="0">
                <a:latin typeface="Calibri" panose="020F0502020204030204" pitchFamily="34" charset="0"/>
                <a:ea typeface="Calibri" panose="020F0502020204030204" pitchFamily="34" charset="0"/>
                <a:cs typeface="Arial" panose="020B0604020202020204" pitchFamily="34" charset="0"/>
              </a:rPr>
              <a:t> نلخص اهمية اللعب بما يلي :-</a:t>
            </a:r>
            <a:endParaRPr lang="en-US" sz="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dirty="0">
                <a:latin typeface="Calibri" panose="020F0502020204030204" pitchFamily="34" charset="0"/>
                <a:ea typeface="Calibri" panose="020F0502020204030204" pitchFamily="34" charset="0"/>
                <a:cs typeface="Arial" panose="020B0604020202020204" pitchFamily="34" charset="0"/>
              </a:rPr>
              <a:t>1-يعد اللعب نشاط طبيعي وغريزي يولد بولادة الفرد ويتطور مع مراحل عمر الانسان </a:t>
            </a:r>
            <a:endParaRPr lang="en-US" sz="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dirty="0">
                <a:latin typeface="Calibri" panose="020F0502020204030204" pitchFamily="34" charset="0"/>
                <a:ea typeface="Calibri" panose="020F0502020204030204" pitchFamily="34" charset="0"/>
                <a:cs typeface="Arial" panose="020B0604020202020204" pitchFamily="34" charset="0"/>
              </a:rPr>
              <a:t>2- يضفي على الفرد المرح والسرور والبهجة </a:t>
            </a:r>
            <a:endParaRPr lang="en-US" sz="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dirty="0">
                <a:latin typeface="Calibri" panose="020F0502020204030204" pitchFamily="34" charset="0"/>
                <a:ea typeface="Calibri" panose="020F0502020204030204" pitchFamily="34" charset="0"/>
                <a:cs typeface="Arial" panose="020B0604020202020204" pitchFamily="34" charset="0"/>
              </a:rPr>
              <a:t>3- من خلال اللعب يكتسب الفرد القيم والعادات الايجابية اضافة الى كسبة بالخبرات والمعلومات عن البيئة المحيطة بالفرد.</a:t>
            </a:r>
            <a:endParaRPr lang="en-US" sz="9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1232846" y="5865117"/>
            <a:ext cx="5372669" cy="729430"/>
          </a:xfrm>
          <a:prstGeom prst="rect">
            <a:avLst/>
          </a:prstGeom>
        </p:spPr>
        <p:txBody>
          <a:bodyPr wrap="square">
            <a:spAutoFit/>
          </a:bodyPr>
          <a:lstStyle/>
          <a:p>
            <a:pPr algn="r" rtl="1">
              <a:lnSpc>
                <a:spcPct val="115000"/>
              </a:lnSpc>
              <a:spcAft>
                <a:spcPts val="1000"/>
              </a:spcAft>
            </a:pPr>
            <a:r>
              <a:rPr lang="ar-SA" dirty="0" smtClean="0">
                <a:latin typeface="Calibri" panose="020F0502020204030204" pitchFamily="34" charset="0"/>
                <a:ea typeface="Calibri" panose="020F0502020204030204" pitchFamily="34" charset="0"/>
                <a:cs typeface="Arial" panose="020B0604020202020204" pitchFamily="34" charset="0"/>
              </a:rPr>
              <a:t>4-عن طريق اللعب يمكن استنزاف الطاقة الزائدة خاصة بالنسبة لصغار السن وللأطفال الذين يتميزون بالحركة المفرطة .</a:t>
            </a:r>
            <a:endParaRPr lang="en-US" sz="9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3151378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53461" y="221052"/>
            <a:ext cx="6046847" cy="410882"/>
          </a:xfrm>
          <a:prstGeom prst="rect">
            <a:avLst/>
          </a:prstGeom>
        </p:spPr>
        <p:txBody>
          <a:bodyPr wrap="none">
            <a:spAutoFit/>
          </a:bodyPr>
          <a:lstStyle/>
          <a:p>
            <a:pPr algn="r" rtl="1">
              <a:lnSpc>
                <a:spcPct val="115000"/>
              </a:lnSpc>
              <a:spcAft>
                <a:spcPts val="1000"/>
              </a:spcAft>
            </a:pPr>
            <a:r>
              <a:rPr lang="ar-SA" dirty="0">
                <a:latin typeface="Calibri" panose="020F0502020204030204" pitchFamily="34" charset="0"/>
                <a:ea typeface="Calibri" panose="020F0502020204030204" pitchFamily="34" charset="0"/>
                <a:cs typeface="Arial" panose="020B0604020202020204" pitchFamily="34" charset="0"/>
              </a:rPr>
              <a:t>5- يعد اللعب عامل ايجابي يعود على الفرد مما يجعله يتمتع بشاط وحركة دائمه .</a:t>
            </a:r>
            <a:endParaRPr lang="en-US" sz="9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Title 2"/>
          <p:cNvSpPr>
            <a:spLocks noGrp="1"/>
          </p:cNvSpPr>
          <p:nvPr>
            <p:ph type="title"/>
          </p:nvPr>
        </p:nvSpPr>
        <p:spPr/>
        <p:txBody>
          <a:bodyPr/>
          <a:lstStyle/>
          <a:p>
            <a:r>
              <a:rPr lang="ar-IQ" dirty="0"/>
              <a:t>يمكن تحديد فوائد اللعب بعدة محاور منها:-</a:t>
            </a:r>
            <a:endParaRPr lang="en-US" i="1" u="sng" dirty="0"/>
          </a:p>
        </p:txBody>
      </p:sp>
      <p:graphicFrame>
        <p:nvGraphicFramePr>
          <p:cNvPr id="7" name="Diagram 6"/>
          <p:cNvGraphicFramePr/>
          <p:nvPr>
            <p:extLst>
              <p:ext uri="{D42A27DB-BD31-4B8C-83A1-F6EECF244321}">
                <p14:modId xmlns:p14="http://schemas.microsoft.com/office/powerpoint/2010/main" xmlns="" val="2382217558"/>
              </p:ext>
            </p:extLst>
          </p:nvPr>
        </p:nvGraphicFramePr>
        <p:xfrm>
          <a:off x="517678" y="6255657"/>
          <a:ext cx="4896151" cy="759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4294967295"/>
            <p:extLst>
              <p:ext uri="{D42A27DB-BD31-4B8C-83A1-F6EECF244321}">
                <p14:modId xmlns:p14="http://schemas.microsoft.com/office/powerpoint/2010/main" xmlns="" val="2043591796"/>
              </p:ext>
            </p:extLst>
          </p:nvPr>
        </p:nvGraphicFramePr>
        <p:xfrm>
          <a:off x="677335" y="2311400"/>
          <a:ext cx="8596313" cy="2693988"/>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xmlns="" val="1120382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graphicFrame>
        <p:nvGraphicFramePr>
          <p:cNvPr id="4" name="Diagram 3"/>
          <p:cNvGraphicFramePr/>
          <p:nvPr>
            <p:extLst>
              <p:ext uri="{D42A27DB-BD31-4B8C-83A1-F6EECF244321}">
                <p14:modId xmlns:p14="http://schemas.microsoft.com/office/powerpoint/2010/main" xmlns="" val="421623998"/>
              </p:ext>
            </p:extLst>
          </p:nvPr>
        </p:nvGraphicFramePr>
        <p:xfrm>
          <a:off x="677335" y="792482"/>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08207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Text Placeholder 4"/>
          <p:cNvSpPr>
            <a:spLocks noGrp="1"/>
          </p:cNvSpPr>
          <p:nvPr>
            <p:ph type="body" idx="1"/>
          </p:nvPr>
        </p:nvSpPr>
        <p:spPr/>
        <p:txBody>
          <a:bodyPr/>
          <a:lstStyle/>
          <a:p>
            <a:endParaRPr lang="en-US"/>
          </a:p>
        </p:txBody>
      </p:sp>
      <p:graphicFrame>
        <p:nvGraphicFramePr>
          <p:cNvPr id="10" name="Diagram 9"/>
          <p:cNvGraphicFramePr/>
          <p:nvPr>
            <p:extLst>
              <p:ext uri="{D42A27DB-BD31-4B8C-83A1-F6EECF244321}">
                <p14:modId xmlns:p14="http://schemas.microsoft.com/office/powerpoint/2010/main" xmlns="" val="2737851135"/>
              </p:ext>
            </p:extLst>
          </p:nvPr>
        </p:nvGraphicFramePr>
        <p:xfrm>
          <a:off x="677335" y="622695"/>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1241476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xmlns="" val="4206330583"/>
              </p:ext>
            </p:extLst>
          </p:nvPr>
        </p:nvGraphicFramePr>
        <p:xfrm>
          <a:off x="677335" y="622695"/>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683165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844</TotalTime>
  <Words>2036</Words>
  <Application>Microsoft Office PowerPoint</Application>
  <PresentationFormat>مخصص</PresentationFormat>
  <Paragraphs>120</Paragraphs>
  <Slides>22</Slides>
  <Notes>0</Notes>
  <HiddenSlides>0</HiddenSlides>
  <MMClips>0</MMClips>
  <ScaleCrop>false</ScaleCrop>
  <HeadingPairs>
    <vt:vector size="4" baseType="variant">
      <vt:variant>
        <vt:lpstr>سمة</vt:lpstr>
      </vt:variant>
      <vt:variant>
        <vt:i4>1</vt:i4>
      </vt:variant>
      <vt:variant>
        <vt:lpstr>عناوين الشرائح</vt:lpstr>
      </vt:variant>
      <vt:variant>
        <vt:i4>22</vt:i4>
      </vt:variant>
    </vt:vector>
  </HeadingPairs>
  <TitlesOfParts>
    <vt:vector size="23" baseType="lpstr">
      <vt:lpstr>Facet</vt:lpstr>
      <vt:lpstr>طرائق التدريس </vt:lpstr>
      <vt:lpstr>الشريحة 2</vt:lpstr>
      <vt:lpstr>الشريحة 3</vt:lpstr>
      <vt:lpstr>الشريحة 4</vt:lpstr>
      <vt:lpstr>الشريحة 5</vt:lpstr>
      <vt:lpstr>يمكن تحديد فوائد اللعب بعدة محاور منها:-</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vector>
  </TitlesOfParts>
  <Company>SACC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بغداد كلية التربية البدنية وعلوم الرياضة للبنات الدراسات \ الماجستير</dc:title>
  <dc:creator>Maher</dc:creator>
  <cp:lastModifiedBy>eng.rose.ali</cp:lastModifiedBy>
  <cp:revision>50</cp:revision>
  <dcterms:created xsi:type="dcterms:W3CDTF">2021-10-17T17:06:36Z</dcterms:created>
  <dcterms:modified xsi:type="dcterms:W3CDTF">2024-04-24T09:51:56Z</dcterms:modified>
</cp:coreProperties>
</file>