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7"/>
  </p:notesMasterIdLst>
  <p:sldIdLst>
    <p:sldId id="318" r:id="rId2"/>
    <p:sldId id="319" r:id="rId3"/>
    <p:sldId id="302" r:id="rId4"/>
    <p:sldId id="303" r:id="rId5"/>
    <p:sldId id="304" r:id="rId6"/>
    <p:sldId id="306" r:id="rId7"/>
    <p:sldId id="307" r:id="rId8"/>
    <p:sldId id="308" r:id="rId9"/>
    <p:sldId id="309" r:id="rId10"/>
    <p:sldId id="310" r:id="rId11"/>
    <p:sldId id="311" r:id="rId12"/>
    <p:sldId id="312" r:id="rId13"/>
    <p:sldId id="316" r:id="rId14"/>
    <p:sldId id="317" r:id="rId15"/>
    <p:sldId id="313"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996633"/>
    <a:srgbClr val="FF856D"/>
    <a:srgbClr val="9EFF29"/>
    <a:srgbClr val="FFC9C9"/>
    <a:srgbClr val="952F69"/>
    <a:srgbClr val="FCA82C"/>
    <a:srgbClr val="6699FF"/>
    <a:srgbClr val="481B00"/>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432"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51"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1" Type="http://schemas.openxmlformats.org/officeDocument/2006/relationships/image" Target="../media/image7.png"/></Relationships>
</file>

<file path=ppt/diagrams/_rels/drawing3.xml.rels><?xml version="1.0" encoding="UTF-8" standalone="yes"?>
<Relationships xmlns="http://schemas.openxmlformats.org/package/2006/relationships"><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5BE8E0-225D-45C5-987E-73AD51015FA6}" type="doc">
      <dgm:prSet loTypeId="urn:microsoft.com/office/officeart/2005/8/layout/process2" loCatId="process" qsTypeId="urn:microsoft.com/office/officeart/2005/8/quickstyle/simple1" qsCatId="simple" csTypeId="urn:microsoft.com/office/officeart/2005/8/colors/colorful5" csCatId="colorful" phldr="1"/>
      <dgm:spPr/>
      <dgm:t>
        <a:bodyPr/>
        <a:lstStyle/>
        <a:p>
          <a:pPr rtl="1"/>
          <a:endParaRPr lang="ar-SA"/>
        </a:p>
      </dgm:t>
    </dgm:pt>
    <dgm:pt modelId="{2CCB7332-2503-4AA1-8317-BD184BBE74F1}">
      <dgm:prSet/>
      <dgm:spPr/>
      <dgm:t>
        <a:bodyPr/>
        <a:lstStyle/>
        <a:p>
          <a:pPr rtl="1"/>
          <a:r>
            <a:rPr lang="ar-IQ" b="1" dirty="0" smtClean="0">
              <a:solidFill>
                <a:srgbClr val="C00000"/>
              </a:solidFill>
            </a:rPr>
            <a:t>تحتاج تجهيزات وادوات رياضية ولذا يصعب العمل بها في المدارس التي تفتقر للتجهيزات </a:t>
          </a:r>
          <a:endParaRPr lang="en-US" b="1" dirty="0">
            <a:solidFill>
              <a:srgbClr val="C00000"/>
            </a:solidFill>
          </a:endParaRPr>
        </a:p>
      </dgm:t>
    </dgm:pt>
    <dgm:pt modelId="{6D0FD215-07DB-492C-8623-6E19535FCB1B}" type="parTrans" cxnId="{6901C1C9-3F72-49D8-8EFE-6B2A49B99450}">
      <dgm:prSet/>
      <dgm:spPr/>
      <dgm:t>
        <a:bodyPr/>
        <a:lstStyle/>
        <a:p>
          <a:pPr rtl="1"/>
          <a:endParaRPr lang="ar-SA" b="1">
            <a:solidFill>
              <a:srgbClr val="C00000"/>
            </a:solidFill>
          </a:endParaRPr>
        </a:p>
      </dgm:t>
    </dgm:pt>
    <dgm:pt modelId="{3746DBDE-98AD-4A75-A1AB-A1E8854BE41B}" type="sibTrans" cxnId="{6901C1C9-3F72-49D8-8EFE-6B2A49B99450}">
      <dgm:prSet/>
      <dgm:spPr/>
      <dgm:t>
        <a:bodyPr/>
        <a:lstStyle/>
        <a:p>
          <a:pPr rtl="1"/>
          <a:endParaRPr lang="ar-SA" b="1">
            <a:solidFill>
              <a:srgbClr val="C00000"/>
            </a:solidFill>
          </a:endParaRPr>
        </a:p>
      </dgm:t>
    </dgm:pt>
    <dgm:pt modelId="{28AF7F81-4120-4A2D-AA48-4E7F15AEF211}">
      <dgm:prSet/>
      <dgm:spPr/>
      <dgm:t>
        <a:bodyPr/>
        <a:lstStyle/>
        <a:p>
          <a:pPr rtl="1"/>
          <a:r>
            <a:rPr lang="ar-IQ" b="1" dirty="0" smtClean="0">
              <a:solidFill>
                <a:srgbClr val="C00000"/>
              </a:solidFill>
            </a:rPr>
            <a:t>لا يستطيع الطالب اكتساب المهارات المتنوعة خلال وقت الدرس . </a:t>
          </a:r>
          <a:endParaRPr lang="en-US" b="1" dirty="0">
            <a:solidFill>
              <a:srgbClr val="C00000"/>
            </a:solidFill>
          </a:endParaRPr>
        </a:p>
      </dgm:t>
    </dgm:pt>
    <dgm:pt modelId="{EF0C4E32-F6A0-4C98-9805-44CEBA4B2F98}" type="parTrans" cxnId="{18655E02-8CBE-4630-98E3-6BC539F306CF}">
      <dgm:prSet/>
      <dgm:spPr/>
      <dgm:t>
        <a:bodyPr/>
        <a:lstStyle/>
        <a:p>
          <a:pPr rtl="1"/>
          <a:endParaRPr lang="ar-SA" b="1">
            <a:solidFill>
              <a:srgbClr val="C00000"/>
            </a:solidFill>
          </a:endParaRPr>
        </a:p>
      </dgm:t>
    </dgm:pt>
    <dgm:pt modelId="{E7D18364-52B7-4DE6-BDD9-486F5CB038C2}" type="sibTrans" cxnId="{18655E02-8CBE-4630-98E3-6BC539F306CF}">
      <dgm:prSet/>
      <dgm:spPr/>
      <dgm:t>
        <a:bodyPr/>
        <a:lstStyle/>
        <a:p>
          <a:pPr rtl="1"/>
          <a:endParaRPr lang="ar-SA" b="1">
            <a:solidFill>
              <a:srgbClr val="C00000"/>
            </a:solidFill>
          </a:endParaRPr>
        </a:p>
      </dgm:t>
    </dgm:pt>
    <dgm:pt modelId="{97405EF3-579C-443F-9789-F670A3C2CAFC}">
      <dgm:prSet/>
      <dgm:spPr/>
      <dgm:t>
        <a:bodyPr/>
        <a:lstStyle/>
        <a:p>
          <a:pPr rtl="1"/>
          <a:r>
            <a:rPr lang="ar-IQ" b="1" dirty="0" smtClean="0">
              <a:solidFill>
                <a:srgbClr val="C00000"/>
              </a:solidFill>
            </a:rPr>
            <a:t>اغلب الاحيان لا تستحق اهداف الدرس الكاملة </a:t>
          </a:r>
          <a:endParaRPr lang="en-US" b="1" dirty="0">
            <a:solidFill>
              <a:srgbClr val="C00000"/>
            </a:solidFill>
          </a:endParaRPr>
        </a:p>
      </dgm:t>
    </dgm:pt>
    <dgm:pt modelId="{A304B297-8591-4DC2-A7EB-5500E78EA411}" type="parTrans" cxnId="{DED43FF8-F7D7-40F8-9E54-D2D8BD10D485}">
      <dgm:prSet/>
      <dgm:spPr/>
      <dgm:t>
        <a:bodyPr/>
        <a:lstStyle/>
        <a:p>
          <a:pPr rtl="1"/>
          <a:endParaRPr lang="ar-SA" b="1">
            <a:solidFill>
              <a:srgbClr val="C00000"/>
            </a:solidFill>
          </a:endParaRPr>
        </a:p>
      </dgm:t>
    </dgm:pt>
    <dgm:pt modelId="{BB756F6F-4239-44A5-A6C1-2612A87916D9}" type="sibTrans" cxnId="{DED43FF8-F7D7-40F8-9E54-D2D8BD10D485}">
      <dgm:prSet/>
      <dgm:spPr/>
      <dgm:t>
        <a:bodyPr/>
        <a:lstStyle/>
        <a:p>
          <a:pPr rtl="1"/>
          <a:endParaRPr lang="ar-SA" b="1">
            <a:solidFill>
              <a:srgbClr val="C00000"/>
            </a:solidFill>
          </a:endParaRPr>
        </a:p>
      </dgm:t>
    </dgm:pt>
    <dgm:pt modelId="{E4B51D40-9EAE-4428-8F93-6FD9E5DCAFDB}" type="pres">
      <dgm:prSet presAssocID="{C35BE8E0-225D-45C5-987E-73AD51015FA6}" presName="linearFlow" presStyleCnt="0">
        <dgm:presLayoutVars>
          <dgm:resizeHandles val="exact"/>
        </dgm:presLayoutVars>
      </dgm:prSet>
      <dgm:spPr/>
      <dgm:t>
        <a:bodyPr/>
        <a:lstStyle/>
        <a:p>
          <a:pPr rtl="1"/>
          <a:endParaRPr lang="ar-SA"/>
        </a:p>
      </dgm:t>
    </dgm:pt>
    <dgm:pt modelId="{53BC12AF-09FE-42E4-BB26-60339C0A4D08}" type="pres">
      <dgm:prSet presAssocID="{2CCB7332-2503-4AA1-8317-BD184BBE74F1}" presName="node" presStyleLbl="node1" presStyleIdx="0" presStyleCnt="3" custScaleX="146569">
        <dgm:presLayoutVars>
          <dgm:bulletEnabled val="1"/>
        </dgm:presLayoutVars>
      </dgm:prSet>
      <dgm:spPr/>
      <dgm:t>
        <a:bodyPr/>
        <a:lstStyle/>
        <a:p>
          <a:pPr rtl="1"/>
          <a:endParaRPr lang="ar-SA"/>
        </a:p>
      </dgm:t>
    </dgm:pt>
    <dgm:pt modelId="{3B97E041-D498-4A23-B81F-FAD28B7BCFD9}" type="pres">
      <dgm:prSet presAssocID="{3746DBDE-98AD-4A75-A1AB-A1E8854BE41B}" presName="sibTrans" presStyleLbl="sibTrans2D1" presStyleIdx="0" presStyleCnt="2"/>
      <dgm:spPr/>
      <dgm:t>
        <a:bodyPr/>
        <a:lstStyle/>
        <a:p>
          <a:pPr rtl="1"/>
          <a:endParaRPr lang="ar-SA"/>
        </a:p>
      </dgm:t>
    </dgm:pt>
    <dgm:pt modelId="{FDF9B928-E42A-48ED-BB6E-C6859F3B72AE}" type="pres">
      <dgm:prSet presAssocID="{3746DBDE-98AD-4A75-A1AB-A1E8854BE41B}" presName="connectorText" presStyleLbl="sibTrans2D1" presStyleIdx="0" presStyleCnt="2"/>
      <dgm:spPr/>
      <dgm:t>
        <a:bodyPr/>
        <a:lstStyle/>
        <a:p>
          <a:pPr rtl="1"/>
          <a:endParaRPr lang="ar-SA"/>
        </a:p>
      </dgm:t>
    </dgm:pt>
    <dgm:pt modelId="{5822FBE5-7C1F-4ED0-B876-7C25022217AF}" type="pres">
      <dgm:prSet presAssocID="{28AF7F81-4120-4A2D-AA48-4E7F15AEF211}" presName="node" presStyleLbl="node1" presStyleIdx="1" presStyleCnt="3" custScaleX="144250">
        <dgm:presLayoutVars>
          <dgm:bulletEnabled val="1"/>
        </dgm:presLayoutVars>
      </dgm:prSet>
      <dgm:spPr/>
      <dgm:t>
        <a:bodyPr/>
        <a:lstStyle/>
        <a:p>
          <a:pPr rtl="1"/>
          <a:endParaRPr lang="ar-SA"/>
        </a:p>
      </dgm:t>
    </dgm:pt>
    <dgm:pt modelId="{CB3C1D3C-D5CA-445D-9F90-C6204F2FC8F0}" type="pres">
      <dgm:prSet presAssocID="{E7D18364-52B7-4DE6-BDD9-486F5CB038C2}" presName="sibTrans" presStyleLbl="sibTrans2D1" presStyleIdx="1" presStyleCnt="2"/>
      <dgm:spPr/>
      <dgm:t>
        <a:bodyPr/>
        <a:lstStyle/>
        <a:p>
          <a:pPr rtl="1"/>
          <a:endParaRPr lang="ar-SA"/>
        </a:p>
      </dgm:t>
    </dgm:pt>
    <dgm:pt modelId="{1E145220-19C3-493B-BED0-F8578F42C823}" type="pres">
      <dgm:prSet presAssocID="{E7D18364-52B7-4DE6-BDD9-486F5CB038C2}" presName="connectorText" presStyleLbl="sibTrans2D1" presStyleIdx="1" presStyleCnt="2"/>
      <dgm:spPr/>
      <dgm:t>
        <a:bodyPr/>
        <a:lstStyle/>
        <a:p>
          <a:pPr rtl="1"/>
          <a:endParaRPr lang="ar-SA"/>
        </a:p>
      </dgm:t>
    </dgm:pt>
    <dgm:pt modelId="{C6D969CB-BCC0-4C52-B844-EB97B0FDC4DD}" type="pres">
      <dgm:prSet presAssocID="{97405EF3-579C-443F-9789-F670A3C2CAFC}" presName="node" presStyleLbl="node1" presStyleIdx="2" presStyleCnt="3" custScaleX="143622">
        <dgm:presLayoutVars>
          <dgm:bulletEnabled val="1"/>
        </dgm:presLayoutVars>
      </dgm:prSet>
      <dgm:spPr/>
      <dgm:t>
        <a:bodyPr/>
        <a:lstStyle/>
        <a:p>
          <a:pPr rtl="1"/>
          <a:endParaRPr lang="ar-SA"/>
        </a:p>
      </dgm:t>
    </dgm:pt>
  </dgm:ptLst>
  <dgm:cxnLst>
    <dgm:cxn modelId="{2CDEA412-1AF0-4F8A-83AD-196E016EDA63}" type="presOf" srcId="{97405EF3-579C-443F-9789-F670A3C2CAFC}" destId="{C6D969CB-BCC0-4C52-B844-EB97B0FDC4DD}" srcOrd="0" destOrd="0" presId="urn:microsoft.com/office/officeart/2005/8/layout/process2"/>
    <dgm:cxn modelId="{18655E02-8CBE-4630-98E3-6BC539F306CF}" srcId="{C35BE8E0-225D-45C5-987E-73AD51015FA6}" destId="{28AF7F81-4120-4A2D-AA48-4E7F15AEF211}" srcOrd="1" destOrd="0" parTransId="{EF0C4E32-F6A0-4C98-9805-44CEBA4B2F98}" sibTransId="{E7D18364-52B7-4DE6-BDD9-486F5CB038C2}"/>
    <dgm:cxn modelId="{831BF82F-2F87-4F0A-B33A-E8441A2A3FA8}" type="presOf" srcId="{E7D18364-52B7-4DE6-BDD9-486F5CB038C2}" destId="{CB3C1D3C-D5CA-445D-9F90-C6204F2FC8F0}" srcOrd="0" destOrd="0" presId="urn:microsoft.com/office/officeart/2005/8/layout/process2"/>
    <dgm:cxn modelId="{AE726BE0-39D7-4FEE-AB0E-21162DCCA55E}" type="presOf" srcId="{28AF7F81-4120-4A2D-AA48-4E7F15AEF211}" destId="{5822FBE5-7C1F-4ED0-B876-7C25022217AF}" srcOrd="0" destOrd="0" presId="urn:microsoft.com/office/officeart/2005/8/layout/process2"/>
    <dgm:cxn modelId="{DED43FF8-F7D7-40F8-9E54-D2D8BD10D485}" srcId="{C35BE8E0-225D-45C5-987E-73AD51015FA6}" destId="{97405EF3-579C-443F-9789-F670A3C2CAFC}" srcOrd="2" destOrd="0" parTransId="{A304B297-8591-4DC2-A7EB-5500E78EA411}" sibTransId="{BB756F6F-4239-44A5-A6C1-2612A87916D9}"/>
    <dgm:cxn modelId="{921EBC2B-FC50-4605-AE86-49A4542FD5E2}" type="presOf" srcId="{E7D18364-52B7-4DE6-BDD9-486F5CB038C2}" destId="{1E145220-19C3-493B-BED0-F8578F42C823}" srcOrd="1" destOrd="0" presId="urn:microsoft.com/office/officeart/2005/8/layout/process2"/>
    <dgm:cxn modelId="{667B6B16-CA8F-41B6-8E1F-7FA9372B6E80}" type="presOf" srcId="{3746DBDE-98AD-4A75-A1AB-A1E8854BE41B}" destId="{3B97E041-D498-4A23-B81F-FAD28B7BCFD9}" srcOrd="0" destOrd="0" presId="urn:microsoft.com/office/officeart/2005/8/layout/process2"/>
    <dgm:cxn modelId="{EF828720-31E6-4851-B1E6-2D68AEF2F411}" type="presOf" srcId="{3746DBDE-98AD-4A75-A1AB-A1E8854BE41B}" destId="{FDF9B928-E42A-48ED-BB6E-C6859F3B72AE}" srcOrd="1" destOrd="0" presId="urn:microsoft.com/office/officeart/2005/8/layout/process2"/>
    <dgm:cxn modelId="{F4A2C242-FA9C-4958-A48E-FEACD4A57C75}" type="presOf" srcId="{C35BE8E0-225D-45C5-987E-73AD51015FA6}" destId="{E4B51D40-9EAE-4428-8F93-6FD9E5DCAFDB}" srcOrd="0" destOrd="0" presId="urn:microsoft.com/office/officeart/2005/8/layout/process2"/>
    <dgm:cxn modelId="{6901C1C9-3F72-49D8-8EFE-6B2A49B99450}" srcId="{C35BE8E0-225D-45C5-987E-73AD51015FA6}" destId="{2CCB7332-2503-4AA1-8317-BD184BBE74F1}" srcOrd="0" destOrd="0" parTransId="{6D0FD215-07DB-492C-8623-6E19535FCB1B}" sibTransId="{3746DBDE-98AD-4A75-A1AB-A1E8854BE41B}"/>
    <dgm:cxn modelId="{6D587624-E4A3-4601-84A4-89697563BB17}" type="presOf" srcId="{2CCB7332-2503-4AA1-8317-BD184BBE74F1}" destId="{53BC12AF-09FE-42E4-BB26-60339C0A4D08}" srcOrd="0" destOrd="0" presId="urn:microsoft.com/office/officeart/2005/8/layout/process2"/>
    <dgm:cxn modelId="{9DF34733-8E63-44BF-BF16-789AE8CEA63E}" type="presParOf" srcId="{E4B51D40-9EAE-4428-8F93-6FD9E5DCAFDB}" destId="{53BC12AF-09FE-42E4-BB26-60339C0A4D08}" srcOrd="0" destOrd="0" presId="urn:microsoft.com/office/officeart/2005/8/layout/process2"/>
    <dgm:cxn modelId="{297C4C20-C14D-475C-8173-8EDC9A234D9E}" type="presParOf" srcId="{E4B51D40-9EAE-4428-8F93-6FD9E5DCAFDB}" destId="{3B97E041-D498-4A23-B81F-FAD28B7BCFD9}" srcOrd="1" destOrd="0" presId="urn:microsoft.com/office/officeart/2005/8/layout/process2"/>
    <dgm:cxn modelId="{C9731330-7CB1-460B-8D18-78CD2D939E99}" type="presParOf" srcId="{3B97E041-D498-4A23-B81F-FAD28B7BCFD9}" destId="{FDF9B928-E42A-48ED-BB6E-C6859F3B72AE}" srcOrd="0" destOrd="0" presId="urn:microsoft.com/office/officeart/2005/8/layout/process2"/>
    <dgm:cxn modelId="{54BCD61A-FA47-4898-B364-378A59E827CD}" type="presParOf" srcId="{E4B51D40-9EAE-4428-8F93-6FD9E5DCAFDB}" destId="{5822FBE5-7C1F-4ED0-B876-7C25022217AF}" srcOrd="2" destOrd="0" presId="urn:microsoft.com/office/officeart/2005/8/layout/process2"/>
    <dgm:cxn modelId="{945D0482-D9BF-41C5-867E-E6C7A471B1B4}" type="presParOf" srcId="{E4B51D40-9EAE-4428-8F93-6FD9E5DCAFDB}" destId="{CB3C1D3C-D5CA-445D-9F90-C6204F2FC8F0}" srcOrd="3" destOrd="0" presId="urn:microsoft.com/office/officeart/2005/8/layout/process2"/>
    <dgm:cxn modelId="{CD50EA13-BB68-4107-930A-D28F7CF4C71B}" type="presParOf" srcId="{CB3C1D3C-D5CA-445D-9F90-C6204F2FC8F0}" destId="{1E145220-19C3-493B-BED0-F8578F42C823}" srcOrd="0" destOrd="0" presId="urn:microsoft.com/office/officeart/2005/8/layout/process2"/>
    <dgm:cxn modelId="{16DE096C-4606-43B2-A5C2-71E626DC5AE8}" type="presParOf" srcId="{E4B51D40-9EAE-4428-8F93-6FD9E5DCAFDB}" destId="{C6D969CB-BCC0-4C52-B844-EB97B0FDC4DD}"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5BE8E0-225D-45C5-987E-73AD51015FA6}" type="doc">
      <dgm:prSet loTypeId="urn:microsoft.com/office/officeart/2005/8/layout/process2" loCatId="process" qsTypeId="urn:microsoft.com/office/officeart/2005/8/quickstyle/simple1" qsCatId="simple" csTypeId="urn:microsoft.com/office/officeart/2005/8/colors/colorful3" csCatId="colorful" phldr="1"/>
      <dgm:spPr/>
      <dgm:t>
        <a:bodyPr/>
        <a:lstStyle/>
        <a:p>
          <a:pPr rtl="1"/>
          <a:endParaRPr lang="ar-SA"/>
        </a:p>
      </dgm:t>
    </dgm:pt>
    <dgm:pt modelId="{2CCB7332-2503-4AA1-8317-BD184BBE74F1}">
      <dgm:prSet/>
      <dgm:spPr/>
      <dgm:t>
        <a:bodyPr/>
        <a:lstStyle/>
        <a:p>
          <a:pPr rtl="1"/>
          <a:r>
            <a:rPr lang="ar-IQ" b="1" dirty="0" smtClean="0">
              <a:solidFill>
                <a:schemeClr val="tx1"/>
              </a:solidFill>
            </a:rPr>
            <a:t>ان التنوع في المهارات الحركية يؤدي الى زيادة النمو المعرفي والمهاري </a:t>
          </a:r>
          <a:endParaRPr lang="en-US" b="1" dirty="0">
            <a:solidFill>
              <a:schemeClr val="tx1"/>
            </a:solidFill>
          </a:endParaRPr>
        </a:p>
      </dgm:t>
    </dgm:pt>
    <dgm:pt modelId="{6D0FD215-07DB-492C-8623-6E19535FCB1B}" type="parTrans" cxnId="{6901C1C9-3F72-49D8-8EFE-6B2A49B99450}">
      <dgm:prSet/>
      <dgm:spPr/>
      <dgm:t>
        <a:bodyPr/>
        <a:lstStyle/>
        <a:p>
          <a:pPr rtl="1"/>
          <a:endParaRPr lang="ar-SA" b="1">
            <a:solidFill>
              <a:schemeClr val="tx1"/>
            </a:solidFill>
          </a:endParaRPr>
        </a:p>
      </dgm:t>
    </dgm:pt>
    <dgm:pt modelId="{3746DBDE-98AD-4A75-A1AB-A1E8854BE41B}" type="sibTrans" cxnId="{6901C1C9-3F72-49D8-8EFE-6B2A49B99450}">
      <dgm:prSet/>
      <dgm:spPr/>
      <dgm:t>
        <a:bodyPr/>
        <a:lstStyle/>
        <a:p>
          <a:pPr rtl="1"/>
          <a:endParaRPr lang="ar-SA" b="1">
            <a:solidFill>
              <a:schemeClr val="tx1"/>
            </a:solidFill>
          </a:endParaRPr>
        </a:p>
      </dgm:t>
    </dgm:pt>
    <dgm:pt modelId="{BE9948CC-3F11-49B2-8208-23FBFAE4EEB5}">
      <dgm:prSet/>
      <dgm:spPr/>
      <dgm:t>
        <a:bodyPr/>
        <a:lstStyle/>
        <a:p>
          <a:pPr rtl="1"/>
          <a:r>
            <a:rPr lang="ar-IQ" b="1" dirty="0" smtClean="0">
              <a:solidFill>
                <a:schemeClr val="tx1"/>
              </a:solidFill>
            </a:rPr>
            <a:t>يقل ضجر وملل الطلبة بسبب تنوع المهارات التي يؤدونها . </a:t>
          </a:r>
          <a:endParaRPr lang="en-US" b="1" dirty="0">
            <a:solidFill>
              <a:schemeClr val="tx1"/>
            </a:solidFill>
          </a:endParaRPr>
        </a:p>
      </dgm:t>
    </dgm:pt>
    <dgm:pt modelId="{711C992E-46C9-4F57-8C1E-C5713D41A4FD}" type="parTrans" cxnId="{C21D116C-503D-42AA-A8BC-17F0236A2D76}">
      <dgm:prSet/>
      <dgm:spPr/>
      <dgm:t>
        <a:bodyPr/>
        <a:lstStyle/>
        <a:p>
          <a:pPr rtl="1"/>
          <a:endParaRPr lang="ar-SA" b="1">
            <a:solidFill>
              <a:schemeClr val="tx1"/>
            </a:solidFill>
          </a:endParaRPr>
        </a:p>
      </dgm:t>
    </dgm:pt>
    <dgm:pt modelId="{E930EF87-D66C-40B2-83A5-B5B486C8D3DA}" type="sibTrans" cxnId="{C21D116C-503D-42AA-A8BC-17F0236A2D76}">
      <dgm:prSet/>
      <dgm:spPr/>
      <dgm:t>
        <a:bodyPr/>
        <a:lstStyle/>
        <a:p>
          <a:pPr rtl="1"/>
          <a:endParaRPr lang="ar-SA" b="1">
            <a:solidFill>
              <a:schemeClr val="tx1"/>
            </a:solidFill>
          </a:endParaRPr>
        </a:p>
      </dgm:t>
    </dgm:pt>
    <dgm:pt modelId="{942A3D2C-182E-494C-B1AF-F2694FD5FED5}">
      <dgm:prSet/>
      <dgm:spPr/>
      <dgm:t>
        <a:bodyPr/>
        <a:lstStyle/>
        <a:p>
          <a:pPr rtl="1"/>
          <a:r>
            <a:rPr lang="ar-IQ" b="1" smtClean="0">
              <a:solidFill>
                <a:schemeClr val="tx1"/>
              </a:solidFill>
            </a:rPr>
            <a:t>تمنح </a:t>
          </a:r>
          <a:r>
            <a:rPr lang="ar-IQ" b="1" dirty="0" smtClean="0">
              <a:solidFill>
                <a:schemeClr val="tx1"/>
              </a:solidFill>
            </a:rPr>
            <a:t>المدرس فرصة للكشف عن قابليات الطلبة .</a:t>
          </a:r>
          <a:endParaRPr lang="en-US" b="1" dirty="0">
            <a:solidFill>
              <a:schemeClr val="tx1"/>
            </a:solidFill>
          </a:endParaRPr>
        </a:p>
      </dgm:t>
    </dgm:pt>
    <dgm:pt modelId="{3F3E1795-2ABD-41ED-BD43-7E1D47B8132D}" type="parTrans" cxnId="{E4E69AE8-8246-453D-AD0A-A823EE7D6311}">
      <dgm:prSet/>
      <dgm:spPr/>
      <dgm:t>
        <a:bodyPr/>
        <a:lstStyle/>
        <a:p>
          <a:pPr rtl="1"/>
          <a:endParaRPr lang="ar-SA" b="1">
            <a:solidFill>
              <a:schemeClr val="tx1"/>
            </a:solidFill>
          </a:endParaRPr>
        </a:p>
      </dgm:t>
    </dgm:pt>
    <dgm:pt modelId="{762A3621-0954-4287-AAB8-33B628C0077A}" type="sibTrans" cxnId="{E4E69AE8-8246-453D-AD0A-A823EE7D6311}">
      <dgm:prSet/>
      <dgm:spPr/>
      <dgm:t>
        <a:bodyPr/>
        <a:lstStyle/>
        <a:p>
          <a:pPr rtl="1"/>
          <a:endParaRPr lang="ar-SA" b="1">
            <a:solidFill>
              <a:schemeClr val="tx1"/>
            </a:solidFill>
          </a:endParaRPr>
        </a:p>
      </dgm:t>
    </dgm:pt>
    <dgm:pt modelId="{E4B51D40-9EAE-4428-8F93-6FD9E5DCAFDB}" type="pres">
      <dgm:prSet presAssocID="{C35BE8E0-225D-45C5-987E-73AD51015FA6}" presName="linearFlow" presStyleCnt="0">
        <dgm:presLayoutVars>
          <dgm:resizeHandles val="exact"/>
        </dgm:presLayoutVars>
      </dgm:prSet>
      <dgm:spPr/>
      <dgm:t>
        <a:bodyPr/>
        <a:lstStyle/>
        <a:p>
          <a:pPr rtl="1"/>
          <a:endParaRPr lang="ar-SA"/>
        </a:p>
      </dgm:t>
    </dgm:pt>
    <dgm:pt modelId="{53BC12AF-09FE-42E4-BB26-60339C0A4D08}" type="pres">
      <dgm:prSet presAssocID="{2CCB7332-2503-4AA1-8317-BD184BBE74F1}" presName="node" presStyleLbl="node1" presStyleIdx="0" presStyleCnt="3" custScaleX="146569">
        <dgm:presLayoutVars>
          <dgm:bulletEnabled val="1"/>
        </dgm:presLayoutVars>
      </dgm:prSet>
      <dgm:spPr/>
      <dgm:t>
        <a:bodyPr/>
        <a:lstStyle/>
        <a:p>
          <a:pPr rtl="1"/>
          <a:endParaRPr lang="ar-SA"/>
        </a:p>
      </dgm:t>
    </dgm:pt>
    <dgm:pt modelId="{3B97E041-D498-4A23-B81F-FAD28B7BCFD9}" type="pres">
      <dgm:prSet presAssocID="{3746DBDE-98AD-4A75-A1AB-A1E8854BE41B}" presName="sibTrans" presStyleLbl="sibTrans2D1" presStyleIdx="0" presStyleCnt="2"/>
      <dgm:spPr/>
      <dgm:t>
        <a:bodyPr/>
        <a:lstStyle/>
        <a:p>
          <a:pPr rtl="1"/>
          <a:endParaRPr lang="ar-SA"/>
        </a:p>
      </dgm:t>
    </dgm:pt>
    <dgm:pt modelId="{FDF9B928-E42A-48ED-BB6E-C6859F3B72AE}" type="pres">
      <dgm:prSet presAssocID="{3746DBDE-98AD-4A75-A1AB-A1E8854BE41B}" presName="connectorText" presStyleLbl="sibTrans2D1" presStyleIdx="0" presStyleCnt="2"/>
      <dgm:spPr/>
      <dgm:t>
        <a:bodyPr/>
        <a:lstStyle/>
        <a:p>
          <a:pPr rtl="1"/>
          <a:endParaRPr lang="ar-SA"/>
        </a:p>
      </dgm:t>
    </dgm:pt>
    <dgm:pt modelId="{4363FA06-0D74-4F90-B94B-3AE4420EB81D}" type="pres">
      <dgm:prSet presAssocID="{BE9948CC-3F11-49B2-8208-23FBFAE4EEB5}" presName="node" presStyleLbl="node1" presStyleIdx="1" presStyleCnt="3" custScaleX="146569">
        <dgm:presLayoutVars>
          <dgm:bulletEnabled val="1"/>
        </dgm:presLayoutVars>
      </dgm:prSet>
      <dgm:spPr/>
      <dgm:t>
        <a:bodyPr/>
        <a:lstStyle/>
        <a:p>
          <a:pPr rtl="1"/>
          <a:endParaRPr lang="ar-SA"/>
        </a:p>
      </dgm:t>
    </dgm:pt>
    <dgm:pt modelId="{713984D0-6492-4C0D-8B50-6D4E0EDBD7F4}" type="pres">
      <dgm:prSet presAssocID="{E930EF87-D66C-40B2-83A5-B5B486C8D3DA}" presName="sibTrans" presStyleLbl="sibTrans2D1" presStyleIdx="1" presStyleCnt="2"/>
      <dgm:spPr/>
      <dgm:t>
        <a:bodyPr/>
        <a:lstStyle/>
        <a:p>
          <a:pPr rtl="1"/>
          <a:endParaRPr lang="ar-SA"/>
        </a:p>
      </dgm:t>
    </dgm:pt>
    <dgm:pt modelId="{925425D6-3540-4336-9A1D-CE45DE1C613F}" type="pres">
      <dgm:prSet presAssocID="{E930EF87-D66C-40B2-83A5-B5B486C8D3DA}" presName="connectorText" presStyleLbl="sibTrans2D1" presStyleIdx="1" presStyleCnt="2"/>
      <dgm:spPr/>
      <dgm:t>
        <a:bodyPr/>
        <a:lstStyle/>
        <a:p>
          <a:pPr rtl="1"/>
          <a:endParaRPr lang="ar-SA"/>
        </a:p>
      </dgm:t>
    </dgm:pt>
    <dgm:pt modelId="{27DB1106-5D0E-4C83-A037-3A44783EC978}" type="pres">
      <dgm:prSet presAssocID="{942A3D2C-182E-494C-B1AF-F2694FD5FED5}" presName="node" presStyleLbl="node1" presStyleIdx="2" presStyleCnt="3" custScaleX="153099">
        <dgm:presLayoutVars>
          <dgm:bulletEnabled val="1"/>
        </dgm:presLayoutVars>
      </dgm:prSet>
      <dgm:spPr/>
      <dgm:t>
        <a:bodyPr/>
        <a:lstStyle/>
        <a:p>
          <a:pPr rtl="1"/>
          <a:endParaRPr lang="ar-SA"/>
        </a:p>
      </dgm:t>
    </dgm:pt>
  </dgm:ptLst>
  <dgm:cxnLst>
    <dgm:cxn modelId="{C9CB59C9-6580-4638-A2BE-BBC78ED51D8C}" type="presOf" srcId="{942A3D2C-182E-494C-B1AF-F2694FD5FED5}" destId="{27DB1106-5D0E-4C83-A037-3A44783EC978}" srcOrd="0" destOrd="0" presId="urn:microsoft.com/office/officeart/2005/8/layout/process2"/>
    <dgm:cxn modelId="{EAE764AD-477C-4DFB-8DB8-7FBBED78DD52}" type="presOf" srcId="{E930EF87-D66C-40B2-83A5-B5B486C8D3DA}" destId="{925425D6-3540-4336-9A1D-CE45DE1C613F}" srcOrd="1" destOrd="0" presId="urn:microsoft.com/office/officeart/2005/8/layout/process2"/>
    <dgm:cxn modelId="{FF6A7ECB-AB5D-4954-83D8-7E1360C793A6}" type="presOf" srcId="{E930EF87-D66C-40B2-83A5-B5B486C8D3DA}" destId="{713984D0-6492-4C0D-8B50-6D4E0EDBD7F4}" srcOrd="0" destOrd="0" presId="urn:microsoft.com/office/officeart/2005/8/layout/process2"/>
    <dgm:cxn modelId="{C21D116C-503D-42AA-A8BC-17F0236A2D76}" srcId="{C35BE8E0-225D-45C5-987E-73AD51015FA6}" destId="{BE9948CC-3F11-49B2-8208-23FBFAE4EEB5}" srcOrd="1" destOrd="0" parTransId="{711C992E-46C9-4F57-8C1E-C5713D41A4FD}" sibTransId="{E930EF87-D66C-40B2-83A5-B5B486C8D3DA}"/>
    <dgm:cxn modelId="{CF14B674-B0EF-4442-901B-82E55346C60B}" type="presOf" srcId="{BE9948CC-3F11-49B2-8208-23FBFAE4EEB5}" destId="{4363FA06-0D74-4F90-B94B-3AE4420EB81D}" srcOrd="0" destOrd="0" presId="urn:microsoft.com/office/officeart/2005/8/layout/process2"/>
    <dgm:cxn modelId="{667B6B16-CA8F-41B6-8E1F-7FA9372B6E80}" type="presOf" srcId="{3746DBDE-98AD-4A75-A1AB-A1E8854BE41B}" destId="{3B97E041-D498-4A23-B81F-FAD28B7BCFD9}" srcOrd="0" destOrd="0" presId="urn:microsoft.com/office/officeart/2005/8/layout/process2"/>
    <dgm:cxn modelId="{EF828720-31E6-4851-B1E6-2D68AEF2F411}" type="presOf" srcId="{3746DBDE-98AD-4A75-A1AB-A1E8854BE41B}" destId="{FDF9B928-E42A-48ED-BB6E-C6859F3B72AE}" srcOrd="1" destOrd="0" presId="urn:microsoft.com/office/officeart/2005/8/layout/process2"/>
    <dgm:cxn modelId="{F4A2C242-FA9C-4958-A48E-FEACD4A57C75}" type="presOf" srcId="{C35BE8E0-225D-45C5-987E-73AD51015FA6}" destId="{E4B51D40-9EAE-4428-8F93-6FD9E5DCAFDB}" srcOrd="0" destOrd="0" presId="urn:microsoft.com/office/officeart/2005/8/layout/process2"/>
    <dgm:cxn modelId="{6D587624-E4A3-4601-84A4-89697563BB17}" type="presOf" srcId="{2CCB7332-2503-4AA1-8317-BD184BBE74F1}" destId="{53BC12AF-09FE-42E4-BB26-60339C0A4D08}" srcOrd="0" destOrd="0" presId="urn:microsoft.com/office/officeart/2005/8/layout/process2"/>
    <dgm:cxn modelId="{6901C1C9-3F72-49D8-8EFE-6B2A49B99450}" srcId="{C35BE8E0-225D-45C5-987E-73AD51015FA6}" destId="{2CCB7332-2503-4AA1-8317-BD184BBE74F1}" srcOrd="0" destOrd="0" parTransId="{6D0FD215-07DB-492C-8623-6E19535FCB1B}" sibTransId="{3746DBDE-98AD-4A75-A1AB-A1E8854BE41B}"/>
    <dgm:cxn modelId="{E4E69AE8-8246-453D-AD0A-A823EE7D6311}" srcId="{C35BE8E0-225D-45C5-987E-73AD51015FA6}" destId="{942A3D2C-182E-494C-B1AF-F2694FD5FED5}" srcOrd="2" destOrd="0" parTransId="{3F3E1795-2ABD-41ED-BD43-7E1D47B8132D}" sibTransId="{762A3621-0954-4287-AAB8-33B628C0077A}"/>
    <dgm:cxn modelId="{9DF34733-8E63-44BF-BF16-789AE8CEA63E}" type="presParOf" srcId="{E4B51D40-9EAE-4428-8F93-6FD9E5DCAFDB}" destId="{53BC12AF-09FE-42E4-BB26-60339C0A4D08}" srcOrd="0" destOrd="0" presId="urn:microsoft.com/office/officeart/2005/8/layout/process2"/>
    <dgm:cxn modelId="{297C4C20-C14D-475C-8173-8EDC9A234D9E}" type="presParOf" srcId="{E4B51D40-9EAE-4428-8F93-6FD9E5DCAFDB}" destId="{3B97E041-D498-4A23-B81F-FAD28B7BCFD9}" srcOrd="1" destOrd="0" presId="urn:microsoft.com/office/officeart/2005/8/layout/process2"/>
    <dgm:cxn modelId="{C9731330-7CB1-460B-8D18-78CD2D939E99}" type="presParOf" srcId="{3B97E041-D498-4A23-B81F-FAD28B7BCFD9}" destId="{FDF9B928-E42A-48ED-BB6E-C6859F3B72AE}" srcOrd="0" destOrd="0" presId="urn:microsoft.com/office/officeart/2005/8/layout/process2"/>
    <dgm:cxn modelId="{453048C6-2BEA-4068-AE76-5961FB386CB3}" type="presParOf" srcId="{E4B51D40-9EAE-4428-8F93-6FD9E5DCAFDB}" destId="{4363FA06-0D74-4F90-B94B-3AE4420EB81D}" srcOrd="2" destOrd="0" presId="urn:microsoft.com/office/officeart/2005/8/layout/process2"/>
    <dgm:cxn modelId="{75A3745A-3425-4378-AE35-464550843504}" type="presParOf" srcId="{E4B51D40-9EAE-4428-8F93-6FD9E5DCAFDB}" destId="{713984D0-6492-4C0D-8B50-6D4E0EDBD7F4}" srcOrd="3" destOrd="0" presId="urn:microsoft.com/office/officeart/2005/8/layout/process2"/>
    <dgm:cxn modelId="{3E082B89-7BCF-418E-91C6-294264281D8E}" type="presParOf" srcId="{713984D0-6492-4C0D-8B50-6D4E0EDBD7F4}" destId="{925425D6-3540-4336-9A1D-CE45DE1C613F}" srcOrd="0" destOrd="0" presId="urn:microsoft.com/office/officeart/2005/8/layout/process2"/>
    <dgm:cxn modelId="{8DC05BC7-0FB2-4951-8EB6-5CED5DE420A2}" type="presParOf" srcId="{E4B51D40-9EAE-4428-8F93-6FD9E5DCAFDB}" destId="{27DB1106-5D0E-4C83-A037-3A44783EC978}" srcOrd="4"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001039-7074-4994-8215-140D6C7FD847}"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ar-SA"/>
        </a:p>
      </dgm:t>
    </dgm:pt>
    <dgm:pt modelId="{541B46BF-0583-4F8E-AF03-7B85F2A3C5C7}">
      <dgm:prSet phldrT="[نص]"/>
      <dgm:spPr/>
      <dgm:t>
        <a:bodyPr/>
        <a:lstStyle/>
        <a:p>
          <a:pPr algn="r" rtl="1"/>
          <a:r>
            <a:rPr lang="ar-IQ" dirty="0" smtClean="0"/>
            <a:t>تساعد الطلاب على اتقان المهارات</a:t>
          </a:r>
        </a:p>
      </dgm:t>
    </dgm:pt>
    <dgm:pt modelId="{E838BD7D-0101-462C-9837-9CBAE9F6BF4A}" type="parTrans" cxnId="{D63A8D35-AD9C-4CF8-84D3-F4AA92A89A33}">
      <dgm:prSet/>
      <dgm:spPr/>
      <dgm:t>
        <a:bodyPr/>
        <a:lstStyle/>
        <a:p>
          <a:pPr algn="r" rtl="1"/>
          <a:endParaRPr lang="ar-SA"/>
        </a:p>
      </dgm:t>
    </dgm:pt>
    <dgm:pt modelId="{7C31C300-BF4D-48F1-A553-25C75F894885}" type="sibTrans" cxnId="{D63A8D35-AD9C-4CF8-84D3-F4AA92A89A33}">
      <dgm:prSet/>
      <dgm:spPr/>
      <dgm:t>
        <a:bodyPr/>
        <a:lstStyle/>
        <a:p>
          <a:pPr algn="r" rtl="1"/>
          <a:endParaRPr lang="ar-SA"/>
        </a:p>
      </dgm:t>
    </dgm:pt>
    <dgm:pt modelId="{37573C77-8687-49FE-A47D-45C3F1D05AE5}">
      <dgm:prSet phldrT="[نص]"/>
      <dgm:spPr/>
      <dgm:t>
        <a:bodyPr/>
        <a:lstStyle/>
        <a:p>
          <a:pPr algn="r" rtl="1"/>
          <a:r>
            <a:rPr lang="ar-IQ" dirty="0" smtClean="0"/>
            <a:t>اغلب الأحيان يتحقق هدف الدرس</a:t>
          </a:r>
        </a:p>
      </dgm:t>
    </dgm:pt>
    <dgm:pt modelId="{32A7E7D4-37C4-4A4C-9808-F9BCEF1BBA25}" type="parTrans" cxnId="{FA1CCEBC-3698-46CC-9314-316ECCCDCF4A}">
      <dgm:prSet/>
      <dgm:spPr/>
      <dgm:t>
        <a:bodyPr/>
        <a:lstStyle/>
        <a:p>
          <a:pPr algn="r" rtl="1"/>
          <a:endParaRPr lang="ar-SA"/>
        </a:p>
      </dgm:t>
    </dgm:pt>
    <dgm:pt modelId="{B955D5F1-42BB-4232-8591-C876DC697CEC}" type="sibTrans" cxnId="{FA1CCEBC-3698-46CC-9314-316ECCCDCF4A}">
      <dgm:prSet/>
      <dgm:spPr/>
      <dgm:t>
        <a:bodyPr/>
        <a:lstStyle/>
        <a:p>
          <a:pPr algn="r" rtl="1"/>
          <a:endParaRPr lang="ar-SA"/>
        </a:p>
      </dgm:t>
    </dgm:pt>
    <dgm:pt modelId="{A94EAD51-4BE2-4246-8083-014AA4DC9C5E}">
      <dgm:prSet phldrT="[نص]"/>
      <dgm:spPr/>
      <dgm:t>
        <a:bodyPr/>
        <a:lstStyle/>
        <a:p>
          <a:pPr algn="r" rtl="1"/>
          <a:r>
            <a:rPr lang="ar-IQ" dirty="0" smtClean="0"/>
            <a:t>يكون الطالب اكثر توجيهاً نحو النشاط الممارس</a:t>
          </a:r>
        </a:p>
      </dgm:t>
    </dgm:pt>
    <dgm:pt modelId="{9E2192BA-192D-4E78-A38E-8677936A969F}" type="parTrans" cxnId="{5750703D-B512-489B-8CE1-15F6FEAB326B}">
      <dgm:prSet/>
      <dgm:spPr/>
      <dgm:t>
        <a:bodyPr/>
        <a:lstStyle/>
        <a:p>
          <a:pPr algn="r" rtl="1"/>
          <a:endParaRPr lang="ar-SA"/>
        </a:p>
      </dgm:t>
    </dgm:pt>
    <dgm:pt modelId="{7E7628BD-F1FD-4498-9372-9A322DF955E0}" type="sibTrans" cxnId="{5750703D-B512-489B-8CE1-15F6FEAB326B}">
      <dgm:prSet/>
      <dgm:spPr/>
      <dgm:t>
        <a:bodyPr/>
        <a:lstStyle/>
        <a:p>
          <a:pPr algn="r" rtl="1"/>
          <a:endParaRPr lang="ar-SA"/>
        </a:p>
      </dgm:t>
    </dgm:pt>
    <dgm:pt modelId="{D4855759-B881-4FA8-822C-28CBA7EB9835}">
      <dgm:prSet phldrT="[نص]"/>
      <dgm:spPr/>
      <dgm:t>
        <a:bodyPr/>
        <a:lstStyle/>
        <a:p>
          <a:pPr algn="r" rtl="1"/>
          <a:r>
            <a:rPr lang="ar-IQ" dirty="0" smtClean="0"/>
            <a:t>الهدف السلوكي يكون واضح للطالب</a:t>
          </a:r>
        </a:p>
      </dgm:t>
    </dgm:pt>
    <dgm:pt modelId="{C90946B0-68E2-414D-AFC2-EDB1211F4A07}" type="parTrans" cxnId="{122CF825-C1F2-4174-AE77-E75C76D67019}">
      <dgm:prSet/>
      <dgm:spPr/>
      <dgm:t>
        <a:bodyPr/>
        <a:lstStyle/>
        <a:p>
          <a:pPr algn="r" rtl="1"/>
          <a:endParaRPr lang="ar-SA"/>
        </a:p>
      </dgm:t>
    </dgm:pt>
    <dgm:pt modelId="{62D554B7-8AE9-4453-90F3-5382B7530FDD}" type="sibTrans" cxnId="{122CF825-C1F2-4174-AE77-E75C76D67019}">
      <dgm:prSet/>
      <dgm:spPr/>
      <dgm:t>
        <a:bodyPr/>
        <a:lstStyle/>
        <a:p>
          <a:pPr algn="r" rtl="1"/>
          <a:endParaRPr lang="ar-SA"/>
        </a:p>
      </dgm:t>
    </dgm:pt>
    <dgm:pt modelId="{BE705D38-8020-4254-A4FF-43EF4C4C9CDF}" type="pres">
      <dgm:prSet presAssocID="{9B001039-7074-4994-8215-140D6C7FD847}" presName="linear" presStyleCnt="0">
        <dgm:presLayoutVars>
          <dgm:dir/>
          <dgm:animLvl val="lvl"/>
          <dgm:resizeHandles val="exact"/>
        </dgm:presLayoutVars>
      </dgm:prSet>
      <dgm:spPr/>
      <dgm:t>
        <a:bodyPr/>
        <a:lstStyle/>
        <a:p>
          <a:pPr rtl="1"/>
          <a:endParaRPr lang="ar-SA"/>
        </a:p>
      </dgm:t>
    </dgm:pt>
    <dgm:pt modelId="{22665B74-AFDB-448E-AD27-490BC367BFB2}" type="pres">
      <dgm:prSet presAssocID="{541B46BF-0583-4F8E-AF03-7B85F2A3C5C7}" presName="parentLin" presStyleCnt="0"/>
      <dgm:spPr/>
    </dgm:pt>
    <dgm:pt modelId="{E7F7CD10-1B8F-4164-A8C6-BE8C350EE191}" type="pres">
      <dgm:prSet presAssocID="{541B46BF-0583-4F8E-AF03-7B85F2A3C5C7}" presName="parentLeftMargin" presStyleLbl="node1" presStyleIdx="0" presStyleCnt="4"/>
      <dgm:spPr/>
      <dgm:t>
        <a:bodyPr/>
        <a:lstStyle/>
        <a:p>
          <a:pPr rtl="1"/>
          <a:endParaRPr lang="ar-SA"/>
        </a:p>
      </dgm:t>
    </dgm:pt>
    <dgm:pt modelId="{B1488530-E7CC-4DFB-8FC3-6011E36611D7}" type="pres">
      <dgm:prSet presAssocID="{541B46BF-0583-4F8E-AF03-7B85F2A3C5C7}" presName="parentText" presStyleLbl="node1" presStyleIdx="0" presStyleCnt="4">
        <dgm:presLayoutVars>
          <dgm:chMax val="0"/>
          <dgm:bulletEnabled val="1"/>
        </dgm:presLayoutVars>
      </dgm:prSet>
      <dgm:spPr/>
      <dgm:t>
        <a:bodyPr/>
        <a:lstStyle/>
        <a:p>
          <a:pPr rtl="1"/>
          <a:endParaRPr lang="ar-SA"/>
        </a:p>
      </dgm:t>
    </dgm:pt>
    <dgm:pt modelId="{3C7B33F9-E1BF-4194-AC1C-4CBDBB84CA51}" type="pres">
      <dgm:prSet presAssocID="{541B46BF-0583-4F8E-AF03-7B85F2A3C5C7}" presName="negativeSpace" presStyleCnt="0"/>
      <dgm:spPr/>
    </dgm:pt>
    <dgm:pt modelId="{7A8129C5-F68F-470B-BAD5-A3C1119959A7}" type="pres">
      <dgm:prSet presAssocID="{541B46BF-0583-4F8E-AF03-7B85F2A3C5C7}" presName="childText" presStyleLbl="conFgAcc1" presStyleIdx="0" presStyleCnt="4">
        <dgm:presLayoutVars>
          <dgm:bulletEnabled val="1"/>
        </dgm:presLayoutVars>
      </dgm:prSet>
      <dgm:spPr/>
    </dgm:pt>
    <dgm:pt modelId="{FC3A1550-63EC-41FB-AD2B-7A9152F81670}" type="pres">
      <dgm:prSet presAssocID="{7C31C300-BF4D-48F1-A553-25C75F894885}" presName="spaceBetweenRectangles" presStyleCnt="0"/>
      <dgm:spPr/>
    </dgm:pt>
    <dgm:pt modelId="{6A71C5FA-6C42-4EF6-AFC7-48423097E6BA}" type="pres">
      <dgm:prSet presAssocID="{D4855759-B881-4FA8-822C-28CBA7EB9835}" presName="parentLin" presStyleCnt="0"/>
      <dgm:spPr/>
    </dgm:pt>
    <dgm:pt modelId="{1F3425EA-BB4E-4A9E-B75F-25F08F5A18A8}" type="pres">
      <dgm:prSet presAssocID="{D4855759-B881-4FA8-822C-28CBA7EB9835}" presName="parentLeftMargin" presStyleLbl="node1" presStyleIdx="0" presStyleCnt="4"/>
      <dgm:spPr/>
      <dgm:t>
        <a:bodyPr/>
        <a:lstStyle/>
        <a:p>
          <a:pPr rtl="1"/>
          <a:endParaRPr lang="ar-SA"/>
        </a:p>
      </dgm:t>
    </dgm:pt>
    <dgm:pt modelId="{A634E088-971C-4C7F-8D78-99015ECE8406}" type="pres">
      <dgm:prSet presAssocID="{D4855759-B881-4FA8-822C-28CBA7EB9835}" presName="parentText" presStyleLbl="node1" presStyleIdx="1" presStyleCnt="4">
        <dgm:presLayoutVars>
          <dgm:chMax val="0"/>
          <dgm:bulletEnabled val="1"/>
        </dgm:presLayoutVars>
      </dgm:prSet>
      <dgm:spPr/>
      <dgm:t>
        <a:bodyPr/>
        <a:lstStyle/>
        <a:p>
          <a:pPr rtl="1"/>
          <a:endParaRPr lang="ar-SA"/>
        </a:p>
      </dgm:t>
    </dgm:pt>
    <dgm:pt modelId="{32F0C08F-DD31-441F-8530-DD0CB8A432B4}" type="pres">
      <dgm:prSet presAssocID="{D4855759-B881-4FA8-822C-28CBA7EB9835}" presName="negativeSpace" presStyleCnt="0"/>
      <dgm:spPr/>
    </dgm:pt>
    <dgm:pt modelId="{08149729-29F6-4288-B54D-DA82247E50DC}" type="pres">
      <dgm:prSet presAssocID="{D4855759-B881-4FA8-822C-28CBA7EB9835}" presName="childText" presStyleLbl="conFgAcc1" presStyleIdx="1" presStyleCnt="4">
        <dgm:presLayoutVars>
          <dgm:bulletEnabled val="1"/>
        </dgm:presLayoutVars>
      </dgm:prSet>
      <dgm:spPr/>
    </dgm:pt>
    <dgm:pt modelId="{95D05950-8FB0-453D-ABAD-2F6CC16D14B8}" type="pres">
      <dgm:prSet presAssocID="{62D554B7-8AE9-4453-90F3-5382B7530FDD}" presName="spaceBetweenRectangles" presStyleCnt="0"/>
      <dgm:spPr/>
    </dgm:pt>
    <dgm:pt modelId="{1774E5B2-09BB-42CC-8CDB-FAA572DD6CED}" type="pres">
      <dgm:prSet presAssocID="{A94EAD51-4BE2-4246-8083-014AA4DC9C5E}" presName="parentLin" presStyleCnt="0"/>
      <dgm:spPr/>
    </dgm:pt>
    <dgm:pt modelId="{19FCE0DE-E255-4C00-BCF6-8C7B42AD9F16}" type="pres">
      <dgm:prSet presAssocID="{A94EAD51-4BE2-4246-8083-014AA4DC9C5E}" presName="parentLeftMargin" presStyleLbl="node1" presStyleIdx="1" presStyleCnt="4"/>
      <dgm:spPr/>
      <dgm:t>
        <a:bodyPr/>
        <a:lstStyle/>
        <a:p>
          <a:pPr rtl="1"/>
          <a:endParaRPr lang="ar-SA"/>
        </a:p>
      </dgm:t>
    </dgm:pt>
    <dgm:pt modelId="{89C0A567-70B2-4942-89FF-93337456BC3D}" type="pres">
      <dgm:prSet presAssocID="{A94EAD51-4BE2-4246-8083-014AA4DC9C5E}" presName="parentText" presStyleLbl="node1" presStyleIdx="2" presStyleCnt="4">
        <dgm:presLayoutVars>
          <dgm:chMax val="0"/>
          <dgm:bulletEnabled val="1"/>
        </dgm:presLayoutVars>
      </dgm:prSet>
      <dgm:spPr/>
      <dgm:t>
        <a:bodyPr/>
        <a:lstStyle/>
        <a:p>
          <a:pPr rtl="1"/>
          <a:endParaRPr lang="ar-SA"/>
        </a:p>
      </dgm:t>
    </dgm:pt>
    <dgm:pt modelId="{B012B262-7F5A-4490-90EC-B1A4D3397587}" type="pres">
      <dgm:prSet presAssocID="{A94EAD51-4BE2-4246-8083-014AA4DC9C5E}" presName="negativeSpace" presStyleCnt="0"/>
      <dgm:spPr/>
    </dgm:pt>
    <dgm:pt modelId="{2EE4AA8B-AF32-4440-853A-336C102219BE}" type="pres">
      <dgm:prSet presAssocID="{A94EAD51-4BE2-4246-8083-014AA4DC9C5E}" presName="childText" presStyleLbl="conFgAcc1" presStyleIdx="2" presStyleCnt="4">
        <dgm:presLayoutVars>
          <dgm:bulletEnabled val="1"/>
        </dgm:presLayoutVars>
      </dgm:prSet>
      <dgm:spPr>
        <a:blipFill rotWithShape="0">
          <a:blip xmlns:r="http://schemas.openxmlformats.org/officeDocument/2006/relationships" r:embed="rId1"/>
          <a:stretch>
            <a:fillRect/>
          </a:stretch>
        </a:blipFill>
      </dgm:spPr>
      <dgm:t>
        <a:bodyPr/>
        <a:lstStyle/>
        <a:p>
          <a:pPr rtl="1"/>
          <a:endParaRPr lang="ar-SA"/>
        </a:p>
      </dgm:t>
    </dgm:pt>
    <dgm:pt modelId="{73AD6F3B-556C-476D-8700-C0BC745D839E}" type="pres">
      <dgm:prSet presAssocID="{7E7628BD-F1FD-4498-9372-9A322DF955E0}" presName="spaceBetweenRectangles" presStyleCnt="0"/>
      <dgm:spPr/>
    </dgm:pt>
    <dgm:pt modelId="{8ABFFA01-0F20-43A6-91B7-98BBE6F7077D}" type="pres">
      <dgm:prSet presAssocID="{37573C77-8687-49FE-A47D-45C3F1D05AE5}" presName="parentLin" presStyleCnt="0"/>
      <dgm:spPr/>
    </dgm:pt>
    <dgm:pt modelId="{C18202A0-3E67-4D3F-A8B5-543538E9E195}" type="pres">
      <dgm:prSet presAssocID="{37573C77-8687-49FE-A47D-45C3F1D05AE5}" presName="parentLeftMargin" presStyleLbl="node1" presStyleIdx="2" presStyleCnt="4"/>
      <dgm:spPr/>
      <dgm:t>
        <a:bodyPr/>
        <a:lstStyle/>
        <a:p>
          <a:pPr rtl="1"/>
          <a:endParaRPr lang="ar-SA"/>
        </a:p>
      </dgm:t>
    </dgm:pt>
    <dgm:pt modelId="{7890679D-5E32-4270-B0AE-C738324B8DEB}" type="pres">
      <dgm:prSet presAssocID="{37573C77-8687-49FE-A47D-45C3F1D05AE5}" presName="parentText" presStyleLbl="node1" presStyleIdx="3" presStyleCnt="4">
        <dgm:presLayoutVars>
          <dgm:chMax val="0"/>
          <dgm:bulletEnabled val="1"/>
        </dgm:presLayoutVars>
      </dgm:prSet>
      <dgm:spPr/>
      <dgm:t>
        <a:bodyPr/>
        <a:lstStyle/>
        <a:p>
          <a:pPr rtl="1"/>
          <a:endParaRPr lang="ar-SA"/>
        </a:p>
      </dgm:t>
    </dgm:pt>
    <dgm:pt modelId="{D677B86C-6B8B-4C88-8BCA-D7F5E841F480}" type="pres">
      <dgm:prSet presAssocID="{37573C77-8687-49FE-A47D-45C3F1D05AE5}" presName="negativeSpace" presStyleCnt="0"/>
      <dgm:spPr/>
    </dgm:pt>
    <dgm:pt modelId="{1B996A02-E239-41A3-8621-C5EC5E6FAE69}" type="pres">
      <dgm:prSet presAssocID="{37573C77-8687-49FE-A47D-45C3F1D05AE5}" presName="childText" presStyleLbl="conFgAcc1" presStyleIdx="3" presStyleCnt="4">
        <dgm:presLayoutVars>
          <dgm:bulletEnabled val="1"/>
        </dgm:presLayoutVars>
      </dgm:prSet>
      <dgm:spPr>
        <a:prstGeom prst="roundRect">
          <a:avLst/>
        </a:prstGeom>
      </dgm:spPr>
    </dgm:pt>
  </dgm:ptLst>
  <dgm:cxnLst>
    <dgm:cxn modelId="{122CF825-C1F2-4174-AE77-E75C76D67019}" srcId="{9B001039-7074-4994-8215-140D6C7FD847}" destId="{D4855759-B881-4FA8-822C-28CBA7EB9835}" srcOrd="1" destOrd="0" parTransId="{C90946B0-68E2-414D-AFC2-EDB1211F4A07}" sibTransId="{62D554B7-8AE9-4453-90F3-5382B7530FDD}"/>
    <dgm:cxn modelId="{D6E546FC-B41D-4B0B-AA19-2558101E30F9}" type="presOf" srcId="{D4855759-B881-4FA8-822C-28CBA7EB9835}" destId="{1F3425EA-BB4E-4A9E-B75F-25F08F5A18A8}" srcOrd="0" destOrd="0" presId="urn:microsoft.com/office/officeart/2005/8/layout/list1"/>
    <dgm:cxn modelId="{D63A8D35-AD9C-4CF8-84D3-F4AA92A89A33}" srcId="{9B001039-7074-4994-8215-140D6C7FD847}" destId="{541B46BF-0583-4F8E-AF03-7B85F2A3C5C7}" srcOrd="0" destOrd="0" parTransId="{E838BD7D-0101-462C-9837-9CBAE9F6BF4A}" sibTransId="{7C31C300-BF4D-48F1-A553-25C75F894885}"/>
    <dgm:cxn modelId="{5C9F006F-3302-40E5-AE09-3A4343000C57}" type="presOf" srcId="{A94EAD51-4BE2-4246-8083-014AA4DC9C5E}" destId="{19FCE0DE-E255-4C00-BCF6-8C7B42AD9F16}" srcOrd="0" destOrd="0" presId="urn:microsoft.com/office/officeart/2005/8/layout/list1"/>
    <dgm:cxn modelId="{A7DE95F2-BAAF-47F8-A2E5-61D0029C0DD0}" type="presOf" srcId="{A94EAD51-4BE2-4246-8083-014AA4DC9C5E}" destId="{89C0A567-70B2-4942-89FF-93337456BC3D}" srcOrd="1" destOrd="0" presId="urn:microsoft.com/office/officeart/2005/8/layout/list1"/>
    <dgm:cxn modelId="{8C7CBB6C-8B38-4127-9A79-D6B9939C0FCF}" type="presOf" srcId="{9B001039-7074-4994-8215-140D6C7FD847}" destId="{BE705D38-8020-4254-A4FF-43EF4C4C9CDF}" srcOrd="0" destOrd="0" presId="urn:microsoft.com/office/officeart/2005/8/layout/list1"/>
    <dgm:cxn modelId="{1990732C-25B6-4343-BC22-A940D1E4B2EB}" type="presOf" srcId="{541B46BF-0583-4F8E-AF03-7B85F2A3C5C7}" destId="{B1488530-E7CC-4DFB-8FC3-6011E36611D7}" srcOrd="1" destOrd="0" presId="urn:microsoft.com/office/officeart/2005/8/layout/list1"/>
    <dgm:cxn modelId="{50B22291-3158-47B9-A52C-CD1B82120FF4}" type="presOf" srcId="{37573C77-8687-49FE-A47D-45C3F1D05AE5}" destId="{C18202A0-3E67-4D3F-A8B5-543538E9E195}" srcOrd="0" destOrd="0" presId="urn:microsoft.com/office/officeart/2005/8/layout/list1"/>
    <dgm:cxn modelId="{5750703D-B512-489B-8CE1-15F6FEAB326B}" srcId="{9B001039-7074-4994-8215-140D6C7FD847}" destId="{A94EAD51-4BE2-4246-8083-014AA4DC9C5E}" srcOrd="2" destOrd="0" parTransId="{9E2192BA-192D-4E78-A38E-8677936A969F}" sibTransId="{7E7628BD-F1FD-4498-9372-9A322DF955E0}"/>
    <dgm:cxn modelId="{56ABD3BD-CFF0-4FC7-80D7-06B4CCBA1442}" type="presOf" srcId="{D4855759-B881-4FA8-822C-28CBA7EB9835}" destId="{A634E088-971C-4C7F-8D78-99015ECE8406}" srcOrd="1" destOrd="0" presId="urn:microsoft.com/office/officeart/2005/8/layout/list1"/>
    <dgm:cxn modelId="{5C04826C-B42F-4547-9850-2392049132A7}" type="presOf" srcId="{37573C77-8687-49FE-A47D-45C3F1D05AE5}" destId="{7890679D-5E32-4270-B0AE-C738324B8DEB}" srcOrd="1" destOrd="0" presId="urn:microsoft.com/office/officeart/2005/8/layout/list1"/>
    <dgm:cxn modelId="{DCB14847-96B2-45C9-861B-BD1AC4E184B3}" type="presOf" srcId="{541B46BF-0583-4F8E-AF03-7B85F2A3C5C7}" destId="{E7F7CD10-1B8F-4164-A8C6-BE8C350EE191}" srcOrd="0" destOrd="0" presId="urn:microsoft.com/office/officeart/2005/8/layout/list1"/>
    <dgm:cxn modelId="{FA1CCEBC-3698-46CC-9314-316ECCCDCF4A}" srcId="{9B001039-7074-4994-8215-140D6C7FD847}" destId="{37573C77-8687-49FE-A47D-45C3F1D05AE5}" srcOrd="3" destOrd="0" parTransId="{32A7E7D4-37C4-4A4C-9808-F9BCEF1BBA25}" sibTransId="{B955D5F1-42BB-4232-8591-C876DC697CEC}"/>
    <dgm:cxn modelId="{F37106E6-EA6F-4C93-99CC-B45B4F9499D8}" type="presParOf" srcId="{BE705D38-8020-4254-A4FF-43EF4C4C9CDF}" destId="{22665B74-AFDB-448E-AD27-490BC367BFB2}" srcOrd="0" destOrd="0" presId="urn:microsoft.com/office/officeart/2005/8/layout/list1"/>
    <dgm:cxn modelId="{C5545196-EB23-4786-BE5C-9DEA148CE6AE}" type="presParOf" srcId="{22665B74-AFDB-448E-AD27-490BC367BFB2}" destId="{E7F7CD10-1B8F-4164-A8C6-BE8C350EE191}" srcOrd="0" destOrd="0" presId="urn:microsoft.com/office/officeart/2005/8/layout/list1"/>
    <dgm:cxn modelId="{9A79CAC5-0A32-442E-96F2-804A265CAFB8}" type="presParOf" srcId="{22665B74-AFDB-448E-AD27-490BC367BFB2}" destId="{B1488530-E7CC-4DFB-8FC3-6011E36611D7}" srcOrd="1" destOrd="0" presId="urn:microsoft.com/office/officeart/2005/8/layout/list1"/>
    <dgm:cxn modelId="{65D47264-7ECC-4246-80FD-C8E843B1CCCB}" type="presParOf" srcId="{BE705D38-8020-4254-A4FF-43EF4C4C9CDF}" destId="{3C7B33F9-E1BF-4194-AC1C-4CBDBB84CA51}" srcOrd="1" destOrd="0" presId="urn:microsoft.com/office/officeart/2005/8/layout/list1"/>
    <dgm:cxn modelId="{1FBBDCFF-A476-403C-A10F-10C0E949F723}" type="presParOf" srcId="{BE705D38-8020-4254-A4FF-43EF4C4C9CDF}" destId="{7A8129C5-F68F-470B-BAD5-A3C1119959A7}" srcOrd="2" destOrd="0" presId="urn:microsoft.com/office/officeart/2005/8/layout/list1"/>
    <dgm:cxn modelId="{7CBEAD0B-DEF2-4C90-B7AB-FA5572034653}" type="presParOf" srcId="{BE705D38-8020-4254-A4FF-43EF4C4C9CDF}" destId="{FC3A1550-63EC-41FB-AD2B-7A9152F81670}" srcOrd="3" destOrd="0" presId="urn:microsoft.com/office/officeart/2005/8/layout/list1"/>
    <dgm:cxn modelId="{9A0D3CAA-EEA6-44A0-A3C7-6A09F64A3E2D}" type="presParOf" srcId="{BE705D38-8020-4254-A4FF-43EF4C4C9CDF}" destId="{6A71C5FA-6C42-4EF6-AFC7-48423097E6BA}" srcOrd="4" destOrd="0" presId="urn:microsoft.com/office/officeart/2005/8/layout/list1"/>
    <dgm:cxn modelId="{701EEF01-1C18-4EF6-A4C9-E90C14D1DCD4}" type="presParOf" srcId="{6A71C5FA-6C42-4EF6-AFC7-48423097E6BA}" destId="{1F3425EA-BB4E-4A9E-B75F-25F08F5A18A8}" srcOrd="0" destOrd="0" presId="urn:microsoft.com/office/officeart/2005/8/layout/list1"/>
    <dgm:cxn modelId="{C4750F0F-A86D-4FFD-A9AE-0B56F7C1A587}" type="presParOf" srcId="{6A71C5FA-6C42-4EF6-AFC7-48423097E6BA}" destId="{A634E088-971C-4C7F-8D78-99015ECE8406}" srcOrd="1" destOrd="0" presId="urn:microsoft.com/office/officeart/2005/8/layout/list1"/>
    <dgm:cxn modelId="{3160337F-EC72-4E0F-96CB-869FE168B46E}" type="presParOf" srcId="{BE705D38-8020-4254-A4FF-43EF4C4C9CDF}" destId="{32F0C08F-DD31-441F-8530-DD0CB8A432B4}" srcOrd="5" destOrd="0" presId="urn:microsoft.com/office/officeart/2005/8/layout/list1"/>
    <dgm:cxn modelId="{1694C529-1C7F-4F4C-BDA1-CB6AAEB7F99C}" type="presParOf" srcId="{BE705D38-8020-4254-A4FF-43EF4C4C9CDF}" destId="{08149729-29F6-4288-B54D-DA82247E50DC}" srcOrd="6" destOrd="0" presId="urn:microsoft.com/office/officeart/2005/8/layout/list1"/>
    <dgm:cxn modelId="{4984AE47-DC02-474B-8CF0-405A6D8E5DBC}" type="presParOf" srcId="{BE705D38-8020-4254-A4FF-43EF4C4C9CDF}" destId="{95D05950-8FB0-453D-ABAD-2F6CC16D14B8}" srcOrd="7" destOrd="0" presId="urn:microsoft.com/office/officeart/2005/8/layout/list1"/>
    <dgm:cxn modelId="{BD3A0650-2B08-4EBF-A42B-72F02DF46999}" type="presParOf" srcId="{BE705D38-8020-4254-A4FF-43EF4C4C9CDF}" destId="{1774E5B2-09BB-42CC-8CDB-FAA572DD6CED}" srcOrd="8" destOrd="0" presId="urn:microsoft.com/office/officeart/2005/8/layout/list1"/>
    <dgm:cxn modelId="{B1B5D661-1335-4253-B8F0-95AD795D509D}" type="presParOf" srcId="{1774E5B2-09BB-42CC-8CDB-FAA572DD6CED}" destId="{19FCE0DE-E255-4C00-BCF6-8C7B42AD9F16}" srcOrd="0" destOrd="0" presId="urn:microsoft.com/office/officeart/2005/8/layout/list1"/>
    <dgm:cxn modelId="{AE5C6CDF-59BE-4F3A-8737-C762424C3A28}" type="presParOf" srcId="{1774E5B2-09BB-42CC-8CDB-FAA572DD6CED}" destId="{89C0A567-70B2-4942-89FF-93337456BC3D}" srcOrd="1" destOrd="0" presId="urn:microsoft.com/office/officeart/2005/8/layout/list1"/>
    <dgm:cxn modelId="{30621284-C2A7-42C0-8246-2FFBE73360DC}" type="presParOf" srcId="{BE705D38-8020-4254-A4FF-43EF4C4C9CDF}" destId="{B012B262-7F5A-4490-90EC-B1A4D3397587}" srcOrd="9" destOrd="0" presId="urn:microsoft.com/office/officeart/2005/8/layout/list1"/>
    <dgm:cxn modelId="{3D1ED465-8F9F-47B6-82F3-31E58DC85A03}" type="presParOf" srcId="{BE705D38-8020-4254-A4FF-43EF4C4C9CDF}" destId="{2EE4AA8B-AF32-4440-853A-336C102219BE}" srcOrd="10" destOrd="0" presId="urn:microsoft.com/office/officeart/2005/8/layout/list1"/>
    <dgm:cxn modelId="{5CF1B709-F9FF-4E33-9DFC-4C53E0175AB3}" type="presParOf" srcId="{BE705D38-8020-4254-A4FF-43EF4C4C9CDF}" destId="{73AD6F3B-556C-476D-8700-C0BC745D839E}" srcOrd="11" destOrd="0" presId="urn:microsoft.com/office/officeart/2005/8/layout/list1"/>
    <dgm:cxn modelId="{4E898143-A638-4605-B2AC-5B6B06E24EC9}" type="presParOf" srcId="{BE705D38-8020-4254-A4FF-43EF4C4C9CDF}" destId="{8ABFFA01-0F20-43A6-91B7-98BBE6F7077D}" srcOrd="12" destOrd="0" presId="urn:microsoft.com/office/officeart/2005/8/layout/list1"/>
    <dgm:cxn modelId="{FB6538D7-5294-45FD-AFE5-5C1B78BFE773}" type="presParOf" srcId="{8ABFFA01-0F20-43A6-91B7-98BBE6F7077D}" destId="{C18202A0-3E67-4D3F-A8B5-543538E9E195}" srcOrd="0" destOrd="0" presId="urn:microsoft.com/office/officeart/2005/8/layout/list1"/>
    <dgm:cxn modelId="{141253CB-AE24-4A7B-B3A1-0C28009B9CBF}" type="presParOf" srcId="{8ABFFA01-0F20-43A6-91B7-98BBE6F7077D}" destId="{7890679D-5E32-4270-B0AE-C738324B8DEB}" srcOrd="1" destOrd="0" presId="urn:microsoft.com/office/officeart/2005/8/layout/list1"/>
    <dgm:cxn modelId="{0E46DD5D-B7B2-45F4-B33D-4526A14B4024}" type="presParOf" srcId="{BE705D38-8020-4254-A4FF-43EF4C4C9CDF}" destId="{D677B86C-6B8B-4C88-8BCA-D7F5E841F480}" srcOrd="13" destOrd="0" presId="urn:microsoft.com/office/officeart/2005/8/layout/list1"/>
    <dgm:cxn modelId="{8478C89E-8BDC-47D6-81D1-01B4EAB7C6E6}" type="presParOf" srcId="{BE705D38-8020-4254-A4FF-43EF4C4C9CDF}" destId="{1B996A02-E239-41A3-8621-C5EC5E6FAE69}"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B001039-7074-4994-8215-140D6C7FD847}"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ar-SA"/>
        </a:p>
      </dgm:t>
    </dgm:pt>
    <dgm:pt modelId="{541B46BF-0583-4F8E-AF03-7B85F2A3C5C7}">
      <dgm:prSet phldrT="[نص]"/>
      <dgm:spPr/>
      <dgm:t>
        <a:bodyPr/>
        <a:lstStyle/>
        <a:p>
          <a:pPr algn="r" rtl="1"/>
          <a:r>
            <a:rPr lang="ar-IQ" dirty="0" smtClean="0"/>
            <a:t>تسبب في بعض الأحيان ملل لدى الطلبة</a:t>
          </a:r>
        </a:p>
      </dgm:t>
    </dgm:pt>
    <dgm:pt modelId="{E838BD7D-0101-462C-9837-9CBAE9F6BF4A}" type="parTrans" cxnId="{D63A8D35-AD9C-4CF8-84D3-F4AA92A89A33}">
      <dgm:prSet/>
      <dgm:spPr/>
      <dgm:t>
        <a:bodyPr/>
        <a:lstStyle/>
        <a:p>
          <a:pPr algn="r" rtl="1"/>
          <a:endParaRPr lang="ar-SA"/>
        </a:p>
      </dgm:t>
    </dgm:pt>
    <dgm:pt modelId="{7C31C300-BF4D-48F1-A553-25C75F894885}" type="sibTrans" cxnId="{D63A8D35-AD9C-4CF8-84D3-F4AA92A89A33}">
      <dgm:prSet/>
      <dgm:spPr/>
      <dgm:t>
        <a:bodyPr/>
        <a:lstStyle/>
        <a:p>
          <a:pPr algn="r" rtl="1"/>
          <a:endParaRPr lang="ar-SA"/>
        </a:p>
      </dgm:t>
    </dgm:pt>
    <dgm:pt modelId="{D4855759-B881-4FA8-822C-28CBA7EB9835}">
      <dgm:prSet phldrT="[نص]"/>
      <dgm:spPr/>
      <dgm:t>
        <a:bodyPr/>
        <a:lstStyle/>
        <a:p>
          <a:pPr algn="r" rtl="1"/>
          <a:r>
            <a:rPr lang="ar-IQ" dirty="0" smtClean="0"/>
            <a:t>يكون الطالب سلبياً اذا لم يستطيع تأدية المهارة المراد تعلمها</a:t>
          </a:r>
        </a:p>
      </dgm:t>
    </dgm:pt>
    <dgm:pt modelId="{C90946B0-68E2-414D-AFC2-EDB1211F4A07}" type="parTrans" cxnId="{122CF825-C1F2-4174-AE77-E75C76D67019}">
      <dgm:prSet/>
      <dgm:spPr/>
      <dgm:t>
        <a:bodyPr/>
        <a:lstStyle/>
        <a:p>
          <a:pPr algn="r" rtl="1"/>
          <a:endParaRPr lang="ar-SA"/>
        </a:p>
      </dgm:t>
    </dgm:pt>
    <dgm:pt modelId="{62D554B7-8AE9-4453-90F3-5382B7530FDD}" type="sibTrans" cxnId="{122CF825-C1F2-4174-AE77-E75C76D67019}">
      <dgm:prSet/>
      <dgm:spPr/>
      <dgm:t>
        <a:bodyPr/>
        <a:lstStyle/>
        <a:p>
          <a:pPr algn="r" rtl="1"/>
          <a:endParaRPr lang="ar-SA"/>
        </a:p>
      </dgm:t>
    </dgm:pt>
    <dgm:pt modelId="{BE705D38-8020-4254-A4FF-43EF4C4C9CDF}" type="pres">
      <dgm:prSet presAssocID="{9B001039-7074-4994-8215-140D6C7FD847}" presName="linear" presStyleCnt="0">
        <dgm:presLayoutVars>
          <dgm:dir val="rev"/>
          <dgm:animLvl val="lvl"/>
          <dgm:resizeHandles val="exact"/>
        </dgm:presLayoutVars>
      </dgm:prSet>
      <dgm:spPr/>
      <dgm:t>
        <a:bodyPr/>
        <a:lstStyle/>
        <a:p>
          <a:pPr rtl="1"/>
          <a:endParaRPr lang="ar-SA"/>
        </a:p>
      </dgm:t>
    </dgm:pt>
    <dgm:pt modelId="{22665B74-AFDB-448E-AD27-490BC367BFB2}" type="pres">
      <dgm:prSet presAssocID="{541B46BF-0583-4F8E-AF03-7B85F2A3C5C7}" presName="parentLin" presStyleCnt="0"/>
      <dgm:spPr/>
    </dgm:pt>
    <dgm:pt modelId="{E7F7CD10-1B8F-4164-A8C6-BE8C350EE191}" type="pres">
      <dgm:prSet presAssocID="{541B46BF-0583-4F8E-AF03-7B85F2A3C5C7}" presName="parentLeftMargin" presStyleLbl="node1" presStyleIdx="0" presStyleCnt="2"/>
      <dgm:spPr/>
      <dgm:t>
        <a:bodyPr/>
        <a:lstStyle/>
        <a:p>
          <a:pPr rtl="1"/>
          <a:endParaRPr lang="ar-SA"/>
        </a:p>
      </dgm:t>
    </dgm:pt>
    <dgm:pt modelId="{B1488530-E7CC-4DFB-8FC3-6011E36611D7}" type="pres">
      <dgm:prSet presAssocID="{541B46BF-0583-4F8E-AF03-7B85F2A3C5C7}" presName="parentText" presStyleLbl="node1" presStyleIdx="0" presStyleCnt="2">
        <dgm:presLayoutVars>
          <dgm:chMax val="0"/>
          <dgm:bulletEnabled val="1"/>
        </dgm:presLayoutVars>
      </dgm:prSet>
      <dgm:spPr/>
      <dgm:t>
        <a:bodyPr/>
        <a:lstStyle/>
        <a:p>
          <a:pPr rtl="1"/>
          <a:endParaRPr lang="ar-SA"/>
        </a:p>
      </dgm:t>
    </dgm:pt>
    <dgm:pt modelId="{3C7B33F9-E1BF-4194-AC1C-4CBDBB84CA51}" type="pres">
      <dgm:prSet presAssocID="{541B46BF-0583-4F8E-AF03-7B85F2A3C5C7}" presName="negativeSpace" presStyleCnt="0"/>
      <dgm:spPr/>
    </dgm:pt>
    <dgm:pt modelId="{7A8129C5-F68F-470B-BAD5-A3C1119959A7}" type="pres">
      <dgm:prSet presAssocID="{541B46BF-0583-4F8E-AF03-7B85F2A3C5C7}" presName="childText" presStyleLbl="conFgAcc1" presStyleIdx="0" presStyleCnt="2">
        <dgm:presLayoutVars>
          <dgm:bulletEnabled val="1"/>
        </dgm:presLayoutVars>
      </dgm:prSet>
      <dgm:spPr/>
    </dgm:pt>
    <dgm:pt modelId="{FC3A1550-63EC-41FB-AD2B-7A9152F81670}" type="pres">
      <dgm:prSet presAssocID="{7C31C300-BF4D-48F1-A553-25C75F894885}" presName="spaceBetweenRectangles" presStyleCnt="0"/>
      <dgm:spPr/>
    </dgm:pt>
    <dgm:pt modelId="{6A71C5FA-6C42-4EF6-AFC7-48423097E6BA}" type="pres">
      <dgm:prSet presAssocID="{D4855759-B881-4FA8-822C-28CBA7EB9835}" presName="parentLin" presStyleCnt="0"/>
      <dgm:spPr/>
    </dgm:pt>
    <dgm:pt modelId="{1F3425EA-BB4E-4A9E-B75F-25F08F5A18A8}" type="pres">
      <dgm:prSet presAssocID="{D4855759-B881-4FA8-822C-28CBA7EB9835}" presName="parentLeftMargin" presStyleLbl="node1" presStyleIdx="0" presStyleCnt="2"/>
      <dgm:spPr/>
      <dgm:t>
        <a:bodyPr/>
        <a:lstStyle/>
        <a:p>
          <a:pPr rtl="1"/>
          <a:endParaRPr lang="ar-SA"/>
        </a:p>
      </dgm:t>
    </dgm:pt>
    <dgm:pt modelId="{A634E088-971C-4C7F-8D78-99015ECE8406}" type="pres">
      <dgm:prSet presAssocID="{D4855759-B881-4FA8-822C-28CBA7EB9835}" presName="parentText" presStyleLbl="node1" presStyleIdx="1" presStyleCnt="2">
        <dgm:presLayoutVars>
          <dgm:chMax val="0"/>
          <dgm:bulletEnabled val="1"/>
        </dgm:presLayoutVars>
      </dgm:prSet>
      <dgm:spPr/>
      <dgm:t>
        <a:bodyPr/>
        <a:lstStyle/>
        <a:p>
          <a:pPr rtl="1"/>
          <a:endParaRPr lang="ar-SA"/>
        </a:p>
      </dgm:t>
    </dgm:pt>
    <dgm:pt modelId="{32F0C08F-DD31-441F-8530-DD0CB8A432B4}" type="pres">
      <dgm:prSet presAssocID="{D4855759-B881-4FA8-822C-28CBA7EB9835}" presName="negativeSpace" presStyleCnt="0"/>
      <dgm:spPr/>
    </dgm:pt>
    <dgm:pt modelId="{08149729-29F6-4288-B54D-DA82247E50DC}" type="pres">
      <dgm:prSet presAssocID="{D4855759-B881-4FA8-822C-28CBA7EB9835}" presName="childText" presStyleLbl="conFgAcc1" presStyleIdx="1" presStyleCnt="2">
        <dgm:presLayoutVars>
          <dgm:bulletEnabled val="1"/>
        </dgm:presLayoutVars>
      </dgm:prSet>
      <dgm:spPr/>
    </dgm:pt>
  </dgm:ptLst>
  <dgm:cxnLst>
    <dgm:cxn modelId="{122CF825-C1F2-4174-AE77-E75C76D67019}" srcId="{9B001039-7074-4994-8215-140D6C7FD847}" destId="{D4855759-B881-4FA8-822C-28CBA7EB9835}" srcOrd="1" destOrd="0" parTransId="{C90946B0-68E2-414D-AFC2-EDB1211F4A07}" sibTransId="{62D554B7-8AE9-4453-90F3-5382B7530FDD}"/>
    <dgm:cxn modelId="{D6E546FC-B41D-4B0B-AA19-2558101E30F9}" type="presOf" srcId="{D4855759-B881-4FA8-822C-28CBA7EB9835}" destId="{1F3425EA-BB4E-4A9E-B75F-25F08F5A18A8}" srcOrd="0" destOrd="0" presId="urn:microsoft.com/office/officeart/2005/8/layout/list1"/>
    <dgm:cxn modelId="{D63A8D35-AD9C-4CF8-84D3-F4AA92A89A33}" srcId="{9B001039-7074-4994-8215-140D6C7FD847}" destId="{541B46BF-0583-4F8E-AF03-7B85F2A3C5C7}" srcOrd="0" destOrd="0" parTransId="{E838BD7D-0101-462C-9837-9CBAE9F6BF4A}" sibTransId="{7C31C300-BF4D-48F1-A553-25C75F894885}"/>
    <dgm:cxn modelId="{8C7CBB6C-8B38-4127-9A79-D6B9939C0FCF}" type="presOf" srcId="{9B001039-7074-4994-8215-140D6C7FD847}" destId="{BE705D38-8020-4254-A4FF-43EF4C4C9CDF}" srcOrd="0" destOrd="0" presId="urn:microsoft.com/office/officeart/2005/8/layout/list1"/>
    <dgm:cxn modelId="{1990732C-25B6-4343-BC22-A940D1E4B2EB}" type="presOf" srcId="{541B46BF-0583-4F8E-AF03-7B85F2A3C5C7}" destId="{B1488530-E7CC-4DFB-8FC3-6011E36611D7}" srcOrd="1" destOrd="0" presId="urn:microsoft.com/office/officeart/2005/8/layout/list1"/>
    <dgm:cxn modelId="{56ABD3BD-CFF0-4FC7-80D7-06B4CCBA1442}" type="presOf" srcId="{D4855759-B881-4FA8-822C-28CBA7EB9835}" destId="{A634E088-971C-4C7F-8D78-99015ECE8406}" srcOrd="1" destOrd="0" presId="urn:microsoft.com/office/officeart/2005/8/layout/list1"/>
    <dgm:cxn modelId="{DCB14847-96B2-45C9-861B-BD1AC4E184B3}" type="presOf" srcId="{541B46BF-0583-4F8E-AF03-7B85F2A3C5C7}" destId="{E7F7CD10-1B8F-4164-A8C6-BE8C350EE191}" srcOrd="0" destOrd="0" presId="urn:microsoft.com/office/officeart/2005/8/layout/list1"/>
    <dgm:cxn modelId="{F37106E6-EA6F-4C93-99CC-B45B4F9499D8}" type="presParOf" srcId="{BE705D38-8020-4254-A4FF-43EF4C4C9CDF}" destId="{22665B74-AFDB-448E-AD27-490BC367BFB2}" srcOrd="0" destOrd="0" presId="urn:microsoft.com/office/officeart/2005/8/layout/list1"/>
    <dgm:cxn modelId="{C5545196-EB23-4786-BE5C-9DEA148CE6AE}" type="presParOf" srcId="{22665B74-AFDB-448E-AD27-490BC367BFB2}" destId="{E7F7CD10-1B8F-4164-A8C6-BE8C350EE191}" srcOrd="0" destOrd="0" presId="urn:microsoft.com/office/officeart/2005/8/layout/list1"/>
    <dgm:cxn modelId="{9A79CAC5-0A32-442E-96F2-804A265CAFB8}" type="presParOf" srcId="{22665B74-AFDB-448E-AD27-490BC367BFB2}" destId="{B1488530-E7CC-4DFB-8FC3-6011E36611D7}" srcOrd="1" destOrd="0" presId="urn:microsoft.com/office/officeart/2005/8/layout/list1"/>
    <dgm:cxn modelId="{65D47264-7ECC-4246-80FD-C8E843B1CCCB}" type="presParOf" srcId="{BE705D38-8020-4254-A4FF-43EF4C4C9CDF}" destId="{3C7B33F9-E1BF-4194-AC1C-4CBDBB84CA51}" srcOrd="1" destOrd="0" presId="urn:microsoft.com/office/officeart/2005/8/layout/list1"/>
    <dgm:cxn modelId="{1FBBDCFF-A476-403C-A10F-10C0E949F723}" type="presParOf" srcId="{BE705D38-8020-4254-A4FF-43EF4C4C9CDF}" destId="{7A8129C5-F68F-470B-BAD5-A3C1119959A7}" srcOrd="2" destOrd="0" presId="urn:microsoft.com/office/officeart/2005/8/layout/list1"/>
    <dgm:cxn modelId="{7CBEAD0B-DEF2-4C90-B7AB-FA5572034653}" type="presParOf" srcId="{BE705D38-8020-4254-A4FF-43EF4C4C9CDF}" destId="{FC3A1550-63EC-41FB-AD2B-7A9152F81670}" srcOrd="3" destOrd="0" presId="urn:microsoft.com/office/officeart/2005/8/layout/list1"/>
    <dgm:cxn modelId="{9A0D3CAA-EEA6-44A0-A3C7-6A09F64A3E2D}" type="presParOf" srcId="{BE705D38-8020-4254-A4FF-43EF4C4C9CDF}" destId="{6A71C5FA-6C42-4EF6-AFC7-48423097E6BA}" srcOrd="4" destOrd="0" presId="urn:microsoft.com/office/officeart/2005/8/layout/list1"/>
    <dgm:cxn modelId="{701EEF01-1C18-4EF6-A4C9-E90C14D1DCD4}" type="presParOf" srcId="{6A71C5FA-6C42-4EF6-AFC7-48423097E6BA}" destId="{1F3425EA-BB4E-4A9E-B75F-25F08F5A18A8}" srcOrd="0" destOrd="0" presId="urn:microsoft.com/office/officeart/2005/8/layout/list1"/>
    <dgm:cxn modelId="{C4750F0F-A86D-4FFD-A9AE-0B56F7C1A587}" type="presParOf" srcId="{6A71C5FA-6C42-4EF6-AFC7-48423097E6BA}" destId="{A634E088-971C-4C7F-8D78-99015ECE8406}" srcOrd="1" destOrd="0" presId="urn:microsoft.com/office/officeart/2005/8/layout/list1"/>
    <dgm:cxn modelId="{3160337F-EC72-4E0F-96CB-869FE168B46E}" type="presParOf" srcId="{BE705D38-8020-4254-A4FF-43EF4C4C9CDF}" destId="{32F0C08F-DD31-441F-8530-DD0CB8A432B4}" srcOrd="5" destOrd="0" presId="urn:microsoft.com/office/officeart/2005/8/layout/list1"/>
    <dgm:cxn modelId="{1694C529-1C7F-4F4C-BDA1-CB6AAEB7F99C}" type="presParOf" srcId="{BE705D38-8020-4254-A4FF-43EF4C4C9CDF}" destId="{08149729-29F6-4288-B54D-DA82247E50DC}" srcOrd="6"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C12AF-09FE-42E4-BB26-60339C0A4D08}">
      <dsp:nvSpPr>
        <dsp:cNvPr id="0" name=""/>
        <dsp:cNvSpPr/>
      </dsp:nvSpPr>
      <dsp:spPr>
        <a:xfrm>
          <a:off x="1088934" y="0"/>
          <a:ext cx="3918130" cy="668308"/>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dirty="0" smtClean="0">
              <a:solidFill>
                <a:srgbClr val="C00000"/>
              </a:solidFill>
            </a:rPr>
            <a:t>تحتاج تجهيزات وادوات رياضية ولذا يصعب العمل بها في المدارس التي تفتقر للتجهيزات </a:t>
          </a:r>
          <a:endParaRPr lang="en-US" sz="1600" b="1" kern="1200" dirty="0">
            <a:solidFill>
              <a:srgbClr val="C00000"/>
            </a:solidFill>
          </a:endParaRPr>
        </a:p>
      </dsp:txBody>
      <dsp:txXfrm>
        <a:off x="1108508" y="19574"/>
        <a:ext cx="3878982" cy="629160"/>
      </dsp:txXfrm>
    </dsp:sp>
    <dsp:sp modelId="{3B97E041-D498-4A23-B81F-FAD28B7BCFD9}">
      <dsp:nvSpPr>
        <dsp:cNvPr id="0" name=""/>
        <dsp:cNvSpPr/>
      </dsp:nvSpPr>
      <dsp:spPr>
        <a:xfrm rot="5400000">
          <a:off x="2922692" y="685015"/>
          <a:ext cx="250615" cy="300738"/>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rtl="1">
            <a:lnSpc>
              <a:spcPct val="90000"/>
            </a:lnSpc>
            <a:spcBef>
              <a:spcPct val="0"/>
            </a:spcBef>
            <a:spcAft>
              <a:spcPct val="35000"/>
            </a:spcAft>
          </a:pPr>
          <a:endParaRPr lang="ar-SA" sz="1300" b="1" kern="1200">
            <a:solidFill>
              <a:srgbClr val="C00000"/>
            </a:solidFill>
          </a:endParaRPr>
        </a:p>
      </dsp:txBody>
      <dsp:txXfrm rot="-5400000">
        <a:off x="2957779" y="710076"/>
        <a:ext cx="180442" cy="175431"/>
      </dsp:txXfrm>
    </dsp:sp>
    <dsp:sp modelId="{5822FBE5-7C1F-4ED0-B876-7C25022217AF}">
      <dsp:nvSpPr>
        <dsp:cNvPr id="0" name=""/>
        <dsp:cNvSpPr/>
      </dsp:nvSpPr>
      <dsp:spPr>
        <a:xfrm>
          <a:off x="1119930" y="1002462"/>
          <a:ext cx="3856138" cy="668308"/>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dirty="0" smtClean="0">
              <a:solidFill>
                <a:srgbClr val="C00000"/>
              </a:solidFill>
            </a:rPr>
            <a:t>لا يستطيع الطالب اكتساب المهارات المتنوعة خلال وقت الدرس . </a:t>
          </a:r>
          <a:endParaRPr lang="en-US" sz="1600" b="1" kern="1200" dirty="0">
            <a:solidFill>
              <a:srgbClr val="C00000"/>
            </a:solidFill>
          </a:endParaRPr>
        </a:p>
      </dsp:txBody>
      <dsp:txXfrm>
        <a:off x="1139504" y="1022036"/>
        <a:ext cx="3816990" cy="629160"/>
      </dsp:txXfrm>
    </dsp:sp>
    <dsp:sp modelId="{CB3C1D3C-D5CA-445D-9F90-C6204F2FC8F0}">
      <dsp:nvSpPr>
        <dsp:cNvPr id="0" name=""/>
        <dsp:cNvSpPr/>
      </dsp:nvSpPr>
      <dsp:spPr>
        <a:xfrm rot="5400000">
          <a:off x="2922692" y="1687478"/>
          <a:ext cx="250615" cy="300738"/>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rtl="1">
            <a:lnSpc>
              <a:spcPct val="90000"/>
            </a:lnSpc>
            <a:spcBef>
              <a:spcPct val="0"/>
            </a:spcBef>
            <a:spcAft>
              <a:spcPct val="35000"/>
            </a:spcAft>
          </a:pPr>
          <a:endParaRPr lang="ar-SA" sz="1300" b="1" kern="1200">
            <a:solidFill>
              <a:srgbClr val="C00000"/>
            </a:solidFill>
          </a:endParaRPr>
        </a:p>
      </dsp:txBody>
      <dsp:txXfrm rot="-5400000">
        <a:off x="2957779" y="1712539"/>
        <a:ext cx="180442" cy="175431"/>
      </dsp:txXfrm>
    </dsp:sp>
    <dsp:sp modelId="{C6D969CB-BCC0-4C52-B844-EB97B0FDC4DD}">
      <dsp:nvSpPr>
        <dsp:cNvPr id="0" name=""/>
        <dsp:cNvSpPr/>
      </dsp:nvSpPr>
      <dsp:spPr>
        <a:xfrm>
          <a:off x="1128324" y="2004924"/>
          <a:ext cx="3839350" cy="668308"/>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dirty="0" smtClean="0">
              <a:solidFill>
                <a:srgbClr val="C00000"/>
              </a:solidFill>
            </a:rPr>
            <a:t>اغلب الاحيان لا تستحق اهداف الدرس الكاملة </a:t>
          </a:r>
          <a:endParaRPr lang="en-US" sz="1600" b="1" kern="1200" dirty="0">
            <a:solidFill>
              <a:srgbClr val="C00000"/>
            </a:solidFill>
          </a:endParaRPr>
        </a:p>
      </dsp:txBody>
      <dsp:txXfrm>
        <a:off x="1147898" y="2024498"/>
        <a:ext cx="3800202" cy="629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C12AF-09FE-42E4-BB26-60339C0A4D08}">
      <dsp:nvSpPr>
        <dsp:cNvPr id="0" name=""/>
        <dsp:cNvSpPr/>
      </dsp:nvSpPr>
      <dsp:spPr>
        <a:xfrm>
          <a:off x="1088934" y="0"/>
          <a:ext cx="3918130" cy="66830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dirty="0" smtClean="0">
              <a:solidFill>
                <a:schemeClr val="tx1"/>
              </a:solidFill>
            </a:rPr>
            <a:t>ان التنوع في المهارات الحركية يؤدي الى زيادة النمو المعرفي والمهاري </a:t>
          </a:r>
          <a:endParaRPr lang="en-US" sz="1600" b="1" kern="1200" dirty="0">
            <a:solidFill>
              <a:schemeClr val="tx1"/>
            </a:solidFill>
          </a:endParaRPr>
        </a:p>
      </dsp:txBody>
      <dsp:txXfrm>
        <a:off x="1108508" y="19574"/>
        <a:ext cx="3878982" cy="629160"/>
      </dsp:txXfrm>
    </dsp:sp>
    <dsp:sp modelId="{3B97E041-D498-4A23-B81F-FAD28B7BCFD9}">
      <dsp:nvSpPr>
        <dsp:cNvPr id="0" name=""/>
        <dsp:cNvSpPr/>
      </dsp:nvSpPr>
      <dsp:spPr>
        <a:xfrm rot="5400000">
          <a:off x="2922692" y="685015"/>
          <a:ext cx="250615" cy="30073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rtl="1">
            <a:lnSpc>
              <a:spcPct val="90000"/>
            </a:lnSpc>
            <a:spcBef>
              <a:spcPct val="0"/>
            </a:spcBef>
            <a:spcAft>
              <a:spcPct val="35000"/>
            </a:spcAft>
          </a:pPr>
          <a:endParaRPr lang="ar-SA" sz="1300" b="1" kern="1200">
            <a:solidFill>
              <a:schemeClr val="tx1"/>
            </a:solidFill>
          </a:endParaRPr>
        </a:p>
      </dsp:txBody>
      <dsp:txXfrm rot="-5400000">
        <a:off x="2957779" y="710076"/>
        <a:ext cx="180442" cy="175431"/>
      </dsp:txXfrm>
    </dsp:sp>
    <dsp:sp modelId="{4363FA06-0D74-4F90-B94B-3AE4420EB81D}">
      <dsp:nvSpPr>
        <dsp:cNvPr id="0" name=""/>
        <dsp:cNvSpPr/>
      </dsp:nvSpPr>
      <dsp:spPr>
        <a:xfrm>
          <a:off x="1088934" y="1002462"/>
          <a:ext cx="3918130" cy="668308"/>
        </a:xfrm>
        <a:prstGeom prst="roundRect">
          <a:avLst>
            <a:gd name="adj" fmla="val 10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dirty="0" smtClean="0">
              <a:solidFill>
                <a:schemeClr val="tx1"/>
              </a:solidFill>
            </a:rPr>
            <a:t>يقل ضجر وملل الطلبة بسبب تنوع المهارات التي يؤدونها . </a:t>
          </a:r>
          <a:endParaRPr lang="en-US" sz="1600" b="1" kern="1200" dirty="0">
            <a:solidFill>
              <a:schemeClr val="tx1"/>
            </a:solidFill>
          </a:endParaRPr>
        </a:p>
      </dsp:txBody>
      <dsp:txXfrm>
        <a:off x="1108508" y="1022036"/>
        <a:ext cx="3878982" cy="629160"/>
      </dsp:txXfrm>
    </dsp:sp>
    <dsp:sp modelId="{713984D0-6492-4C0D-8B50-6D4E0EDBD7F4}">
      <dsp:nvSpPr>
        <dsp:cNvPr id="0" name=""/>
        <dsp:cNvSpPr/>
      </dsp:nvSpPr>
      <dsp:spPr>
        <a:xfrm rot="5400000">
          <a:off x="2922692" y="1687478"/>
          <a:ext cx="250615" cy="300738"/>
        </a:xfrm>
        <a:prstGeom prst="rightArrow">
          <a:avLst>
            <a:gd name="adj1" fmla="val 60000"/>
            <a:gd name="adj2" fmla="val 5000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rtl="1">
            <a:lnSpc>
              <a:spcPct val="90000"/>
            </a:lnSpc>
            <a:spcBef>
              <a:spcPct val="0"/>
            </a:spcBef>
            <a:spcAft>
              <a:spcPct val="35000"/>
            </a:spcAft>
          </a:pPr>
          <a:endParaRPr lang="ar-SA" sz="1300" b="1" kern="1200">
            <a:solidFill>
              <a:schemeClr val="tx1"/>
            </a:solidFill>
          </a:endParaRPr>
        </a:p>
      </dsp:txBody>
      <dsp:txXfrm rot="-5400000">
        <a:off x="2957779" y="1712539"/>
        <a:ext cx="180442" cy="175431"/>
      </dsp:txXfrm>
    </dsp:sp>
    <dsp:sp modelId="{27DB1106-5D0E-4C83-A037-3A44783EC978}">
      <dsp:nvSpPr>
        <dsp:cNvPr id="0" name=""/>
        <dsp:cNvSpPr/>
      </dsp:nvSpPr>
      <dsp:spPr>
        <a:xfrm>
          <a:off x="1001653" y="2004924"/>
          <a:ext cx="4092692" cy="668308"/>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smtClean="0">
              <a:solidFill>
                <a:schemeClr val="tx1"/>
              </a:solidFill>
            </a:rPr>
            <a:t>تمنح </a:t>
          </a:r>
          <a:r>
            <a:rPr lang="ar-IQ" sz="1600" b="1" kern="1200" dirty="0" smtClean="0">
              <a:solidFill>
                <a:schemeClr val="tx1"/>
              </a:solidFill>
            </a:rPr>
            <a:t>المدرس فرصة للكشف عن قابليات الطلبة .</a:t>
          </a:r>
          <a:endParaRPr lang="en-US" sz="1600" b="1" kern="1200" dirty="0">
            <a:solidFill>
              <a:schemeClr val="tx1"/>
            </a:solidFill>
          </a:endParaRPr>
        </a:p>
      </dsp:txBody>
      <dsp:txXfrm>
        <a:off x="1021227" y="2024498"/>
        <a:ext cx="4053544" cy="6291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129C5-F68F-470B-BAD5-A3C1119959A7}">
      <dsp:nvSpPr>
        <dsp:cNvPr id="0" name=""/>
        <dsp:cNvSpPr/>
      </dsp:nvSpPr>
      <dsp:spPr>
        <a:xfrm>
          <a:off x="0" y="254492"/>
          <a:ext cx="3640821"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488530-E7CC-4DFB-8FC3-6011E36611D7}">
      <dsp:nvSpPr>
        <dsp:cNvPr id="0" name=""/>
        <dsp:cNvSpPr/>
      </dsp:nvSpPr>
      <dsp:spPr>
        <a:xfrm>
          <a:off x="182041" y="18332"/>
          <a:ext cx="254857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330" tIns="0" rIns="96330" bIns="0" numCol="1" spcCol="1270" anchor="ctr" anchorCtr="0">
          <a:noAutofit/>
        </a:bodyPr>
        <a:lstStyle/>
        <a:p>
          <a:pPr lvl="0" algn="r" defTabSz="711200" rtl="1">
            <a:lnSpc>
              <a:spcPct val="90000"/>
            </a:lnSpc>
            <a:spcBef>
              <a:spcPct val="0"/>
            </a:spcBef>
            <a:spcAft>
              <a:spcPct val="35000"/>
            </a:spcAft>
          </a:pPr>
          <a:r>
            <a:rPr lang="ar-IQ" sz="1600" kern="1200" dirty="0" smtClean="0"/>
            <a:t>تساعد الطلاب على اتقان المهارات</a:t>
          </a:r>
        </a:p>
      </dsp:txBody>
      <dsp:txXfrm>
        <a:off x="205098" y="41389"/>
        <a:ext cx="2502460" cy="426206"/>
      </dsp:txXfrm>
    </dsp:sp>
    <dsp:sp modelId="{08149729-29F6-4288-B54D-DA82247E50DC}">
      <dsp:nvSpPr>
        <dsp:cNvPr id="0" name=""/>
        <dsp:cNvSpPr/>
      </dsp:nvSpPr>
      <dsp:spPr>
        <a:xfrm>
          <a:off x="0" y="980252"/>
          <a:ext cx="3640821"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34E088-971C-4C7F-8D78-99015ECE8406}">
      <dsp:nvSpPr>
        <dsp:cNvPr id="0" name=""/>
        <dsp:cNvSpPr/>
      </dsp:nvSpPr>
      <dsp:spPr>
        <a:xfrm>
          <a:off x="182041" y="744092"/>
          <a:ext cx="254857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330" tIns="0" rIns="96330" bIns="0" numCol="1" spcCol="1270" anchor="ctr" anchorCtr="0">
          <a:noAutofit/>
        </a:bodyPr>
        <a:lstStyle/>
        <a:p>
          <a:pPr lvl="0" algn="r" defTabSz="711200" rtl="1">
            <a:lnSpc>
              <a:spcPct val="90000"/>
            </a:lnSpc>
            <a:spcBef>
              <a:spcPct val="0"/>
            </a:spcBef>
            <a:spcAft>
              <a:spcPct val="35000"/>
            </a:spcAft>
          </a:pPr>
          <a:r>
            <a:rPr lang="ar-IQ" sz="1600" kern="1200" dirty="0" smtClean="0"/>
            <a:t>الهدف السلوكي يكون واضح للطالب</a:t>
          </a:r>
        </a:p>
      </dsp:txBody>
      <dsp:txXfrm>
        <a:off x="205098" y="767149"/>
        <a:ext cx="2502460" cy="426206"/>
      </dsp:txXfrm>
    </dsp:sp>
    <dsp:sp modelId="{2EE4AA8B-AF32-4440-853A-336C102219BE}">
      <dsp:nvSpPr>
        <dsp:cNvPr id="0" name=""/>
        <dsp:cNvSpPr/>
      </dsp:nvSpPr>
      <dsp:spPr>
        <a:xfrm>
          <a:off x="0" y="1706012"/>
          <a:ext cx="3640821" cy="403200"/>
        </a:xfrm>
        <a:prstGeom prst="rect">
          <a:avLst/>
        </a:prstGeom>
        <a:blipFill rotWithShape="0">
          <a:blip xmlns:r="http://schemas.openxmlformats.org/officeDocument/2006/relationships" r:embed="rId1"/>
          <a:stretch>
            <a:fillRect/>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C0A567-70B2-4942-89FF-93337456BC3D}">
      <dsp:nvSpPr>
        <dsp:cNvPr id="0" name=""/>
        <dsp:cNvSpPr/>
      </dsp:nvSpPr>
      <dsp:spPr>
        <a:xfrm>
          <a:off x="182041" y="1469852"/>
          <a:ext cx="254857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330" tIns="0" rIns="96330" bIns="0" numCol="1" spcCol="1270" anchor="ctr" anchorCtr="0">
          <a:noAutofit/>
        </a:bodyPr>
        <a:lstStyle/>
        <a:p>
          <a:pPr lvl="0" algn="r" defTabSz="711200" rtl="1">
            <a:lnSpc>
              <a:spcPct val="90000"/>
            </a:lnSpc>
            <a:spcBef>
              <a:spcPct val="0"/>
            </a:spcBef>
            <a:spcAft>
              <a:spcPct val="35000"/>
            </a:spcAft>
          </a:pPr>
          <a:r>
            <a:rPr lang="ar-IQ" sz="1600" kern="1200" dirty="0" smtClean="0"/>
            <a:t>يكون الطالب اكثر توجيهاً نحو النشاط الممارس</a:t>
          </a:r>
        </a:p>
      </dsp:txBody>
      <dsp:txXfrm>
        <a:off x="205098" y="1492909"/>
        <a:ext cx="2502460" cy="426206"/>
      </dsp:txXfrm>
    </dsp:sp>
    <dsp:sp modelId="{1B996A02-E239-41A3-8621-C5EC5E6FAE69}">
      <dsp:nvSpPr>
        <dsp:cNvPr id="0" name=""/>
        <dsp:cNvSpPr/>
      </dsp:nvSpPr>
      <dsp:spPr>
        <a:xfrm>
          <a:off x="0" y="2431772"/>
          <a:ext cx="3640821" cy="40320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90679D-5E32-4270-B0AE-C738324B8DEB}">
      <dsp:nvSpPr>
        <dsp:cNvPr id="0" name=""/>
        <dsp:cNvSpPr/>
      </dsp:nvSpPr>
      <dsp:spPr>
        <a:xfrm>
          <a:off x="182041" y="2195612"/>
          <a:ext cx="254857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330" tIns="0" rIns="96330" bIns="0" numCol="1" spcCol="1270" anchor="ctr" anchorCtr="0">
          <a:noAutofit/>
        </a:bodyPr>
        <a:lstStyle/>
        <a:p>
          <a:pPr lvl="0" algn="r" defTabSz="711200" rtl="1">
            <a:lnSpc>
              <a:spcPct val="90000"/>
            </a:lnSpc>
            <a:spcBef>
              <a:spcPct val="0"/>
            </a:spcBef>
            <a:spcAft>
              <a:spcPct val="35000"/>
            </a:spcAft>
          </a:pPr>
          <a:r>
            <a:rPr lang="ar-IQ" sz="1600" kern="1200" dirty="0" smtClean="0"/>
            <a:t>اغلب الأحيان يتحقق هدف الدرس</a:t>
          </a:r>
        </a:p>
      </dsp:txBody>
      <dsp:txXfrm>
        <a:off x="205098" y="2218669"/>
        <a:ext cx="2502460" cy="4262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129C5-F68F-470B-BAD5-A3C1119959A7}">
      <dsp:nvSpPr>
        <dsp:cNvPr id="0" name=""/>
        <dsp:cNvSpPr/>
      </dsp:nvSpPr>
      <dsp:spPr>
        <a:xfrm>
          <a:off x="0" y="1038640"/>
          <a:ext cx="4060274"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488530-E7CC-4DFB-8FC3-6011E36611D7}">
      <dsp:nvSpPr>
        <dsp:cNvPr id="0" name=""/>
        <dsp:cNvSpPr/>
      </dsp:nvSpPr>
      <dsp:spPr>
        <a:xfrm>
          <a:off x="1015068" y="758200"/>
          <a:ext cx="2842191"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428" tIns="0" rIns="107428" bIns="0" numCol="1" spcCol="1270" anchor="ctr" anchorCtr="0">
          <a:noAutofit/>
        </a:bodyPr>
        <a:lstStyle/>
        <a:p>
          <a:pPr lvl="0" algn="r" defTabSz="844550" rtl="1">
            <a:lnSpc>
              <a:spcPct val="90000"/>
            </a:lnSpc>
            <a:spcBef>
              <a:spcPct val="0"/>
            </a:spcBef>
            <a:spcAft>
              <a:spcPct val="35000"/>
            </a:spcAft>
          </a:pPr>
          <a:r>
            <a:rPr lang="ar-IQ" sz="1900" kern="1200" dirty="0" smtClean="0"/>
            <a:t>تسبب في بعض الأحيان ملل لدى الطلبة</a:t>
          </a:r>
        </a:p>
      </dsp:txBody>
      <dsp:txXfrm>
        <a:off x="1042448" y="785580"/>
        <a:ext cx="2787431" cy="506120"/>
      </dsp:txXfrm>
    </dsp:sp>
    <dsp:sp modelId="{08149729-29F6-4288-B54D-DA82247E50DC}">
      <dsp:nvSpPr>
        <dsp:cNvPr id="0" name=""/>
        <dsp:cNvSpPr/>
      </dsp:nvSpPr>
      <dsp:spPr>
        <a:xfrm>
          <a:off x="0" y="1900481"/>
          <a:ext cx="4060274"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34E088-971C-4C7F-8D78-99015ECE8406}">
      <dsp:nvSpPr>
        <dsp:cNvPr id="0" name=""/>
        <dsp:cNvSpPr/>
      </dsp:nvSpPr>
      <dsp:spPr>
        <a:xfrm>
          <a:off x="1015068" y="1620041"/>
          <a:ext cx="2842191"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428" tIns="0" rIns="107428" bIns="0" numCol="1" spcCol="1270" anchor="ctr" anchorCtr="0">
          <a:noAutofit/>
        </a:bodyPr>
        <a:lstStyle/>
        <a:p>
          <a:pPr lvl="0" algn="r" defTabSz="844550" rtl="1">
            <a:lnSpc>
              <a:spcPct val="90000"/>
            </a:lnSpc>
            <a:spcBef>
              <a:spcPct val="0"/>
            </a:spcBef>
            <a:spcAft>
              <a:spcPct val="35000"/>
            </a:spcAft>
          </a:pPr>
          <a:r>
            <a:rPr lang="ar-IQ" sz="1900" kern="1200" dirty="0" smtClean="0"/>
            <a:t>يكون الطالب سلبياً اذا لم يستطيع تأدية المهارة المراد تعلمها</a:t>
          </a:r>
        </a:p>
      </dsp:txBody>
      <dsp:txXfrm>
        <a:off x="1042448" y="1647421"/>
        <a:ext cx="2787431"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pPr/>
              <a:t>10/5/2024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pPr/>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AF533E96-F078-4B3D-A8F4-F1AF21EBC357}" type="slidenum">
              <a:rPr lang="en-US" smtClean="0"/>
              <a:pPr/>
              <a:t>8</a:t>
            </a:fld>
            <a:endParaRPr lang="en-US"/>
          </a:p>
        </p:txBody>
      </p:sp>
    </p:spTree>
    <p:extLst>
      <p:ext uri="{BB962C8B-B14F-4D97-AF65-F5344CB8AC3E}">
        <p14:creationId xmlns:p14="http://schemas.microsoft.com/office/powerpoint/2010/main" val="2726820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AF533E96-F078-4B3D-A8F4-F1AF21EBC357}" type="slidenum">
              <a:rPr lang="en-US" smtClean="0"/>
              <a:pPr/>
              <a:t>11</a:t>
            </a:fld>
            <a:endParaRPr lang="en-US"/>
          </a:p>
        </p:txBody>
      </p:sp>
    </p:spTree>
    <p:extLst>
      <p:ext uri="{BB962C8B-B14F-4D97-AF65-F5344CB8AC3E}">
        <p14:creationId xmlns:p14="http://schemas.microsoft.com/office/powerpoint/2010/main" val="37149946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5960" y="3458496"/>
            <a:ext cx="7989723" cy="988142"/>
          </a:xfrm>
          <a:noFill/>
          <a:effectLst>
            <a:outerShdw blurRad="50800" dist="38100" dir="2700000" algn="tl" rotWithShape="0">
              <a:prstClr val="black">
                <a:alpha val="40000"/>
              </a:prstClr>
            </a:outerShdw>
          </a:effectLst>
        </p:spPr>
        <p:txBody>
          <a:bodyPr>
            <a:normAutofit/>
          </a:bodyPr>
          <a:lstStyle>
            <a:lvl1pPr algn="ctr">
              <a:defRPr sz="3600">
                <a:solidFill>
                  <a:schemeClr val="bg1"/>
                </a:solidFill>
              </a:defRPr>
            </a:lvl1pPr>
          </a:lstStyle>
          <a:p>
            <a:r>
              <a:rPr lang="en-US" dirty="0"/>
              <a:t>Click to edit </a:t>
            </a:r>
            <a:r>
              <a:rPr lang="en-US" dirty="0" smtClean="0"/>
              <a:t>Master </a:t>
            </a:r>
            <a:r>
              <a:rPr lang="en-US" dirty="0"/>
              <a:t>title style</a:t>
            </a:r>
          </a:p>
        </p:txBody>
      </p:sp>
      <p:sp>
        <p:nvSpPr>
          <p:cNvPr id="3" name="Subtitle 2"/>
          <p:cNvSpPr>
            <a:spLocks noGrp="1"/>
          </p:cNvSpPr>
          <p:nvPr>
            <p:ph type="subTitle" idx="1"/>
          </p:nvPr>
        </p:nvSpPr>
        <p:spPr>
          <a:xfrm>
            <a:off x="608590" y="4365531"/>
            <a:ext cx="7975483" cy="685791"/>
          </a:xfrm>
        </p:spPr>
        <p:txBody>
          <a:bodyPr>
            <a:normAutofit/>
          </a:bodyPr>
          <a:lstStyle>
            <a:lvl1pPr marL="0" indent="0" algn="ctr">
              <a:buNone/>
              <a:defRPr sz="2800" b="0" i="0">
                <a:solidFill>
                  <a:srgbClr val="6699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smtClean="0"/>
              <a:t>Master </a:t>
            </a:r>
            <a:r>
              <a:rPr lang="en-US" dirty="0"/>
              <a:t>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10/5/2024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6" y="1131360"/>
            <a:ext cx="8246070" cy="763526"/>
          </a:xfrm>
        </p:spPr>
        <p:txBody>
          <a:bodyPr>
            <a:normAutofit/>
          </a:bodyPr>
          <a:lstStyle>
            <a:lvl1pPr algn="ctr">
              <a:defRPr sz="3600" baseline="0">
                <a:solidFill>
                  <a:schemeClr val="tx2">
                    <a:lumMod val="60000"/>
                    <a:lumOff val="40000"/>
                  </a:schemeClr>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939413"/>
            <a:ext cx="8246070" cy="2834418"/>
          </a:xfrm>
        </p:spPr>
        <p:txBody>
          <a:bodyPr/>
          <a:lstStyle>
            <a:lvl1pPr algn="ctr">
              <a:defRPr sz="2800">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319" y="465530"/>
            <a:ext cx="6704649" cy="725349"/>
          </a:xfrm>
        </p:spPr>
        <p:txBody>
          <a:bodyPr>
            <a:normAutofit/>
          </a:bodyPr>
          <a:lstStyle>
            <a:lvl1pPr algn="l">
              <a:defRPr sz="3600">
                <a:solidFill>
                  <a:srgbClr val="6699FF"/>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319" y="1229055"/>
            <a:ext cx="6704649" cy="3511061"/>
          </a:xfrm>
        </p:spPr>
        <p:txBody>
          <a:bodyPr/>
          <a:lstStyle>
            <a:lvl1pPr>
              <a:defRPr sz="2800">
                <a:solidFill>
                  <a:srgbClr val="481B00"/>
                </a:solidFill>
              </a:defRPr>
            </a:lvl1pPr>
            <a:lvl2pPr>
              <a:defRPr>
                <a:solidFill>
                  <a:srgbClr val="481B00"/>
                </a:solidFill>
              </a:defRPr>
            </a:lvl2pPr>
            <a:lvl3pPr>
              <a:defRPr>
                <a:solidFill>
                  <a:srgbClr val="481B00"/>
                </a:solidFill>
              </a:defRPr>
            </a:lvl3pPr>
            <a:lvl4pPr>
              <a:defRPr>
                <a:solidFill>
                  <a:srgbClr val="481B00"/>
                </a:solidFill>
              </a:defRPr>
            </a:lvl4pPr>
            <a:lvl5pPr>
              <a:defRPr>
                <a:solidFill>
                  <a:srgbClr val="481B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10/5/2024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2691" y="1245032"/>
            <a:ext cx="8093365" cy="763525"/>
          </a:xfrm>
        </p:spPr>
        <p:txBody>
          <a:bodyPr>
            <a:normAutofit/>
          </a:bodyPr>
          <a:lstStyle>
            <a:lvl1pPr algn="ctr">
              <a:defRPr sz="3600" baseline="0">
                <a:solidFill>
                  <a:srgbClr val="6699FF"/>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2016858"/>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489255"/>
            <a:ext cx="4040188" cy="2276294"/>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2016858"/>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489255"/>
            <a:ext cx="4041775" cy="2276294"/>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10/5/2024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10/5/2024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10/5/2024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10/5/2024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5960" y="3152775"/>
            <a:ext cx="7989723" cy="1000125"/>
          </a:xfrm>
        </p:spPr>
        <p:txBody>
          <a:bodyPr/>
          <a:lstStyle/>
          <a:p>
            <a:r>
              <a:rPr lang="ar-IQ" dirty="0" smtClean="0"/>
              <a:t>أنواع الخطط في التربية البدنية </a:t>
            </a:r>
            <a:endParaRPr lang="en-US" dirty="0"/>
          </a:p>
        </p:txBody>
      </p:sp>
      <p:sp>
        <p:nvSpPr>
          <p:cNvPr id="3" name="عنوان فرعي 2"/>
          <p:cNvSpPr>
            <a:spLocks noGrp="1"/>
          </p:cNvSpPr>
          <p:nvPr>
            <p:ph type="subTitle" idx="1"/>
          </p:nvPr>
        </p:nvSpPr>
        <p:spPr>
          <a:xfrm>
            <a:off x="608590" y="4048125"/>
            <a:ext cx="7975483" cy="1003197"/>
          </a:xfrm>
        </p:spPr>
        <p:txBody>
          <a:bodyPr>
            <a:normAutofit fontScale="25000" lnSpcReduction="20000"/>
          </a:bodyPr>
          <a:lstStyle/>
          <a:p>
            <a:r>
              <a:rPr lang="ar-IQ" sz="5100" dirty="0" smtClean="0"/>
              <a:t>اعداد</a:t>
            </a:r>
            <a:r>
              <a:rPr lang="ar-IQ" dirty="0" smtClean="0"/>
              <a:t> </a:t>
            </a:r>
            <a:r>
              <a:rPr lang="ar-IQ" dirty="0" smtClean="0"/>
              <a:t> </a:t>
            </a:r>
            <a:endParaRPr lang="ar-IQ" sz="7000" dirty="0" smtClean="0"/>
          </a:p>
          <a:p>
            <a:r>
              <a:rPr lang="ar-IQ" sz="11200" dirty="0" smtClean="0">
                <a:solidFill>
                  <a:schemeClr val="bg1"/>
                </a:solidFill>
              </a:rPr>
              <a:t>ا.د نجلاء عباس الزهيري</a:t>
            </a:r>
            <a:endParaRPr lang="ar-IQ" sz="11200" dirty="0">
              <a:solidFill>
                <a:schemeClr val="bg1"/>
              </a:solidFill>
            </a:endParaRPr>
          </a:p>
          <a:p>
            <a:r>
              <a:rPr lang="ar-IQ" sz="11200" b="1" dirty="0" err="1" smtClean="0">
                <a:solidFill>
                  <a:schemeClr val="bg1"/>
                </a:solidFill>
              </a:rPr>
              <a:t>ا.د.اقبال</a:t>
            </a:r>
            <a:r>
              <a:rPr lang="ar-IQ" sz="11200" b="1" dirty="0" smtClean="0">
                <a:solidFill>
                  <a:schemeClr val="bg1"/>
                </a:solidFill>
              </a:rPr>
              <a:t> </a:t>
            </a:r>
            <a:r>
              <a:rPr lang="ar-IQ" sz="11200" b="1" dirty="0" smtClean="0">
                <a:solidFill>
                  <a:schemeClr val="bg1"/>
                </a:solidFill>
              </a:rPr>
              <a:t>عبد الحسين </a:t>
            </a:r>
            <a:r>
              <a:rPr lang="ar-IQ" b="1" dirty="0" smtClean="0">
                <a:solidFill>
                  <a:srgbClr val="FF0000"/>
                </a:solidFill>
              </a:rPr>
              <a:t>ه</a:t>
            </a:r>
            <a:endParaRPr lang="en-US" b="1" dirty="0">
              <a:solidFill>
                <a:srgbClr val="FF0000"/>
              </a:solidFill>
            </a:endParaRPr>
          </a:p>
        </p:txBody>
      </p:sp>
    </p:spTree>
    <p:extLst>
      <p:ext uri="{BB962C8B-B14F-4D97-AF65-F5344CB8AC3E}">
        <p14:creationId xmlns:p14="http://schemas.microsoft.com/office/powerpoint/2010/main" val="369294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3"/>
          <p:cNvSpPr/>
          <p:nvPr/>
        </p:nvSpPr>
        <p:spPr>
          <a:xfrm>
            <a:off x="7348756" y="1277480"/>
            <a:ext cx="1179506" cy="626822"/>
          </a:xfrm>
          <a:prstGeom prst="rect">
            <a:avLst/>
          </a:prstGeom>
        </p:spPr>
        <p:style>
          <a:lnRef idx="3">
            <a:schemeClr val="lt1"/>
          </a:lnRef>
          <a:fillRef idx="1">
            <a:schemeClr val="accent6"/>
          </a:fillRef>
          <a:effectRef idx="1">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ar-IQ" b="1" dirty="0" smtClean="0">
                <a:solidFill>
                  <a:srgbClr val="C00000"/>
                </a:solidFill>
                <a:effectLst/>
                <a:ea typeface="Calibri" panose="020F0502020204030204" pitchFamily="34" charset="0"/>
                <a:cs typeface="Arial" panose="020B0604020202020204" pitchFamily="34" charset="0"/>
              </a:rPr>
              <a:t>المقدمة</a:t>
            </a:r>
            <a:endParaRPr lang="en-US" sz="1200" b="1" dirty="0">
              <a:solidFill>
                <a:srgbClr val="C00000"/>
              </a:solidFill>
              <a:effectLst/>
              <a:ea typeface="Calibri" panose="020F0502020204030204" pitchFamily="34" charset="0"/>
              <a:cs typeface="Arial" panose="020B0604020202020204" pitchFamily="34" charset="0"/>
            </a:endParaRPr>
          </a:p>
        </p:txBody>
      </p:sp>
      <p:sp>
        <p:nvSpPr>
          <p:cNvPr id="3" name="مستطيل 2"/>
          <p:cNvSpPr/>
          <p:nvPr/>
        </p:nvSpPr>
        <p:spPr>
          <a:xfrm>
            <a:off x="3607266" y="2130602"/>
            <a:ext cx="5100506" cy="280076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spcAft>
                <a:spcPts val="1000"/>
              </a:spcAft>
            </a:pPr>
            <a:r>
              <a:rPr lang="ar-IQ" sz="2200" b="1" dirty="0">
                <a:latin typeface="Calibri" panose="020F0502020204030204" pitchFamily="34" charset="0"/>
                <a:ea typeface="Calibri" panose="020F0502020204030204" pitchFamily="34" charset="0"/>
              </a:rPr>
              <a:t>وتشمل تسجيل الطلبة الحضور وابداء بعض النصائح والارشادات واحضار الادوات والاجهزة الى الملعب , وكذلك تعد الطلبة نفسيا لتقبل الدرس كاملا بروح المرح والسرور والحرية المنظمة , وقد يكون نشاط المقدمة تمرينات او العابا وفي كلتا الحالتين يجب ان تكون الحركات او المهارات بسيطة سهلة شاملة وان تكون معروفة للطلبة حتى لا تتعطل الحركة لعدم فهم النشاط او صعوبته </a:t>
            </a:r>
            <a:r>
              <a:rPr lang="ar-IQ" sz="2200" b="1" dirty="0" smtClean="0">
                <a:latin typeface="Calibri" panose="020F0502020204030204" pitchFamily="34" charset="0"/>
                <a:ea typeface="Calibri" panose="020F0502020204030204" pitchFamily="34" charset="0"/>
              </a:rPr>
              <a:t>.</a:t>
            </a:r>
            <a:endParaRPr lang="en-US"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flipV="1">
            <a:off x="238212" y="1590891"/>
            <a:ext cx="3251607" cy="3262700"/>
          </a:xfrm>
          <a:prstGeom prst="rect">
            <a:avLst/>
          </a:prstGeom>
        </p:spPr>
      </p:pic>
    </p:spTree>
    <p:extLst>
      <p:ext uri="{BB962C8B-B14F-4D97-AF65-F5344CB8AC3E}">
        <p14:creationId xmlns:p14="http://schemas.microsoft.com/office/powerpoint/2010/main" val="277330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4"/>
          <p:cNvSpPr/>
          <p:nvPr/>
        </p:nvSpPr>
        <p:spPr>
          <a:xfrm>
            <a:off x="6157520" y="671119"/>
            <a:ext cx="2474754" cy="830510"/>
          </a:xfrm>
          <a:prstGeom prst="rect">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ar-IQ" b="1" dirty="0" smtClean="0">
                <a:effectLst/>
                <a:latin typeface="AGA Arabesque" panose="05010101010101010101" pitchFamily="2" charset="2"/>
                <a:ea typeface="Calibri" panose="020F0502020204030204" pitchFamily="34" charset="0"/>
                <a:cs typeface="Arial" panose="020B0604020202020204" pitchFamily="34" charset="0"/>
              </a:rPr>
              <a:t>الاحماء العام والاحماء الخاص</a:t>
            </a:r>
            <a:endParaRPr lang="en-US" b="1" dirty="0">
              <a:effectLst/>
              <a:latin typeface="AGA Arabesque" panose="05010101010101010101" pitchFamily="2" charset="2"/>
              <a:ea typeface="Calibri" panose="020F0502020204030204" pitchFamily="34" charset="0"/>
              <a:cs typeface="Arial" panose="020B0604020202020204" pitchFamily="34" charset="0"/>
            </a:endParaRPr>
          </a:p>
        </p:txBody>
      </p:sp>
      <p:sp>
        <p:nvSpPr>
          <p:cNvPr id="3" name="مستطيل 2"/>
          <p:cNvSpPr/>
          <p:nvPr/>
        </p:nvSpPr>
        <p:spPr>
          <a:xfrm>
            <a:off x="3909270" y="1716008"/>
            <a:ext cx="5083728" cy="3298339"/>
          </a:xfrm>
          <a:prstGeom prst="rect">
            <a:avLst/>
          </a:prstGeom>
          <a:solidFill>
            <a:schemeClr val="tx2">
              <a:lumMod val="40000"/>
              <a:lumOff val="60000"/>
            </a:schemeClr>
          </a:solidFill>
          <a:ln w="57150">
            <a:solidFill>
              <a:schemeClr val="accent6"/>
            </a:solidFill>
          </a:ln>
        </p:spPr>
        <p:txBody>
          <a:bodyPr wrap="square">
            <a:spAutoFit/>
          </a:bodyPr>
          <a:lstStyle/>
          <a:p>
            <a:pPr algn="just" rtl="1">
              <a:spcAft>
                <a:spcPts val="1000"/>
              </a:spcAft>
            </a:pPr>
            <a:r>
              <a:rPr lang="ar-IQ" sz="2000" b="1" dirty="0">
                <a:solidFill>
                  <a:srgbClr val="800000"/>
                </a:solidFill>
                <a:latin typeface="Calibri" panose="020F0502020204030204" pitchFamily="34" charset="0"/>
                <a:ea typeface="Calibri" panose="020F0502020204030204" pitchFamily="34" charset="0"/>
              </a:rPr>
              <a:t>الهدف منها تهيئة الجسم , للقيام بالأنشطة والواجبات التي تتضمنها خطة الدرس وتهدف بصورة مباشرة الى النمو العام والمتوازن لجميع القدرات  البدنية </a:t>
            </a:r>
            <a:r>
              <a:rPr lang="ar-IQ" sz="2000" b="1" dirty="0" err="1">
                <a:solidFill>
                  <a:srgbClr val="800000"/>
                </a:solidFill>
                <a:latin typeface="Calibri" panose="020F0502020204030204" pitchFamily="34" charset="0"/>
                <a:ea typeface="Calibri" panose="020F0502020204030204" pitchFamily="34" charset="0"/>
              </a:rPr>
              <a:t>بالاضافة</a:t>
            </a:r>
            <a:r>
              <a:rPr lang="ar-IQ" sz="2000" b="1" dirty="0">
                <a:solidFill>
                  <a:srgbClr val="800000"/>
                </a:solidFill>
                <a:latin typeface="Calibri" panose="020F0502020204030204" pitchFamily="34" charset="0"/>
                <a:ea typeface="Calibri" panose="020F0502020204030204" pitchFamily="34" charset="0"/>
              </a:rPr>
              <a:t> الى تحسين وتطوير المهارات الحركية العامة والتي تؤثر بصورة مباشرة او غير مباشرة على تحسين تلك المهارة . </a:t>
            </a:r>
            <a:endParaRPr lang="en-US" sz="1600" b="1" dirty="0">
              <a:solidFill>
                <a:srgbClr val="800000"/>
              </a:solidFill>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pPr>
            <a:r>
              <a:rPr lang="ar-IQ" sz="2000" b="1" dirty="0">
                <a:solidFill>
                  <a:srgbClr val="800000"/>
                </a:solidFill>
                <a:latin typeface="Calibri" panose="020F0502020204030204" pitchFamily="34" charset="0"/>
                <a:ea typeface="Calibri" panose="020F0502020204030204" pitchFamily="34" charset="0"/>
              </a:rPr>
              <a:t>وكلمة </a:t>
            </a:r>
            <a:r>
              <a:rPr lang="ar-IQ" sz="2000" b="1" dirty="0" smtClean="0">
                <a:solidFill>
                  <a:srgbClr val="800000"/>
                </a:solidFill>
                <a:latin typeface="Calibri" panose="020F0502020204030204" pitchFamily="34" charset="0"/>
                <a:ea typeface="Calibri" panose="020F0502020204030204" pitchFamily="34" charset="0"/>
              </a:rPr>
              <a:t> احماء تعني </a:t>
            </a:r>
            <a:r>
              <a:rPr lang="ar-IQ" sz="2000" b="1" dirty="0">
                <a:solidFill>
                  <a:srgbClr val="800000"/>
                </a:solidFill>
                <a:latin typeface="Calibri" panose="020F0502020204030204" pitchFamily="34" charset="0"/>
                <a:ea typeface="Calibri" panose="020F0502020204030204" pitchFamily="34" charset="0"/>
              </a:rPr>
              <a:t>ان العضلات اذا سخنت بواسطة  التمرينات المختلفة تتمكن من القيام بإنجاز اكبر , اذ ان بارتفاع درجة حرارة الجسم سترتفع درجة حرارة العضلات فتسهل فيها التغيرات الكيميائية وتبعا لذلك ترتفع نسبة تغير المواد في العضلات وتزداد نسبة الدم الوارد اليها . </a:t>
            </a:r>
            <a:endParaRPr lang="en-US" sz="1600" b="1" dirty="0">
              <a:solidFill>
                <a:srgbClr val="80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4" name="صورة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25" y="1716008"/>
            <a:ext cx="3682870" cy="3298339"/>
          </a:xfrm>
          <a:prstGeom prst="roundRect">
            <a:avLst>
              <a:gd name="adj" fmla="val 4167"/>
            </a:avLst>
          </a:prstGeom>
          <a:solidFill>
            <a:srgbClr val="FFFFFF"/>
          </a:solidFill>
          <a:ln w="76200" cap="sq">
            <a:solidFill>
              <a:schemeClr val="tx1">
                <a:lumMod val="60000"/>
                <a:lumOff val="40000"/>
              </a:schemeClr>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1465114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3"/>
          <p:cNvSpPr/>
          <p:nvPr/>
        </p:nvSpPr>
        <p:spPr>
          <a:xfrm>
            <a:off x="553673" y="1868879"/>
            <a:ext cx="7776595" cy="2885813"/>
          </a:xfrm>
          <a:prstGeom prst="roundRect">
            <a:avLst/>
          </a:prstGeom>
          <a:ln w="57150">
            <a:solidFill>
              <a:schemeClr val="tx2">
                <a:lumMod val="20000"/>
                <a:lumOff val="8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IQ"/>
          </a:p>
        </p:txBody>
      </p:sp>
      <p:sp>
        <p:nvSpPr>
          <p:cNvPr id="2" name="مستطيل 1"/>
          <p:cNvSpPr/>
          <p:nvPr/>
        </p:nvSpPr>
        <p:spPr>
          <a:xfrm>
            <a:off x="947956" y="1972958"/>
            <a:ext cx="7273254" cy="2677656"/>
          </a:xfrm>
          <a:prstGeom prst="rect">
            <a:avLst/>
          </a:prstGeom>
        </p:spPr>
        <p:txBody>
          <a:bodyPr wrap="square">
            <a:spAutoFit/>
          </a:bodyPr>
          <a:lstStyle/>
          <a:p>
            <a:pPr algn="just" rtl="1">
              <a:spcAft>
                <a:spcPts val="1000"/>
              </a:spcAft>
            </a:pPr>
            <a:r>
              <a:rPr lang="ar-IQ" sz="2400" b="1" dirty="0" smtClean="0">
                <a:latin typeface="Calibri" panose="020F0502020204030204" pitchFamily="34" charset="0"/>
                <a:ea typeface="Calibri" panose="020F0502020204030204" pitchFamily="34" charset="0"/>
              </a:rPr>
              <a:t>لابد </a:t>
            </a:r>
            <a:r>
              <a:rPr lang="ar-IQ" sz="2400" b="1" dirty="0">
                <a:latin typeface="Calibri" panose="020F0502020204030204" pitchFamily="34" charset="0"/>
                <a:ea typeface="Calibri" panose="020F0502020204030204" pitchFamily="34" charset="0"/>
              </a:rPr>
              <a:t>من القيام بها لتهيئة وإطالة للعضلات والمفاصل قبل البدء في اي تمارين فهي تساعد كثيرا في تنشيط الدورة الدموية وتأهيل الجسم للقيام بالمجهود العضلي ولها دور اساسيا في القسم الاعدادي , ويعطي المدرس التمرينات ( القوة العضلية والسرعة والتحمل والمرونة والرشاقة ) دون التركيز  على احداها, فكل التمارين التي تعطى هنا هدفها البناء البدني العام وتساهم في تحسين القدرة الوظيفية والبدنية والحركية لتأهيل الجسم في تحقيق متطلبات الانجاز بدقة وانسيابية. </a:t>
            </a:r>
            <a:endParaRPr lang="en-US"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مستطيل 2"/>
          <p:cNvSpPr/>
          <p:nvPr/>
        </p:nvSpPr>
        <p:spPr>
          <a:xfrm>
            <a:off x="5947795" y="1317072"/>
            <a:ext cx="2525086" cy="461665"/>
          </a:xfrm>
          <a:prstGeom prst="rect">
            <a:avLst/>
          </a:prstGeom>
          <a:solidFill>
            <a:schemeClr val="accent1"/>
          </a:solidFill>
          <a:ln w="76200">
            <a:solidFill>
              <a:schemeClr val="accent6">
                <a:lumMod val="75000"/>
              </a:schemeClr>
            </a:solidFill>
          </a:ln>
        </p:spPr>
        <p:txBody>
          <a:bodyPr wrap="square">
            <a:spAutoFit/>
          </a:bodyPr>
          <a:lstStyle/>
          <a:p>
            <a:pPr algn="ctr"/>
            <a:r>
              <a:rPr lang="ar-IQ" sz="2400" b="1" dirty="0" smtClean="0">
                <a:solidFill>
                  <a:schemeClr val="bg1"/>
                </a:solidFill>
              </a:rPr>
              <a:t>تمرينات الاحماء العام</a:t>
            </a:r>
            <a:endParaRPr lang="ar-IQ" sz="2400" b="1" dirty="0">
              <a:solidFill>
                <a:schemeClr val="bg1"/>
              </a:solidFill>
            </a:endParaRPr>
          </a:p>
        </p:txBody>
      </p:sp>
    </p:spTree>
    <p:extLst>
      <p:ext uri="{BB962C8B-B14F-4D97-AF65-F5344CB8AC3E}">
        <p14:creationId xmlns:p14="http://schemas.microsoft.com/office/powerpoint/2010/main" val="2987239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138330"/>
          </a:xfrm>
          <a:prstGeom prst="rect">
            <a:avLst/>
          </a:prstGeom>
        </p:spPr>
        <p:txBody>
          <a:bodyPr wrap="square">
            <a:spAutoFit/>
          </a:bodyPr>
          <a:lstStyle/>
          <a:p>
            <a:pPr algn="r">
              <a:lnSpc>
                <a:spcPct val="115000"/>
              </a:lnSpc>
              <a:spcAft>
                <a:spcPts val="1000"/>
              </a:spcAft>
            </a:pPr>
            <a:r>
              <a:rPr lang="ar-IQ" sz="2000" dirty="0">
                <a:solidFill>
                  <a:srgbClr val="FFFFFF"/>
                </a:solidFill>
                <a:highlight>
                  <a:srgbClr val="006400"/>
                </a:highlight>
                <a:ea typeface="Calibri"/>
              </a:rPr>
              <a:t>اما الاعداد الخاص والتمارين </a:t>
            </a:r>
            <a:r>
              <a:rPr lang="ar-IQ" sz="2000" dirty="0" smtClean="0">
                <a:solidFill>
                  <a:srgbClr val="FFFFFF"/>
                </a:solidFill>
                <a:highlight>
                  <a:srgbClr val="006400"/>
                </a:highlight>
                <a:ea typeface="Calibri"/>
              </a:rPr>
              <a:t>البدنية</a:t>
            </a:r>
            <a:r>
              <a:rPr lang="en-US" sz="2000" dirty="0">
                <a:solidFill>
                  <a:srgbClr val="FFFF00"/>
                </a:solidFill>
                <a:ea typeface="Calibri"/>
                <a:cs typeface="PT Bold Heading" pitchFamily="2" charset="-78"/>
              </a:rPr>
              <a:t> </a:t>
            </a:r>
            <a:endParaRPr lang="en-US" sz="1200" dirty="0">
              <a:solidFill>
                <a:srgbClr val="FFFF00"/>
              </a:solidFill>
              <a:ea typeface="Calibri"/>
              <a:cs typeface="PT Bold Heading" pitchFamily="2" charset="-78"/>
            </a:endParaRPr>
          </a:p>
          <a:p>
            <a:pPr algn="r">
              <a:lnSpc>
                <a:spcPct val="115000"/>
              </a:lnSpc>
              <a:spcAft>
                <a:spcPts val="1000"/>
              </a:spcAft>
            </a:pPr>
            <a:r>
              <a:rPr lang="ar-IQ" b="1" dirty="0">
                <a:solidFill>
                  <a:srgbClr val="FFFF00"/>
                </a:solidFill>
                <a:ea typeface="Calibri"/>
                <a:cs typeface="PT Bold Heading" pitchFamily="2" charset="-78"/>
              </a:rPr>
              <a:t>فيهدف الى تحسين القدرات البدنية ذات العلاقة بالمهارة المعينة والتي هي (هدف الدرس ), وتركز على تمرينات تشمل عناصر اللياقة البدنية الخاصة والضرورية لنوع النشاط او المهارة المراد تعلمها واتقانها وبذا يكون لها دورا ايجابيا في تحسين مستوى المهارة التي سيدرسها الطلبة .</a:t>
            </a:r>
            <a:r>
              <a:rPr lang="ar-IQ" sz="2000" b="1" dirty="0">
                <a:solidFill>
                  <a:srgbClr val="FFFF00"/>
                </a:solidFill>
                <a:ea typeface="Calibri"/>
                <a:cs typeface="PT Bold Heading" pitchFamily="2" charset="-78"/>
              </a:rPr>
              <a:t> </a:t>
            </a:r>
            <a:r>
              <a:rPr lang="ar-IQ" sz="2000" b="1" dirty="0">
                <a:solidFill>
                  <a:schemeClr val="bg1"/>
                </a:solidFill>
                <a:ea typeface="Calibri"/>
              </a:rPr>
              <a:t> </a:t>
            </a:r>
            <a:endParaRPr lang="en-US" sz="1200" b="1" dirty="0">
              <a:solidFill>
                <a:schemeClr val="bg1"/>
              </a:solidFill>
              <a:ea typeface="Calibri"/>
              <a:cs typeface="Arial"/>
            </a:endParaRPr>
          </a:p>
          <a:p>
            <a:pPr algn="r">
              <a:lnSpc>
                <a:spcPct val="115000"/>
              </a:lnSpc>
              <a:spcAft>
                <a:spcPts val="1000"/>
              </a:spcAft>
            </a:pPr>
            <a:r>
              <a:rPr lang="ar-IQ" sz="2000" dirty="0">
                <a:solidFill>
                  <a:srgbClr val="FFFF00"/>
                </a:solidFill>
                <a:highlight>
                  <a:srgbClr val="006400"/>
                </a:highlight>
                <a:ea typeface="Calibri"/>
              </a:rPr>
              <a:t>ثانيا:  القسم الرئيسي </a:t>
            </a:r>
            <a:r>
              <a:rPr lang="ar-IQ" dirty="0">
                <a:solidFill>
                  <a:srgbClr val="FFFF00"/>
                </a:solidFill>
                <a:highlight>
                  <a:srgbClr val="006400"/>
                </a:highlight>
                <a:ea typeface="Calibri"/>
              </a:rPr>
              <a:t>:</a:t>
            </a:r>
            <a:r>
              <a:rPr lang="ar-IQ" dirty="0">
                <a:solidFill>
                  <a:srgbClr val="FFFF00"/>
                </a:solidFill>
                <a:ea typeface="Calibri"/>
              </a:rPr>
              <a:t> </a:t>
            </a:r>
            <a:endParaRPr lang="en-US" sz="1200" dirty="0">
              <a:solidFill>
                <a:srgbClr val="FFFF00"/>
              </a:solidFill>
              <a:ea typeface="Calibri"/>
              <a:cs typeface="Arial"/>
            </a:endParaRPr>
          </a:p>
          <a:p>
            <a:pPr algn="r">
              <a:lnSpc>
                <a:spcPct val="115000"/>
              </a:lnSpc>
              <a:spcAft>
                <a:spcPts val="1000"/>
              </a:spcAft>
            </a:pPr>
            <a:r>
              <a:rPr lang="ar-IQ" dirty="0">
                <a:solidFill>
                  <a:srgbClr val="FFFF00"/>
                </a:solidFill>
                <a:ea typeface="Calibri"/>
              </a:rPr>
              <a:t>زمنه (25) دقيقة ويحتوي على ( النشاط التعليمي والنشاط التطبيقي )</a:t>
            </a:r>
            <a:endParaRPr lang="en-US" sz="1200" dirty="0">
              <a:solidFill>
                <a:srgbClr val="FFFF00"/>
              </a:solidFill>
              <a:ea typeface="Calibri"/>
              <a:cs typeface="Arial"/>
            </a:endParaRPr>
          </a:p>
          <a:p>
            <a:pPr algn="r">
              <a:lnSpc>
                <a:spcPct val="115000"/>
              </a:lnSpc>
              <a:spcAft>
                <a:spcPts val="1000"/>
              </a:spcAft>
            </a:pPr>
            <a:r>
              <a:rPr lang="ar-IQ" sz="1400" b="1" dirty="0">
                <a:solidFill>
                  <a:srgbClr val="FFFF00"/>
                </a:solidFill>
                <a:ea typeface="Calibri"/>
              </a:rPr>
              <a:t>1-النشاط التعليمي </a:t>
            </a:r>
            <a:endParaRPr lang="en-US" sz="1400" b="1" dirty="0">
              <a:solidFill>
                <a:srgbClr val="FFFF00"/>
              </a:solidFill>
              <a:ea typeface="Calibri"/>
              <a:cs typeface="Arial"/>
            </a:endParaRPr>
          </a:p>
          <a:p>
            <a:pPr algn="r">
              <a:lnSpc>
                <a:spcPct val="115000"/>
              </a:lnSpc>
              <a:spcAft>
                <a:spcPts val="1000"/>
              </a:spcAft>
            </a:pPr>
            <a:r>
              <a:rPr lang="ar-IQ" sz="1400" b="1" dirty="0">
                <a:solidFill>
                  <a:srgbClr val="FFFF00"/>
                </a:solidFill>
                <a:ea typeface="Calibri"/>
              </a:rPr>
              <a:t>زمنه (10) دقائق وقد تطول او تقصر حسب خبرات وقدرات الطلبة وهم النواة التي يبني عليه الدرس كله وهو صلب الخطة وهي فترة النشاط التعليمي يتم تعلم المهارة الجديدة التي نريد شرحها وبه يتحقق الهدف التعليمي وقبل ان يبدأ المدرس بشرح المادة التعليمية والتي وضعها كهدف تعليمي عليه ان يوجه الطلبة الى اتخاذ تشكيلا يتناسب مع نوع النشاط وطريقة الشرح والتقديم التي يختاره المدرس , وفي اغلب الاحيان يجب ان يكون التشكيل ((مربع ناقص ضلع او نصف دائرة او اي تشكيل يراه التدريسي مناسبا)) على ان يضمن المدرس ان يقف بمكان يراه الجميع ويسمعه لأنه ما يكون في ساحة كبيرة او ملعب مفتوح يتعرض الى الكثير من المؤثرات الخارجية التي تشتت انتباه طلبته كالريح التي قد تأخذ صوت المدرس باتجاهها كما وعليه  ان يراعي موضع الشمس التي يجب ان لا تكون موجهه لعيون الطلبة لأنها تؤثر على رؤيتهم , فالمدرس الكفؤ يراعي ذلك وعليه ان لا يطيل من الشرح ولا يختصر فيه ,وزمنه (15) دقيقة وفي هذه الفترة</a:t>
            </a:r>
            <a:r>
              <a:rPr lang="ar-IQ" sz="1400" dirty="0">
                <a:solidFill>
                  <a:srgbClr val="FFFF00"/>
                </a:solidFill>
                <a:ea typeface="Calibri"/>
              </a:rPr>
              <a:t> </a:t>
            </a:r>
            <a:endParaRPr lang="en-US" sz="1400" dirty="0">
              <a:solidFill>
                <a:srgbClr val="FFFF00"/>
              </a:solidFill>
              <a:ea typeface="Calibri"/>
              <a:cs typeface="Arial"/>
            </a:endParaRPr>
          </a:p>
          <a:p>
            <a:pPr algn="r"/>
            <a:r>
              <a:rPr lang="ar-IQ" dirty="0">
                <a:ea typeface="Calibri"/>
              </a:rPr>
              <a:t> </a:t>
            </a:r>
            <a:r>
              <a:rPr lang="ar-IQ" b="1" dirty="0">
                <a:solidFill>
                  <a:srgbClr val="FFFF00"/>
                </a:solidFill>
                <a:ea typeface="Calibri"/>
              </a:rPr>
              <a:t>وان يكون صوته واضح ونبرته مقبولة ولا يلجأ الى الصراخ بصوت عالي</a:t>
            </a:r>
            <a:endParaRPr lang="en-US" b="1" dirty="0">
              <a:solidFill>
                <a:srgbClr val="FFFF00"/>
              </a:solidFill>
            </a:endParaRPr>
          </a:p>
        </p:txBody>
      </p:sp>
    </p:spTree>
    <p:extLst>
      <p:ext uri="{BB962C8B-B14F-4D97-AF65-F5344CB8AC3E}">
        <p14:creationId xmlns:p14="http://schemas.microsoft.com/office/powerpoint/2010/main" val="1241965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568"/>
            <a:ext cx="9144000" cy="5405582"/>
          </a:xfrm>
          <a:prstGeom prst="rect">
            <a:avLst/>
          </a:prstGeom>
        </p:spPr>
        <p:txBody>
          <a:bodyPr wrap="square">
            <a:spAutoFit/>
          </a:bodyPr>
          <a:lstStyle/>
          <a:p>
            <a:pPr>
              <a:lnSpc>
                <a:spcPct val="115000"/>
              </a:lnSpc>
              <a:spcAft>
                <a:spcPts val="1000"/>
              </a:spcAft>
            </a:pPr>
            <a:r>
              <a:rPr lang="ar-IQ" sz="2000" dirty="0">
                <a:ea typeface="Calibri"/>
              </a:rPr>
              <a:t> </a:t>
            </a:r>
            <a:endParaRPr lang="en-US" sz="1200" dirty="0">
              <a:ea typeface="Calibri"/>
              <a:cs typeface="Arial"/>
            </a:endParaRPr>
          </a:p>
          <a:p>
            <a:pPr algn="r">
              <a:lnSpc>
                <a:spcPct val="115000"/>
              </a:lnSpc>
              <a:spcAft>
                <a:spcPts val="1000"/>
              </a:spcAft>
            </a:pPr>
            <a:r>
              <a:rPr lang="ar-IQ" sz="2000" dirty="0">
                <a:solidFill>
                  <a:srgbClr val="FFFFFF"/>
                </a:solidFill>
                <a:highlight>
                  <a:srgbClr val="006400"/>
                </a:highlight>
                <a:ea typeface="Calibri"/>
              </a:rPr>
              <a:t>2-النشاط التطبيقي</a:t>
            </a:r>
            <a:r>
              <a:rPr lang="ar-IQ" sz="2000" dirty="0">
                <a:solidFill>
                  <a:srgbClr val="FFFFFF"/>
                </a:solidFill>
                <a:ea typeface="Calibri"/>
              </a:rPr>
              <a:t> :</a:t>
            </a:r>
            <a:endParaRPr lang="en-US" sz="1200" dirty="0">
              <a:ea typeface="Calibri"/>
              <a:cs typeface="Arial"/>
            </a:endParaRPr>
          </a:p>
          <a:p>
            <a:pPr algn="r">
              <a:lnSpc>
                <a:spcPct val="115000"/>
              </a:lnSpc>
              <a:spcAft>
                <a:spcPts val="1000"/>
              </a:spcAft>
            </a:pPr>
            <a:r>
              <a:rPr lang="ar-IQ" sz="1400" dirty="0">
                <a:solidFill>
                  <a:srgbClr val="00B0F0"/>
                </a:solidFill>
                <a:ea typeface="Calibri"/>
                <a:cs typeface="PT Bold Heading" pitchFamily="2" charset="-78"/>
              </a:rPr>
              <a:t>وزمنه (15) دقيقة وفي هذه الفترة ينتقل الطلبة الى تطبيق المهارة وينقسم العمل الى فرق ويعطيهم المدرس اسم لكل فريق ويحدد لهم المهارة او النشاط الذي سيطبقونه مثلا الفريق الاول (فريق الاذكياء يطبق مهارة الطبطبة بكرة السلة )الفريق الثاني (فريق الشجعان يطبق مهارة الدحرجة الامامية في </a:t>
            </a:r>
            <a:r>
              <a:rPr lang="ar-IQ" sz="1400" dirty="0" err="1">
                <a:solidFill>
                  <a:srgbClr val="00B0F0"/>
                </a:solidFill>
                <a:ea typeface="Calibri"/>
                <a:cs typeface="PT Bold Heading" pitchFamily="2" charset="-78"/>
              </a:rPr>
              <a:t>الجمناستك</a:t>
            </a:r>
            <a:r>
              <a:rPr lang="ar-IQ" sz="1400" dirty="0">
                <a:solidFill>
                  <a:srgbClr val="00B0F0"/>
                </a:solidFill>
                <a:ea typeface="Calibri"/>
                <a:cs typeface="PT Bold Heading" pitchFamily="2" charset="-78"/>
              </a:rPr>
              <a:t> ) الفريق الثالث (فريق الاوفياء ويطبق مهارة الارسال بالكرة الطائرة ) والفريق الرابع (فريق المبدعين ويطبق مهارة التهديف بكرة السلة ) ثم يعين قائد لكل فريق . </a:t>
            </a:r>
            <a:endParaRPr lang="en-US" sz="1400" dirty="0">
              <a:solidFill>
                <a:srgbClr val="00B0F0"/>
              </a:solidFill>
              <a:ea typeface="Calibri"/>
              <a:cs typeface="PT Bold Heading" pitchFamily="2" charset="-78"/>
            </a:endParaRPr>
          </a:p>
          <a:p>
            <a:pPr algn="r">
              <a:lnSpc>
                <a:spcPct val="115000"/>
              </a:lnSpc>
              <a:spcAft>
                <a:spcPts val="1000"/>
              </a:spcAft>
            </a:pPr>
            <a:r>
              <a:rPr lang="ar-IQ" sz="1400" dirty="0">
                <a:solidFill>
                  <a:srgbClr val="00B0F0"/>
                </a:solidFill>
                <a:ea typeface="Calibri"/>
                <a:cs typeface="PT Bold Heading" pitchFamily="2" charset="-78"/>
              </a:rPr>
              <a:t>وبعد القسم التطبيقي من احب اجزاء الدرس الى نفوس الطلبة وقيمته التربوية كبيرة وتكمن في حسن استخدام نظام الجماعات والقيادة ,حيث يطبق الطلبة المهارة الجديدة اضافة الى  المهارات التي تعلمها سابقا وعادة ان تقوم كل جماعة بنشاط معين ثم تنتقل المجموعات تبعا لنظام معين لتمارس نشاط اخر غير الذي مارسته وتتبادل اوجه النشاط ثم تنتقل مرة اخرى حتى يمارس كل فريق كافة اوجه النشاط  التي مارستها كل المجموعات الاخرى وترجع اهمية هذا الجزء الى انه يصقل معرفة المتعلم للمهارات وهي فرصة للتدريب وإصلاح الخطأ وتثبيت المهارة ومن الوسائل المساعدة لنجاح هذا الجزء ترتيب الملعب والادوات الرياضية التي تخص الدرس </a:t>
            </a:r>
            <a:r>
              <a:rPr lang="ar-IQ" sz="1400" dirty="0">
                <a:ea typeface="Calibri"/>
              </a:rPr>
              <a:t>. </a:t>
            </a:r>
            <a:r>
              <a:rPr lang="ar-IQ" sz="2000" dirty="0">
                <a:ea typeface="Calibri"/>
              </a:rPr>
              <a:t> </a:t>
            </a:r>
            <a:endParaRPr lang="en-US" sz="1200" dirty="0">
              <a:ea typeface="Calibri"/>
              <a:cs typeface="Arial"/>
            </a:endParaRPr>
          </a:p>
          <a:p>
            <a:pPr algn="r">
              <a:lnSpc>
                <a:spcPct val="115000"/>
              </a:lnSpc>
              <a:spcAft>
                <a:spcPts val="1000"/>
              </a:spcAft>
            </a:pPr>
            <a:r>
              <a:rPr lang="ar-IQ" sz="2000" dirty="0">
                <a:solidFill>
                  <a:srgbClr val="FFFFFF"/>
                </a:solidFill>
                <a:highlight>
                  <a:srgbClr val="006400"/>
                </a:highlight>
                <a:ea typeface="Calibri"/>
              </a:rPr>
              <a:t>ثالثا: القسم الختامي </a:t>
            </a:r>
            <a:r>
              <a:rPr lang="ar-IQ" sz="2000" dirty="0">
                <a:highlight>
                  <a:srgbClr val="006400"/>
                </a:highlight>
                <a:ea typeface="Calibri"/>
              </a:rPr>
              <a:t>:</a:t>
            </a:r>
            <a:r>
              <a:rPr lang="ar-IQ" sz="2000" dirty="0">
                <a:ea typeface="Calibri"/>
              </a:rPr>
              <a:t> </a:t>
            </a:r>
            <a:endParaRPr lang="en-US" sz="1200" dirty="0">
              <a:ea typeface="Calibri"/>
              <a:cs typeface="Arial"/>
            </a:endParaRPr>
          </a:p>
          <a:p>
            <a:pPr algn="r">
              <a:lnSpc>
                <a:spcPct val="115000"/>
              </a:lnSpc>
              <a:spcAft>
                <a:spcPts val="1000"/>
              </a:spcAft>
            </a:pPr>
            <a:r>
              <a:rPr lang="ar-IQ" dirty="0">
                <a:ea typeface="Calibri"/>
                <a:cs typeface="PT Bold Heading" pitchFamily="2" charset="-78"/>
              </a:rPr>
              <a:t>زمنه (5) دقائق ويحتوي على الالعاب الصغيرة والغرض من هذا النشاط اما رفع الجهد اذا كان الدرس لا يحتوي على انشطة ذات شدة عالية ,او تهدئة الطلبة نفسيا وعضويا والرجوع بأجهزة الجسم  الى حالتها الطبيعية وتكون العاب هذا الجزء قصيرة وبطيئة التوقيت هادئة حتى </a:t>
            </a:r>
            <a:r>
              <a:rPr lang="ar-IQ" dirty="0" err="1">
                <a:ea typeface="Calibri"/>
                <a:cs typeface="PT Bold Heading" pitchFamily="2" charset="-78"/>
              </a:rPr>
              <a:t>تهدء</a:t>
            </a:r>
            <a:r>
              <a:rPr lang="ar-IQ" dirty="0">
                <a:ea typeface="Calibri"/>
                <a:cs typeface="PT Bold Heading" pitchFamily="2" charset="-78"/>
              </a:rPr>
              <a:t> سرعة التنفس والدورة الدموية وتهيئة المتعلمين للرجوع الى حجرة الدارسة ويكون العودة على هيئة قاطرات وترك ساحة اللعب بهدوء </a:t>
            </a:r>
            <a:endParaRPr lang="en-US" sz="1200" dirty="0">
              <a:ea typeface="Calibri"/>
              <a:cs typeface="PT Bold Heading" pitchFamily="2" charset="-78"/>
            </a:endParaRPr>
          </a:p>
        </p:txBody>
      </p:sp>
    </p:spTree>
    <p:extLst>
      <p:ext uri="{BB962C8B-B14F-4D97-AF65-F5344CB8AC3E}">
        <p14:creationId xmlns:p14="http://schemas.microsoft.com/office/powerpoint/2010/main" val="758324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06305" y="545285"/>
            <a:ext cx="4437776" cy="461665"/>
          </a:xfrm>
          <a:prstGeom prst="rect">
            <a:avLst/>
          </a:prstGeom>
          <a:solidFill>
            <a:schemeClr val="accent1"/>
          </a:solidFill>
          <a:ln w="76200">
            <a:solidFill>
              <a:schemeClr val="accent6">
                <a:lumMod val="75000"/>
              </a:schemeClr>
            </a:solidFill>
          </a:ln>
        </p:spPr>
        <p:txBody>
          <a:bodyPr wrap="square">
            <a:spAutoFit/>
          </a:bodyPr>
          <a:lstStyle/>
          <a:p>
            <a:pPr algn="ctr"/>
            <a:r>
              <a:rPr lang="ar-IQ" sz="2400" b="1" dirty="0" smtClean="0">
                <a:solidFill>
                  <a:schemeClr val="bg1"/>
                </a:solidFill>
              </a:rPr>
              <a:t>تخطيط هيكلية الخطة</a:t>
            </a:r>
            <a:endParaRPr lang="ar-IQ" sz="2400" b="1" dirty="0">
              <a:solidFill>
                <a:schemeClr val="bg1"/>
              </a:solidFill>
            </a:endParaRPr>
          </a:p>
        </p:txBody>
      </p:sp>
      <p:sp>
        <p:nvSpPr>
          <p:cNvPr id="3" name="مخطط انسيابي: معالجة متعاقبة 2"/>
          <p:cNvSpPr/>
          <p:nvPr/>
        </p:nvSpPr>
        <p:spPr>
          <a:xfrm>
            <a:off x="6635692" y="1442907"/>
            <a:ext cx="2030136" cy="570451"/>
          </a:xfrm>
          <a:prstGeom prst="flowChartAlternateProcess">
            <a:avLst/>
          </a:prstGeom>
          <a:ln w="57150">
            <a:solidFill>
              <a:schemeClr val="accent6">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IQ" b="1" dirty="0">
                <a:solidFill>
                  <a:srgbClr val="FFFF00"/>
                </a:solidFill>
              </a:rPr>
              <a:t>القسم الاعدادي</a:t>
            </a:r>
          </a:p>
        </p:txBody>
      </p:sp>
      <p:sp>
        <p:nvSpPr>
          <p:cNvPr id="4" name="مخطط انسيابي: معالجة متعاقبة 3"/>
          <p:cNvSpPr/>
          <p:nvPr/>
        </p:nvSpPr>
        <p:spPr>
          <a:xfrm>
            <a:off x="311791" y="1481356"/>
            <a:ext cx="2030136" cy="599813"/>
          </a:xfrm>
          <a:prstGeom prst="flowChartAlternateProcess">
            <a:avLst/>
          </a:prstGeom>
          <a:ln w="57150">
            <a:solidFill>
              <a:schemeClr val="tx2">
                <a:lumMod val="20000"/>
                <a:lumOff val="8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ar-IQ" b="1" dirty="0" smtClean="0"/>
              <a:t>القسم النهائي</a:t>
            </a:r>
            <a:endParaRPr lang="ar-IQ" b="1" dirty="0"/>
          </a:p>
        </p:txBody>
      </p:sp>
      <p:sp>
        <p:nvSpPr>
          <p:cNvPr id="5" name="مخطط انسيابي: معالجة متعاقبة 4"/>
          <p:cNvSpPr/>
          <p:nvPr/>
        </p:nvSpPr>
        <p:spPr>
          <a:xfrm>
            <a:off x="3422708" y="2028309"/>
            <a:ext cx="2030136" cy="570451"/>
          </a:xfrm>
          <a:prstGeom prst="flowChartAlternateProcess">
            <a:avLst/>
          </a:prstGeom>
          <a:ln w="57150">
            <a:solidFill>
              <a:schemeClr val="tx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IQ" sz="2000" b="1" dirty="0" smtClean="0">
                <a:solidFill>
                  <a:schemeClr val="tx1"/>
                </a:solidFill>
              </a:rPr>
              <a:t>القسم</a:t>
            </a:r>
            <a:r>
              <a:rPr lang="ar-IQ" sz="2000" dirty="0" smtClean="0">
                <a:solidFill>
                  <a:schemeClr val="tx1"/>
                </a:solidFill>
              </a:rPr>
              <a:t> </a:t>
            </a:r>
            <a:r>
              <a:rPr lang="ar-IQ" sz="2000" b="1" dirty="0">
                <a:solidFill>
                  <a:schemeClr val="tx1"/>
                </a:solidFill>
              </a:rPr>
              <a:t>الرئيسي</a:t>
            </a:r>
          </a:p>
        </p:txBody>
      </p:sp>
      <p:sp>
        <p:nvSpPr>
          <p:cNvPr id="6" name="مخطط انسيابي: معالجة متعاقبة 5"/>
          <p:cNvSpPr/>
          <p:nvPr/>
        </p:nvSpPr>
        <p:spPr>
          <a:xfrm>
            <a:off x="6123963" y="2516697"/>
            <a:ext cx="1090569" cy="847288"/>
          </a:xfrm>
          <a:prstGeom prst="flowChartAlternateProcess">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ar-IQ" b="1" dirty="0" smtClean="0"/>
              <a:t>الاحماء</a:t>
            </a:r>
            <a:endParaRPr lang="ar-IQ" b="1" dirty="0"/>
          </a:p>
        </p:txBody>
      </p:sp>
      <p:sp>
        <p:nvSpPr>
          <p:cNvPr id="7" name="مخطط انسيابي: معالجة متعاقبة 6"/>
          <p:cNvSpPr/>
          <p:nvPr/>
        </p:nvSpPr>
        <p:spPr>
          <a:xfrm>
            <a:off x="7650759" y="2538369"/>
            <a:ext cx="1389776" cy="847288"/>
          </a:xfrm>
          <a:prstGeom prst="flowChartAlternateProcess">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ar-IQ" b="1" dirty="0" smtClean="0">
                <a:solidFill>
                  <a:schemeClr val="tx1"/>
                </a:solidFill>
              </a:rPr>
              <a:t>المقدمة</a:t>
            </a:r>
            <a:r>
              <a:rPr lang="ar-IQ" dirty="0" smtClean="0"/>
              <a:t> </a:t>
            </a:r>
          </a:p>
          <a:p>
            <a:pPr algn="ctr"/>
            <a:r>
              <a:rPr lang="ar-IQ" dirty="0" smtClean="0"/>
              <a:t>الجانب التربوي</a:t>
            </a:r>
            <a:endParaRPr lang="ar-IQ" dirty="0"/>
          </a:p>
        </p:txBody>
      </p:sp>
      <p:sp>
        <p:nvSpPr>
          <p:cNvPr id="8" name="مخطط انسيابي: معالجة متعاقبة 7"/>
          <p:cNvSpPr/>
          <p:nvPr/>
        </p:nvSpPr>
        <p:spPr>
          <a:xfrm>
            <a:off x="4558019" y="3329031"/>
            <a:ext cx="1532389" cy="1428925"/>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rtlCol="1" anchor="ctr"/>
          <a:lstStyle/>
          <a:p>
            <a:r>
              <a:rPr lang="ar-IQ" b="1" dirty="0">
                <a:solidFill>
                  <a:srgbClr val="C00000"/>
                </a:solidFill>
              </a:rPr>
              <a:t>النشاط التعليمي</a:t>
            </a:r>
            <a:endParaRPr lang="en-US" b="1" dirty="0">
              <a:solidFill>
                <a:srgbClr val="C00000"/>
              </a:solidFill>
            </a:endParaRPr>
          </a:p>
          <a:p>
            <a:pPr algn="ctr"/>
            <a:r>
              <a:rPr lang="ar-IQ" dirty="0"/>
              <a:t>(شرح وعرض المهارة الجديدة امام الطلبة )</a:t>
            </a:r>
            <a:endParaRPr lang="en-US" dirty="0"/>
          </a:p>
        </p:txBody>
      </p:sp>
      <p:sp>
        <p:nvSpPr>
          <p:cNvPr id="9" name="مخطط انسيابي: معالجة متعاقبة 8"/>
          <p:cNvSpPr/>
          <p:nvPr/>
        </p:nvSpPr>
        <p:spPr>
          <a:xfrm>
            <a:off x="2768367" y="3363985"/>
            <a:ext cx="1514213" cy="1393971"/>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ar-IQ" b="1" dirty="0" smtClean="0">
                <a:solidFill>
                  <a:srgbClr val="C00000"/>
                </a:solidFill>
              </a:rPr>
              <a:t>النشاط </a:t>
            </a:r>
            <a:r>
              <a:rPr lang="ar-IQ" b="1" dirty="0">
                <a:solidFill>
                  <a:srgbClr val="C00000"/>
                </a:solidFill>
              </a:rPr>
              <a:t>التطبيقي </a:t>
            </a:r>
            <a:r>
              <a:rPr lang="ar-IQ" dirty="0" smtClean="0"/>
              <a:t>(تطبيق المهارة مع </a:t>
            </a:r>
            <a:r>
              <a:rPr lang="ar-IQ" dirty="0"/>
              <a:t>ربطها بالمهارة السابقة   </a:t>
            </a:r>
            <a:endParaRPr lang="en-US" dirty="0"/>
          </a:p>
        </p:txBody>
      </p:sp>
      <p:sp>
        <p:nvSpPr>
          <p:cNvPr id="10" name="مخطط انسيابي: معالجة متعاقبة 9"/>
          <p:cNvSpPr/>
          <p:nvPr/>
        </p:nvSpPr>
        <p:spPr>
          <a:xfrm>
            <a:off x="6964260" y="3912066"/>
            <a:ext cx="1090569" cy="847288"/>
          </a:xfrm>
          <a:prstGeom prst="flowChartAlternateProcess">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ar-IQ" dirty="0" smtClean="0"/>
              <a:t>التمرينات البدنية</a:t>
            </a:r>
            <a:endParaRPr lang="ar-IQ" dirty="0"/>
          </a:p>
        </p:txBody>
      </p:sp>
      <p:sp>
        <p:nvSpPr>
          <p:cNvPr id="11" name="مخطط انسيابي: معالجة متعاقبة 10"/>
          <p:cNvSpPr/>
          <p:nvPr/>
        </p:nvSpPr>
        <p:spPr>
          <a:xfrm>
            <a:off x="1647040" y="2555575"/>
            <a:ext cx="1090569" cy="847288"/>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dirty="0" smtClean="0"/>
              <a:t>تصعيد الجهد</a:t>
            </a:r>
            <a:endParaRPr lang="ar-IQ" dirty="0"/>
          </a:p>
        </p:txBody>
      </p:sp>
      <p:sp>
        <p:nvSpPr>
          <p:cNvPr id="12" name="مخطط انسيابي: معالجة متعاقبة 11"/>
          <p:cNvSpPr/>
          <p:nvPr/>
        </p:nvSpPr>
        <p:spPr>
          <a:xfrm>
            <a:off x="210426" y="2538369"/>
            <a:ext cx="1090569" cy="847288"/>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dirty="0" smtClean="0"/>
              <a:t>توجيهات المدرس</a:t>
            </a:r>
            <a:endParaRPr lang="ar-IQ" dirty="0"/>
          </a:p>
        </p:txBody>
      </p:sp>
      <p:sp>
        <p:nvSpPr>
          <p:cNvPr id="13" name="مخطط انسيابي: معالجة متعاقبة 12"/>
          <p:cNvSpPr/>
          <p:nvPr/>
        </p:nvSpPr>
        <p:spPr>
          <a:xfrm>
            <a:off x="155196" y="3536657"/>
            <a:ext cx="2097248" cy="1466251"/>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dirty="0" smtClean="0"/>
              <a:t>التهدئة </a:t>
            </a:r>
            <a:r>
              <a:rPr lang="ar-IQ" dirty="0"/>
              <a:t>من خلال لعبة تمرينات استرخاء او تصعيد الجهد حسب وضع الدرس بالجدول الدراسي  </a:t>
            </a:r>
            <a:endParaRPr lang="en-US" dirty="0"/>
          </a:p>
        </p:txBody>
      </p:sp>
      <p:cxnSp>
        <p:nvCxnSpPr>
          <p:cNvPr id="15" name="رابط كسهم مستقيم 14"/>
          <p:cNvCxnSpPr>
            <a:stCxn id="2" idx="2"/>
          </p:cNvCxnSpPr>
          <p:nvPr/>
        </p:nvCxnSpPr>
        <p:spPr>
          <a:xfrm>
            <a:off x="4425193" y="1006950"/>
            <a:ext cx="2158068" cy="54053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6" name="رابط كسهم مستقيم 15"/>
          <p:cNvCxnSpPr/>
          <p:nvPr/>
        </p:nvCxnSpPr>
        <p:spPr>
          <a:xfrm>
            <a:off x="4425193" y="983469"/>
            <a:ext cx="0" cy="97340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7" name="رابط كسهم مستقيم 16"/>
          <p:cNvCxnSpPr>
            <a:stCxn id="2" idx="2"/>
            <a:endCxn id="4" idx="3"/>
          </p:cNvCxnSpPr>
          <p:nvPr/>
        </p:nvCxnSpPr>
        <p:spPr>
          <a:xfrm flipH="1">
            <a:off x="2341927" y="1006950"/>
            <a:ext cx="2083266" cy="774313"/>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0" name="رابط كسهم مستقيم 29"/>
          <p:cNvCxnSpPr/>
          <p:nvPr/>
        </p:nvCxnSpPr>
        <p:spPr>
          <a:xfrm>
            <a:off x="7463405" y="2091052"/>
            <a:ext cx="623582" cy="358263"/>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31" name="رابط كسهم مستقيم 30"/>
          <p:cNvCxnSpPr/>
          <p:nvPr/>
        </p:nvCxnSpPr>
        <p:spPr>
          <a:xfrm flipH="1">
            <a:off x="6980339" y="2096827"/>
            <a:ext cx="466988" cy="352488"/>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32" name="رابط كسهم مستقيم 31"/>
          <p:cNvCxnSpPr>
            <a:endCxn id="10" idx="0"/>
          </p:cNvCxnSpPr>
          <p:nvPr/>
        </p:nvCxnSpPr>
        <p:spPr>
          <a:xfrm>
            <a:off x="7463405" y="2081169"/>
            <a:ext cx="46140" cy="1830897"/>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41" name="رابط كسهم مستقيم 40"/>
          <p:cNvCxnSpPr>
            <a:endCxn id="8" idx="0"/>
          </p:cNvCxnSpPr>
          <p:nvPr/>
        </p:nvCxnSpPr>
        <p:spPr>
          <a:xfrm>
            <a:off x="4558019" y="2629781"/>
            <a:ext cx="766195" cy="699250"/>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44" name="رابط كسهم مستقيم 43"/>
          <p:cNvCxnSpPr/>
          <p:nvPr/>
        </p:nvCxnSpPr>
        <p:spPr>
          <a:xfrm flipH="1">
            <a:off x="3684167" y="2626853"/>
            <a:ext cx="857073" cy="758804"/>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46" name="رابط كسهم مستقيم 45"/>
          <p:cNvCxnSpPr/>
          <p:nvPr/>
        </p:nvCxnSpPr>
        <p:spPr>
          <a:xfrm flipH="1">
            <a:off x="755711" y="2117835"/>
            <a:ext cx="700128" cy="401074"/>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48" name="رابط كسهم مستقيم 47"/>
          <p:cNvCxnSpPr/>
          <p:nvPr/>
        </p:nvCxnSpPr>
        <p:spPr>
          <a:xfrm flipH="1">
            <a:off x="1412147" y="2117835"/>
            <a:ext cx="87384" cy="1401616"/>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51" name="رابط كسهم مستقيم 50"/>
          <p:cNvCxnSpPr>
            <a:endCxn id="11" idx="0"/>
          </p:cNvCxnSpPr>
          <p:nvPr/>
        </p:nvCxnSpPr>
        <p:spPr>
          <a:xfrm>
            <a:off x="1577130" y="2117835"/>
            <a:ext cx="615195" cy="437740"/>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455960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الخطط في التربية البدنية </a:t>
            </a:r>
            <a:endParaRPr lang="en-US" dirty="0"/>
          </a:p>
        </p:txBody>
      </p:sp>
      <p:sp>
        <p:nvSpPr>
          <p:cNvPr id="3" name="عنصر نائب للمحتوى 2"/>
          <p:cNvSpPr>
            <a:spLocks noGrp="1"/>
          </p:cNvSpPr>
          <p:nvPr>
            <p:ph idx="1"/>
          </p:nvPr>
        </p:nvSpPr>
        <p:spPr/>
        <p:txBody>
          <a:bodyPr/>
          <a:lstStyle/>
          <a:p>
            <a:r>
              <a:rPr lang="ar-IQ" dirty="0" smtClean="0"/>
              <a:t>هناك نوعين من الخطط في التربية البدنية </a:t>
            </a:r>
          </a:p>
          <a:p>
            <a:r>
              <a:rPr lang="ar-IQ" dirty="0" smtClean="0"/>
              <a:t>الخطة المنوعة </a:t>
            </a:r>
          </a:p>
          <a:p>
            <a:r>
              <a:rPr lang="ar-IQ" dirty="0" smtClean="0"/>
              <a:t>خطة الوحدات التعليمية </a:t>
            </a:r>
            <a:endParaRPr lang="en-US" dirty="0"/>
          </a:p>
        </p:txBody>
      </p:sp>
    </p:spTree>
    <p:extLst>
      <p:ext uri="{BB962C8B-B14F-4D97-AF65-F5344CB8AC3E}">
        <p14:creationId xmlns:p14="http://schemas.microsoft.com/office/powerpoint/2010/main" val="3565897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7046751" y="1228426"/>
            <a:ext cx="1468073" cy="6543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b="1"/>
              <a:t>الخطة المنوعة </a:t>
            </a:r>
            <a:endParaRPr lang="en-US"/>
          </a:p>
        </p:txBody>
      </p:sp>
      <p:sp>
        <p:nvSpPr>
          <p:cNvPr id="4" name="مستطيل مستدير الزوايا 3"/>
          <p:cNvSpPr/>
          <p:nvPr/>
        </p:nvSpPr>
        <p:spPr>
          <a:xfrm>
            <a:off x="268448" y="1949722"/>
            <a:ext cx="8330266" cy="313014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3" name="مستطيل 2"/>
          <p:cNvSpPr/>
          <p:nvPr/>
        </p:nvSpPr>
        <p:spPr>
          <a:xfrm>
            <a:off x="415254" y="2083632"/>
            <a:ext cx="8036653" cy="2862322"/>
          </a:xfrm>
          <a:prstGeom prst="rect">
            <a:avLst/>
          </a:prstGeom>
        </p:spPr>
        <p:txBody>
          <a:bodyPr wrap="square">
            <a:spAutoFit/>
          </a:bodyPr>
          <a:lstStyle/>
          <a:p>
            <a:pPr algn="just" rtl="1"/>
            <a:r>
              <a:rPr lang="ar-IQ" sz="2000" b="1" dirty="0">
                <a:latin typeface="Calibri" panose="020F0502020204030204" pitchFamily="34" charset="0"/>
                <a:ea typeface="Calibri" panose="020F0502020204030204" pitchFamily="34" charset="0"/>
              </a:rPr>
              <a:t>عبارة عن تنظيم الانشطة والخبرات التعليمية وجوانب انماط التعلم الاخرى لخدمة اهداف سلوكية متنوعة , وهي جزء من المنهاج التعليمي التي يضعها مدرس التربية الرياضية ويخطط لها ويحدد اهدافها وسميت الخطة المنوعة </a:t>
            </a:r>
            <a:r>
              <a:rPr lang="ar-IQ" sz="2000" b="1" dirty="0" err="1">
                <a:latin typeface="Calibri" panose="020F0502020204030204" pitchFamily="34" charset="0"/>
                <a:ea typeface="Calibri" panose="020F0502020204030204" pitchFamily="34" charset="0"/>
              </a:rPr>
              <a:t>لانها</a:t>
            </a:r>
            <a:r>
              <a:rPr lang="ar-IQ" sz="2000" b="1" dirty="0">
                <a:latin typeface="Calibri" panose="020F0502020204030204" pitchFamily="34" charset="0"/>
                <a:ea typeface="Calibri" panose="020F0502020204030204" pitchFamily="34" charset="0"/>
              </a:rPr>
              <a:t> تضم اكثر من مهارة تعليمية (2-3) مهارات وبذلك قان الهدف السلوكي يكون متنوعا ولا يعتمد على عبارة سلوكية واحدة , وعادة ما تستخدم في منهاج المدارس الابتدائية عن طريق تدريس المجموعات فقد يعطي المدرس </a:t>
            </a:r>
            <a:r>
              <a:rPr lang="ar-IQ" sz="2000" b="1" dirty="0" err="1">
                <a:latin typeface="Calibri" panose="020F0502020204030204" pitchFamily="34" charset="0"/>
                <a:ea typeface="Calibri" panose="020F0502020204030204" pitchFamily="34" charset="0"/>
              </a:rPr>
              <a:t>نداءا</a:t>
            </a:r>
            <a:r>
              <a:rPr lang="ar-IQ" sz="2000" b="1" dirty="0">
                <a:latin typeface="Calibri" panose="020F0502020204030204" pitchFamily="34" charset="0"/>
                <a:ea typeface="Calibri" panose="020F0502020204030204" pitchFamily="34" charset="0"/>
              </a:rPr>
              <a:t> بتقسيم الصف الى ثلاث مجاميع تتوزع في ساحة اللعب وكل مجموعة تعطى لها مهارة حركية تختلف عن الثانية ولثالثة ويخصص لهم وقت مثلا (15) دقيقة للتدريب على تلك المهارات ويكون حصة كل مهارة (5) دقائق , فيعطي ( المجموعة الاولى مهارة الدحرجة الامامية </a:t>
            </a:r>
            <a:r>
              <a:rPr lang="ar-IQ" sz="2000" b="1" dirty="0" err="1">
                <a:latin typeface="Calibri" panose="020F0502020204030204" pitchFamily="34" charset="0"/>
                <a:ea typeface="Calibri" panose="020F0502020204030204" pitchFamily="34" charset="0"/>
              </a:rPr>
              <a:t>بالجمناستك</a:t>
            </a:r>
            <a:r>
              <a:rPr lang="ar-IQ" sz="2000" b="1" dirty="0">
                <a:latin typeface="Calibri" panose="020F0502020204030204" pitchFamily="34" charset="0"/>
                <a:ea typeface="Calibri" panose="020F0502020204030204" pitchFamily="34" charset="0"/>
              </a:rPr>
              <a:t> ) و(المجموعة الثانية مهارة الطبطبة بكرة السلة ) والمجموعة الثالثة التهديف بكرة القدم ) .</a:t>
            </a:r>
            <a:endParaRPr lang="ar-IQ" sz="2000" b="1" dirty="0"/>
          </a:p>
        </p:txBody>
      </p:sp>
    </p:spTree>
    <p:extLst>
      <p:ext uri="{BB962C8B-B14F-4D97-AF65-F5344CB8AC3E}">
        <p14:creationId xmlns:p14="http://schemas.microsoft.com/office/powerpoint/2010/main" val="4149020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7046751" y="1228426"/>
            <a:ext cx="1468073" cy="6543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b="1"/>
              <a:t>الخطة المنوعة </a:t>
            </a:r>
            <a:endParaRPr lang="en-US"/>
          </a:p>
        </p:txBody>
      </p:sp>
      <p:sp>
        <p:nvSpPr>
          <p:cNvPr id="4" name="مستطيل مستدير الزوايا 3"/>
          <p:cNvSpPr/>
          <p:nvPr/>
        </p:nvSpPr>
        <p:spPr>
          <a:xfrm>
            <a:off x="1677798" y="2008445"/>
            <a:ext cx="6837026" cy="273972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3" name="مستطيل 2"/>
          <p:cNvSpPr/>
          <p:nvPr/>
        </p:nvSpPr>
        <p:spPr>
          <a:xfrm>
            <a:off x="1910592" y="2147200"/>
            <a:ext cx="6371437" cy="2462213"/>
          </a:xfrm>
          <a:prstGeom prst="rect">
            <a:avLst/>
          </a:prstGeom>
        </p:spPr>
        <p:txBody>
          <a:bodyPr wrap="square">
            <a:spAutoFit/>
          </a:bodyPr>
          <a:lstStyle/>
          <a:p>
            <a:pPr algn="just" rtl="1"/>
            <a:r>
              <a:rPr lang="ar-IQ" sz="2200" b="1" dirty="0">
                <a:latin typeface="Calibri" panose="020F0502020204030204" pitchFamily="34" charset="0"/>
                <a:ea typeface="Calibri" panose="020F0502020204030204" pitchFamily="34" charset="0"/>
              </a:rPr>
              <a:t>وبإيعاز من المعلم تعمل كل مجموعة </a:t>
            </a:r>
            <a:r>
              <a:rPr lang="ar-IQ" sz="2200" b="1" dirty="0" smtClean="0">
                <a:latin typeface="Calibri" panose="020F0502020204030204" pitchFamily="34" charset="0"/>
                <a:ea typeface="Calibri" panose="020F0502020204030204" pitchFamily="34" charset="0"/>
              </a:rPr>
              <a:t>لأداء </a:t>
            </a:r>
            <a:r>
              <a:rPr lang="ar-IQ" sz="2200" b="1" dirty="0">
                <a:latin typeface="Calibri" panose="020F0502020204030204" pitchFamily="34" charset="0"/>
                <a:ea typeface="Calibri" panose="020F0502020204030204" pitchFamily="34" charset="0"/>
              </a:rPr>
              <a:t>للمهارة المراد تعلمها وبعد انتهاء الوقت المخصص لكل مجموعة (5) دقائق , يقوم المعلم </a:t>
            </a:r>
            <a:r>
              <a:rPr lang="ar-IQ" sz="2200" b="1" dirty="0" smtClean="0">
                <a:latin typeface="Calibri" panose="020F0502020204030204" pitchFamily="34" charset="0"/>
                <a:ea typeface="Calibri" panose="020F0502020204030204" pitchFamily="34" charset="0"/>
              </a:rPr>
              <a:t>بإشارة </a:t>
            </a:r>
            <a:r>
              <a:rPr lang="ar-IQ" sz="2200" b="1" dirty="0">
                <a:latin typeface="Calibri" panose="020F0502020204030204" pitchFamily="34" charset="0"/>
                <a:ea typeface="Calibri" panose="020F0502020204030204" pitchFamily="34" charset="0"/>
              </a:rPr>
              <a:t>منه الى المجموعات بالانتقال وبالسير النظامي حسب دوران عقرب الساعة فتغير المجموعات اماكنها فتتحرك المجموعة الاولى </a:t>
            </a:r>
            <a:r>
              <a:rPr lang="ar-IQ" sz="2200" b="1" dirty="0" smtClean="0">
                <a:latin typeface="Calibri" panose="020F0502020204030204" pitchFamily="34" charset="0"/>
                <a:ea typeface="Calibri" panose="020F0502020204030204" pitchFamily="34" charset="0"/>
              </a:rPr>
              <a:t>وتأخذ </a:t>
            </a:r>
            <a:r>
              <a:rPr lang="ar-IQ" sz="2200" b="1" dirty="0">
                <a:latin typeface="Calibri" panose="020F0502020204030204" pitchFamily="34" charset="0"/>
                <a:ea typeface="Calibri" panose="020F0502020204030204" pitchFamily="34" charset="0"/>
              </a:rPr>
              <a:t>مكان المجموعة الثانية وتتحرك الثانية لتأخذ مكان المجموعة الثالثة وتنتقل الثالثة محل المجموعة </a:t>
            </a:r>
            <a:r>
              <a:rPr lang="ar-IQ" sz="2200" b="1" dirty="0" smtClean="0">
                <a:latin typeface="Calibri" panose="020F0502020204030204" pitchFamily="34" charset="0"/>
                <a:ea typeface="Calibri" panose="020F0502020204030204" pitchFamily="34" charset="0"/>
              </a:rPr>
              <a:t>الأولى، وهكذا </a:t>
            </a:r>
            <a:r>
              <a:rPr lang="ar-IQ" sz="2200" b="1" dirty="0">
                <a:latin typeface="Calibri" panose="020F0502020204030204" pitchFamily="34" charset="0"/>
                <a:ea typeface="Calibri" panose="020F0502020204030204" pitchFamily="34" charset="0"/>
              </a:rPr>
              <a:t>فان المجموعات الثلاث سوف تؤدي جميع المهارات  بالترتيب </a:t>
            </a:r>
            <a:endParaRPr lang="ar-IQ" sz="2200" b="1" dirty="0"/>
          </a:p>
        </p:txBody>
      </p:sp>
    </p:spTree>
    <p:extLst>
      <p:ext uri="{BB962C8B-B14F-4D97-AF65-F5344CB8AC3E}">
        <p14:creationId xmlns:p14="http://schemas.microsoft.com/office/powerpoint/2010/main" val="2641488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939405" y="1368804"/>
            <a:ext cx="2214694" cy="6962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000" b="1" dirty="0">
                <a:solidFill>
                  <a:srgbClr val="FFFF00"/>
                </a:solidFill>
              </a:rPr>
              <a:t>مزايا الخطة المنوعة </a:t>
            </a:r>
            <a:endParaRPr lang="en-US" sz="2000" dirty="0">
              <a:solidFill>
                <a:srgbClr val="FFFF00"/>
              </a:solidFill>
            </a:endParaRPr>
          </a:p>
        </p:txBody>
      </p:sp>
      <p:sp>
        <p:nvSpPr>
          <p:cNvPr id="3" name="مستطيل مستدير الزوايا 2"/>
          <p:cNvSpPr/>
          <p:nvPr/>
        </p:nvSpPr>
        <p:spPr>
          <a:xfrm>
            <a:off x="1209413" y="1368804"/>
            <a:ext cx="2214694" cy="6962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000" b="1" dirty="0" smtClean="0">
                <a:solidFill>
                  <a:srgbClr val="FFFF00"/>
                </a:solidFill>
              </a:rPr>
              <a:t>عيوب الخطة </a:t>
            </a:r>
            <a:r>
              <a:rPr lang="ar-IQ" sz="2000" b="1" dirty="0">
                <a:solidFill>
                  <a:srgbClr val="FFFF00"/>
                </a:solidFill>
              </a:rPr>
              <a:t>المنوعة </a:t>
            </a:r>
            <a:endParaRPr lang="en-US" sz="2000" dirty="0">
              <a:solidFill>
                <a:srgbClr val="FFFF00"/>
              </a:solidFill>
            </a:endParaRPr>
          </a:p>
        </p:txBody>
      </p:sp>
      <p:graphicFrame>
        <p:nvGraphicFramePr>
          <p:cNvPr id="4" name="رسم تخطيطي 3"/>
          <p:cNvGraphicFramePr/>
          <p:nvPr>
            <p:extLst>
              <p:ext uri="{D42A27DB-BD31-4B8C-83A1-F6EECF244321}">
                <p14:modId xmlns:p14="http://schemas.microsoft.com/office/powerpoint/2010/main" val="1423775236"/>
              </p:ext>
            </p:extLst>
          </p:nvPr>
        </p:nvGraphicFramePr>
        <p:xfrm>
          <a:off x="-731240" y="2386726"/>
          <a:ext cx="6096000" cy="26732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رسم تخطيطي 4"/>
          <p:cNvGraphicFramePr/>
          <p:nvPr>
            <p:extLst>
              <p:ext uri="{D42A27DB-BD31-4B8C-83A1-F6EECF244321}">
                <p14:modId xmlns:p14="http://schemas.microsoft.com/office/powerpoint/2010/main" val="3546672522"/>
              </p:ext>
            </p:extLst>
          </p:nvPr>
        </p:nvGraphicFramePr>
        <p:xfrm>
          <a:off x="3823981" y="2386727"/>
          <a:ext cx="6096000" cy="267323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11918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13"/>
          <p:cNvSpPr/>
          <p:nvPr/>
        </p:nvSpPr>
        <p:spPr>
          <a:xfrm>
            <a:off x="6316910" y="1248092"/>
            <a:ext cx="2276594" cy="656209"/>
          </a:xfrm>
          <a:prstGeom prst="roundRect">
            <a:avLst/>
          </a:prstGeom>
        </p:spPr>
        <p:style>
          <a:lnRef idx="3">
            <a:schemeClr val="lt1"/>
          </a:lnRef>
          <a:fillRef idx="1">
            <a:schemeClr val="accent4"/>
          </a:fillRef>
          <a:effectRef idx="1">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rtl="1">
              <a:lnSpc>
                <a:spcPct val="115000"/>
              </a:lnSpc>
              <a:spcAft>
                <a:spcPts val="1000"/>
              </a:spcAft>
            </a:pPr>
            <a:r>
              <a:rPr lang="ar-IQ" sz="1800" b="1" dirty="0">
                <a:solidFill>
                  <a:srgbClr val="FFFFFF"/>
                </a:solidFill>
                <a:effectLst/>
                <a:ea typeface="Calibri" panose="020F0502020204030204" pitchFamily="34" charset="0"/>
                <a:cs typeface="Arial" panose="020B0604020202020204" pitchFamily="34" charset="0"/>
              </a:rPr>
              <a:t>    خطة الوحدات التعليمية                                                 </a:t>
            </a:r>
            <a:endParaRPr lang="en-US" sz="1100" dirty="0">
              <a:effectLst/>
              <a:ea typeface="Calibri" panose="020F0502020204030204" pitchFamily="34" charset="0"/>
              <a:cs typeface="Arial" panose="020B0604020202020204" pitchFamily="34" charset="0"/>
            </a:endParaRPr>
          </a:p>
        </p:txBody>
      </p:sp>
      <p:sp>
        <p:nvSpPr>
          <p:cNvPr id="8" name="Rounded Rectangle 13"/>
          <p:cNvSpPr/>
          <p:nvPr/>
        </p:nvSpPr>
        <p:spPr>
          <a:xfrm>
            <a:off x="3061981" y="1988191"/>
            <a:ext cx="4750135" cy="1058531"/>
          </a:xfrm>
          <a:prstGeom prst="roundRect">
            <a:avLst/>
          </a:prstGeom>
        </p:spPr>
        <p:style>
          <a:lnRef idx="3">
            <a:schemeClr val="lt1"/>
          </a:lnRef>
          <a:fillRef idx="1">
            <a:schemeClr val="accent5"/>
          </a:fillRef>
          <a:effectRef idx="1">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rtl="1">
              <a:lnSpc>
                <a:spcPct val="115000"/>
              </a:lnSpc>
              <a:spcAft>
                <a:spcPts val="1000"/>
              </a:spcAft>
            </a:pPr>
            <a:endParaRPr lang="en-US" sz="1100" dirty="0">
              <a:effectLst/>
              <a:ea typeface="Calibri" panose="020F0502020204030204" pitchFamily="34" charset="0"/>
              <a:cs typeface="Arial" panose="020B0604020202020204" pitchFamily="34" charset="0"/>
            </a:endParaRPr>
          </a:p>
        </p:txBody>
      </p:sp>
      <p:sp>
        <p:nvSpPr>
          <p:cNvPr id="4" name="مستطيل 3"/>
          <p:cNvSpPr/>
          <p:nvPr/>
        </p:nvSpPr>
        <p:spPr>
          <a:xfrm>
            <a:off x="3196206" y="2015799"/>
            <a:ext cx="4355853" cy="1015663"/>
          </a:xfrm>
          <a:prstGeom prst="rect">
            <a:avLst/>
          </a:prstGeom>
        </p:spPr>
        <p:txBody>
          <a:bodyPr wrap="square">
            <a:spAutoFit/>
          </a:bodyPr>
          <a:lstStyle/>
          <a:p>
            <a:pPr algn="just" rtl="1"/>
            <a:r>
              <a:rPr lang="ar-IQ" sz="2000" b="1" dirty="0">
                <a:solidFill>
                  <a:srgbClr val="FFFF00"/>
                </a:solidFill>
                <a:latin typeface="Calibri" panose="020F0502020204030204" pitchFamily="34" charset="0"/>
                <a:ea typeface="Calibri" panose="020F0502020204030204" pitchFamily="34" charset="0"/>
              </a:rPr>
              <a:t>عبارة عن تنظيم الانشطة والخبرات التعليمية وجوانب انماط التعلم الاخرى حول هدف معين خلافا للخطة المنوعة التي تخدم اهداف سلوكية متنوعة </a:t>
            </a:r>
            <a:endParaRPr lang="ar-IQ" sz="2000" b="1" dirty="0">
              <a:solidFill>
                <a:srgbClr val="FFFF00"/>
              </a:solidFill>
            </a:endParaRPr>
          </a:p>
        </p:txBody>
      </p:sp>
      <p:sp>
        <p:nvSpPr>
          <p:cNvPr id="10" name="Rounded Rectangle 13"/>
          <p:cNvSpPr/>
          <p:nvPr/>
        </p:nvSpPr>
        <p:spPr>
          <a:xfrm>
            <a:off x="528506" y="3130612"/>
            <a:ext cx="6895751" cy="1323439"/>
          </a:xfrm>
          <a:prstGeom prst="roundRect">
            <a:avLst/>
          </a:prstGeom>
        </p:spPr>
        <p:style>
          <a:lnRef idx="3">
            <a:schemeClr val="lt1"/>
          </a:lnRef>
          <a:fillRef idx="1">
            <a:schemeClr val="accent6"/>
          </a:fillRef>
          <a:effectRef idx="1">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rtl="1">
              <a:lnSpc>
                <a:spcPct val="115000"/>
              </a:lnSpc>
              <a:spcAft>
                <a:spcPts val="1000"/>
              </a:spcAft>
            </a:pPr>
            <a:endParaRPr lang="en-US" sz="1100" dirty="0">
              <a:effectLst/>
              <a:ea typeface="Calibri" panose="020F0502020204030204" pitchFamily="34" charset="0"/>
              <a:cs typeface="Arial" panose="020B0604020202020204" pitchFamily="34" charset="0"/>
            </a:endParaRPr>
          </a:p>
        </p:txBody>
      </p:sp>
      <p:sp>
        <p:nvSpPr>
          <p:cNvPr id="5" name="مستطيل 4"/>
          <p:cNvSpPr/>
          <p:nvPr/>
        </p:nvSpPr>
        <p:spPr>
          <a:xfrm>
            <a:off x="614362" y="3130612"/>
            <a:ext cx="6602136" cy="1323439"/>
          </a:xfrm>
          <a:prstGeom prst="rect">
            <a:avLst/>
          </a:prstGeom>
        </p:spPr>
        <p:txBody>
          <a:bodyPr wrap="square">
            <a:spAutoFit/>
          </a:bodyPr>
          <a:lstStyle/>
          <a:p>
            <a:pPr algn="just" rtl="1">
              <a:spcAft>
                <a:spcPts val="1000"/>
              </a:spcAft>
            </a:pPr>
            <a:r>
              <a:rPr lang="ar-IQ" sz="2000" b="1" dirty="0">
                <a:solidFill>
                  <a:srgbClr val="FFFF00"/>
                </a:solidFill>
                <a:latin typeface="Calibri" panose="020F0502020204030204" pitchFamily="34" charset="0"/>
                <a:ea typeface="Calibri" panose="020F0502020204030204" pitchFamily="34" charset="0"/>
              </a:rPr>
              <a:t>وبما ان خطة الوحدات التعليمية هي التصور المسبق للمواقف التعليمية التي يمارسها المدرس لتحقيق هدف واحد (المهارة المراد تعلمها ) وبحسب هذه الخطة تقسم المهارة الى اجزاء رئيسية اي سلسلة من الوحدات الصغيرة وتتضمن كل وحدة اهدافا معينة . </a:t>
            </a:r>
            <a:endParaRPr lang="en-US" sz="2000" b="1" dirty="0">
              <a:solidFill>
                <a:srgbClr val="FFFF00"/>
              </a:solidFill>
              <a:latin typeface="Calibri" panose="020F0502020204030204" pitchFamily="34" charset="0"/>
              <a:ea typeface="Calibri" panose="020F0502020204030204" pitchFamily="34" charset="0"/>
            </a:endParaRPr>
          </a:p>
        </p:txBody>
      </p:sp>
      <p:pic>
        <p:nvPicPr>
          <p:cNvPr id="3074"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8725" cy="1514475"/>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132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74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14"/>
          <p:cNvSpPr/>
          <p:nvPr/>
        </p:nvSpPr>
        <p:spPr>
          <a:xfrm rot="1920722">
            <a:off x="6593964" y="1207052"/>
            <a:ext cx="2189527" cy="706598"/>
          </a:xfrm>
          <a:prstGeom prst="round2DiagRect">
            <a:avLst/>
          </a:prstGeom>
        </p:spPr>
        <p:style>
          <a:lnRef idx="3">
            <a:schemeClr val="lt1"/>
          </a:lnRef>
          <a:fillRef idx="1">
            <a:schemeClr val="accent2"/>
          </a:fillRef>
          <a:effectRef idx="1">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ar-IQ" sz="1600" b="1" dirty="0" smtClean="0">
                <a:effectLst/>
                <a:ea typeface="Calibri" panose="020F0502020204030204" pitchFamily="34" charset="0"/>
                <a:cs typeface="Arial" panose="020B0604020202020204" pitchFamily="34" charset="0"/>
              </a:rPr>
              <a:t>مزايا خطة الوحدة التعليمية</a:t>
            </a:r>
            <a:endParaRPr lang="en-US" sz="1100" dirty="0">
              <a:effectLst/>
              <a:ea typeface="Calibri" panose="020F0502020204030204" pitchFamily="34" charset="0"/>
              <a:cs typeface="Arial" panose="020B0604020202020204" pitchFamily="34" charset="0"/>
            </a:endParaRPr>
          </a:p>
        </p:txBody>
      </p:sp>
      <p:sp>
        <p:nvSpPr>
          <p:cNvPr id="6" name="Round Diagonal Corner Rectangle 14"/>
          <p:cNvSpPr/>
          <p:nvPr/>
        </p:nvSpPr>
        <p:spPr>
          <a:xfrm rot="19981151">
            <a:off x="41134" y="1207052"/>
            <a:ext cx="2189527" cy="706598"/>
          </a:xfrm>
          <a:prstGeom prst="round2DiagRect">
            <a:avLst/>
          </a:prstGeom>
        </p:spPr>
        <p:style>
          <a:lnRef idx="3">
            <a:schemeClr val="lt1"/>
          </a:lnRef>
          <a:fillRef idx="1">
            <a:schemeClr val="accent2"/>
          </a:fillRef>
          <a:effectRef idx="1">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ar-IQ" sz="1600" b="1" dirty="0" smtClean="0">
                <a:effectLst/>
                <a:ea typeface="Calibri" panose="020F0502020204030204" pitchFamily="34" charset="0"/>
                <a:cs typeface="Arial" panose="020B0604020202020204" pitchFamily="34" charset="0"/>
              </a:rPr>
              <a:t>عيوب خطة الوحدة التعليمية</a:t>
            </a:r>
            <a:endParaRPr lang="en-US" sz="1100" dirty="0">
              <a:effectLst/>
              <a:ea typeface="Calibri" panose="020F0502020204030204" pitchFamily="34" charset="0"/>
              <a:cs typeface="Arial" panose="020B0604020202020204" pitchFamily="34" charset="0"/>
            </a:endParaRPr>
          </a:p>
        </p:txBody>
      </p:sp>
      <p:graphicFrame>
        <p:nvGraphicFramePr>
          <p:cNvPr id="8" name="رسم تخطيطي 7"/>
          <p:cNvGraphicFramePr/>
          <p:nvPr>
            <p:extLst>
              <p:ext uri="{D42A27DB-BD31-4B8C-83A1-F6EECF244321}">
                <p14:modId xmlns:p14="http://schemas.microsoft.com/office/powerpoint/2010/main" val="920410060"/>
              </p:ext>
            </p:extLst>
          </p:nvPr>
        </p:nvGraphicFramePr>
        <p:xfrm>
          <a:off x="5142451" y="2223083"/>
          <a:ext cx="3640821" cy="28533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رسم تخطيطي 8"/>
          <p:cNvGraphicFramePr/>
          <p:nvPr>
            <p:extLst>
              <p:ext uri="{D42A27DB-BD31-4B8C-83A1-F6EECF244321}">
                <p14:modId xmlns:p14="http://schemas.microsoft.com/office/powerpoint/2010/main" val="3604835764"/>
              </p:ext>
            </p:extLst>
          </p:nvPr>
        </p:nvGraphicFramePr>
        <p:xfrm>
          <a:off x="392659" y="1828801"/>
          <a:ext cx="4060274" cy="313748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61017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تمرير عمودي 4"/>
          <p:cNvSpPr/>
          <p:nvPr/>
        </p:nvSpPr>
        <p:spPr>
          <a:xfrm>
            <a:off x="66089" y="2070619"/>
            <a:ext cx="8934275" cy="2868142"/>
          </a:xfrm>
          <a:prstGeom prst="verticalScroll">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IQ"/>
          </a:p>
        </p:txBody>
      </p:sp>
      <p:sp>
        <p:nvSpPr>
          <p:cNvPr id="3" name="مستطيل مستدير الزوايا 2"/>
          <p:cNvSpPr/>
          <p:nvPr/>
        </p:nvSpPr>
        <p:spPr>
          <a:xfrm>
            <a:off x="1974584" y="1106166"/>
            <a:ext cx="5301842" cy="8724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 name="مستطيل 1"/>
          <p:cNvSpPr/>
          <p:nvPr/>
        </p:nvSpPr>
        <p:spPr>
          <a:xfrm>
            <a:off x="2119245" y="1198164"/>
            <a:ext cx="5157181" cy="688458"/>
          </a:xfrm>
          <a:prstGeom prst="rect">
            <a:avLst/>
          </a:prstGeom>
        </p:spPr>
        <p:txBody>
          <a:bodyPr wrap="none">
            <a:spAutoFit/>
          </a:bodyPr>
          <a:lstStyle/>
          <a:p>
            <a:pPr algn="ctr">
              <a:lnSpc>
                <a:spcPct val="115000"/>
              </a:lnSpc>
              <a:spcAft>
                <a:spcPts val="1000"/>
              </a:spcAft>
            </a:pPr>
            <a:r>
              <a:rPr lang="ar-IQ" sz="3600" b="1" dirty="0">
                <a:solidFill>
                  <a:srgbClr val="FFFF00"/>
                </a:solidFill>
                <a:latin typeface="Calibri" panose="020F0502020204030204" pitchFamily="34" charset="0"/>
                <a:ea typeface="Calibri" panose="020F0502020204030204" pitchFamily="34" charset="0"/>
              </a:rPr>
              <a:t>هيكل خطة درس التربية الرياضية</a:t>
            </a:r>
            <a:endParaRPr lang="en-US" sz="20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494950" y="2507995"/>
            <a:ext cx="7911844" cy="2246769"/>
          </a:xfrm>
          <a:prstGeom prst="rect">
            <a:avLst/>
          </a:prstGeom>
        </p:spPr>
        <p:txBody>
          <a:bodyPr wrap="square">
            <a:spAutoFit/>
          </a:bodyPr>
          <a:lstStyle/>
          <a:p>
            <a:pPr algn="just" rtl="1"/>
            <a:r>
              <a:rPr lang="ar-IQ" sz="2000" b="1" dirty="0">
                <a:latin typeface="Calibri" panose="020F0502020204030204" pitchFamily="34" charset="0"/>
                <a:ea typeface="Calibri" panose="020F0502020204030204" pitchFamily="34" charset="0"/>
              </a:rPr>
              <a:t>يعد درس التربية الرياضية من الدروس المهمة التي تحقق لكل طالب المتعة والفائدة , ولكي تحقق التربية الرياضية اهدافها لابد من ان نتبع هيكل محدد متفق عليه يتم في تقسيم حصة الدرس اليومي الى اجزاء متعددة ومنظمة وفي مدارسنا يكون زمن الحصة الواحدة (45) دقيقة , وبالرغم من هذا فإنه من الممكن ان نعد خطة درس ل (40) دقيقة بسبب ان المدرس يترك من الوقت (5) دقائق لتبديل الطلبة ملابسهم وتواجدهم في ساحة اللعب . واتفق الكثير من المختصين على تقسيم الدرس الى ثلاثة اقسام كل قسم يرتبط بالأخر ويهيئ وهي ( القسم الاعدادي – القسم الرئيسي – القسم الختامي ) </a:t>
            </a:r>
            <a:endParaRPr lang="ar-IQ" sz="2000" b="1" dirty="0"/>
          </a:p>
        </p:txBody>
      </p:sp>
    </p:spTree>
    <p:extLst>
      <p:ext uri="{BB962C8B-B14F-4D97-AF65-F5344CB8AC3E}">
        <p14:creationId xmlns:p14="http://schemas.microsoft.com/office/powerpoint/2010/main" val="1747598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3"/>
          <p:cNvSpPr/>
          <p:nvPr/>
        </p:nvSpPr>
        <p:spPr>
          <a:xfrm>
            <a:off x="6392411" y="1277479"/>
            <a:ext cx="2135851" cy="710711"/>
          </a:xfrm>
          <a:prstGeom prst="rect">
            <a:avLst/>
          </a:prstGeom>
        </p:spPr>
        <p:style>
          <a:lnRef idx="3">
            <a:schemeClr val="lt1"/>
          </a:lnRef>
          <a:fillRef idx="1">
            <a:schemeClr val="accent6"/>
          </a:fillRef>
          <a:effectRef idx="1">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ar-IQ" b="1" dirty="0">
                <a:solidFill>
                  <a:srgbClr val="C00000"/>
                </a:solidFill>
                <a:effectLst/>
                <a:ea typeface="Calibri" panose="020F0502020204030204" pitchFamily="34" charset="0"/>
                <a:cs typeface="Arial" panose="020B0604020202020204" pitchFamily="34" charset="0"/>
              </a:rPr>
              <a:t>اولاً : القسم الاعدادي </a:t>
            </a:r>
            <a:endParaRPr lang="en-US" sz="1200" b="1" dirty="0">
              <a:solidFill>
                <a:srgbClr val="C00000"/>
              </a:solidFill>
              <a:effectLst/>
              <a:ea typeface="Calibri" panose="020F0502020204030204" pitchFamily="34" charset="0"/>
              <a:cs typeface="Arial" panose="020B0604020202020204" pitchFamily="34" charset="0"/>
            </a:endParaRPr>
          </a:p>
        </p:txBody>
      </p:sp>
      <p:sp>
        <p:nvSpPr>
          <p:cNvPr id="3" name="مستطيل 2"/>
          <p:cNvSpPr/>
          <p:nvPr/>
        </p:nvSpPr>
        <p:spPr>
          <a:xfrm>
            <a:off x="100669" y="2113825"/>
            <a:ext cx="8427594" cy="292900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spcAft>
                <a:spcPts val="1000"/>
              </a:spcAft>
            </a:pPr>
            <a:r>
              <a:rPr lang="ar-IQ" sz="2200" b="1" dirty="0" smtClean="0">
                <a:latin typeface="Calibri" panose="020F0502020204030204" pitchFamily="34" charset="0"/>
                <a:ea typeface="Calibri" panose="020F0502020204030204" pitchFamily="34" charset="0"/>
              </a:rPr>
              <a:t>    يسمى </a:t>
            </a:r>
            <a:r>
              <a:rPr lang="ar-IQ" sz="2200" b="1" dirty="0">
                <a:latin typeface="Calibri" panose="020F0502020204030204" pitchFamily="34" charset="0"/>
                <a:ea typeface="Calibri" panose="020F0502020204030204" pitchFamily="34" charset="0"/>
              </a:rPr>
              <a:t>القسم التحضيري ويأخذ من زمن الدرس (10) دقائق ويحتوي على المقدمة والتي تأخذ من وقت الدرس (2-3) دقائق والاحماء العام والاحماء الخاص (التمرينات البدنية ) ويأخذ من زمن الدرس (7-8) دقائق , وهنا نؤكد بأنه يمكن تقليل او زيادة اوقات اجزاء القسم الاعدادي تبعا </a:t>
            </a:r>
            <a:r>
              <a:rPr lang="ar-IQ" sz="2200" b="1" dirty="0" err="1">
                <a:latin typeface="Calibri" panose="020F0502020204030204" pitchFamily="34" charset="0"/>
                <a:ea typeface="Calibri" panose="020F0502020204030204" pitchFamily="34" charset="0"/>
              </a:rPr>
              <a:t>لاهداف</a:t>
            </a:r>
            <a:r>
              <a:rPr lang="ar-IQ" sz="2200" b="1" dirty="0">
                <a:latin typeface="Calibri" panose="020F0502020204030204" pitchFamily="34" charset="0"/>
                <a:ea typeface="Calibri" panose="020F0502020204030204" pitchFamily="34" charset="0"/>
              </a:rPr>
              <a:t> الدرس وطبيعة المهارات التي ستنفذ الخطة خلالها </a:t>
            </a:r>
            <a:r>
              <a:rPr lang="ar-IQ" sz="2200" b="1" dirty="0" smtClean="0">
                <a:latin typeface="Calibri" panose="020F0502020204030204" pitchFamily="34" charset="0"/>
                <a:ea typeface="Calibri" panose="020F0502020204030204" pitchFamily="34" charset="0"/>
              </a:rPr>
              <a:t>.</a:t>
            </a:r>
          </a:p>
          <a:p>
            <a:pPr algn="just" rtl="1">
              <a:spcAft>
                <a:spcPts val="1000"/>
              </a:spcAft>
            </a:pPr>
            <a:r>
              <a:rPr lang="ar-IQ" sz="2200" b="1" dirty="0" smtClean="0">
                <a:latin typeface="Calibri" panose="020F0502020204030204" pitchFamily="34" charset="0"/>
                <a:ea typeface="Calibri" panose="020F0502020204030204" pitchFamily="34" charset="0"/>
              </a:rPr>
              <a:t>	وعلى </a:t>
            </a:r>
            <a:r>
              <a:rPr lang="ar-IQ" sz="2200" b="1" dirty="0">
                <a:latin typeface="Calibri" panose="020F0502020204030204" pitchFamily="34" charset="0"/>
                <a:ea typeface="Calibri" panose="020F0502020204030204" pitchFamily="34" charset="0"/>
              </a:rPr>
              <a:t>مدرسينا الاهتمام بهذا القسم وتحضير تمارين تخدم المهارة او النشاط لان عدم القيام بها او اهمالها يؤدي الى اصابة الطالب </a:t>
            </a:r>
            <a:r>
              <a:rPr lang="ar-IQ" sz="2200" b="1" dirty="0" err="1">
                <a:latin typeface="Calibri" panose="020F0502020204030204" pitchFamily="34" charset="0"/>
                <a:ea typeface="Calibri" panose="020F0502020204030204" pitchFamily="34" charset="0"/>
              </a:rPr>
              <a:t>بالالم</a:t>
            </a:r>
            <a:r>
              <a:rPr lang="ar-IQ" sz="2200" b="1" dirty="0">
                <a:latin typeface="Calibri" panose="020F0502020204030204" pitchFamily="34" charset="0"/>
                <a:ea typeface="Calibri" panose="020F0502020204030204" pitchFamily="34" charset="0"/>
              </a:rPr>
              <a:t> في جسده عقب التمرين كما ان العضلات لن تتجاوب معه مباشرة </a:t>
            </a:r>
            <a:r>
              <a:rPr lang="ar-IQ" sz="2200" b="1" dirty="0" err="1">
                <a:latin typeface="Calibri" panose="020F0502020204030204" pitchFamily="34" charset="0"/>
                <a:ea typeface="Calibri" panose="020F0502020204030204" pitchFamily="34" charset="0"/>
              </a:rPr>
              <a:t>لانها</a:t>
            </a:r>
            <a:r>
              <a:rPr lang="ar-IQ" sz="2200" b="1" dirty="0">
                <a:latin typeface="Calibri" panose="020F0502020204030204" pitchFamily="34" charset="0"/>
                <a:ea typeface="Calibri" panose="020F0502020204030204" pitchFamily="34" charset="0"/>
              </a:rPr>
              <a:t> غير مؤهلة , اضافة لتعرضه لخطر الاصابة بشد او قطع في العضلة وتمارين الاحماء العام تسبق التمارين الاساسية </a:t>
            </a:r>
            <a:r>
              <a:rPr lang="ar-IQ" dirty="0"/>
              <a:t>. </a:t>
            </a:r>
            <a:endParaRPr lang="en-US" dirty="0"/>
          </a:p>
        </p:txBody>
      </p:sp>
    </p:spTree>
    <p:extLst>
      <p:ext uri="{BB962C8B-B14F-4D97-AF65-F5344CB8AC3E}">
        <p14:creationId xmlns:p14="http://schemas.microsoft.com/office/powerpoint/2010/main" val="364340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872</Words>
  <Application>Microsoft Office PowerPoint</Application>
  <PresentationFormat>عرض على الشاشة (9:16)‏</PresentationFormat>
  <Paragraphs>72</Paragraphs>
  <Slides>15</Slides>
  <Notes>2</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Office Theme</vt:lpstr>
      <vt:lpstr>أنواع الخطط في التربية البدنية </vt:lpstr>
      <vt:lpstr>الخطط في التربية البدنية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2024-10-05T17:13:19Z</dcterms:modified>
</cp:coreProperties>
</file>