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7" r:id="rId4"/>
    <p:sldId id="266" r:id="rId5"/>
    <p:sldId id="257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Uniform Cost Search (UCS)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Lecture 4</a:t>
            </a:r>
            <a:endParaRPr lang="en-US" sz="32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Quiz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Use DFS (alphabetically) to find the path between A and F for the following search space: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0520" y="3054985"/>
            <a:ext cx="7035800" cy="27501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Uniform Cost Search (UCS)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UCS is uninformed (</a:t>
            </a:r>
            <a:r>
              <a:rPr lang="en-US" altLang="en-US">
                <a:solidFill>
                  <a:srgbClr val="FF0000"/>
                </a:solidFill>
              </a:rPr>
              <a:t>blind</a:t>
            </a:r>
            <a:r>
              <a:rPr lang="en-US" altLang="en-US"/>
              <a:t>) search algorithm.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UCS algorithm uses the lowest cumulative cost to find a path between the start (source) node and the goal (distination) node.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</a:t>
            </a:r>
            <a:endParaRPr lang="en-US" altLang="en-US"/>
          </a:p>
          <a:p>
            <a:r>
              <a:rPr lang="en-US" altLang="en-US"/>
              <a:t>The UCS is implemented using a </a:t>
            </a:r>
            <a:r>
              <a:rPr lang="en-US" altLang="en-US">
                <a:solidFill>
                  <a:srgbClr val="FF0000"/>
                </a:solidFill>
              </a:rPr>
              <a:t>priority queue</a:t>
            </a:r>
            <a:r>
              <a:rPr lang="en-US" altLang="en-US"/>
              <a:t>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 1: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79500" y="1520190"/>
            <a:ext cx="9034145" cy="46513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075" y="229235"/>
            <a:ext cx="10515600" cy="1325563"/>
          </a:xfrm>
        </p:spPr>
        <p:txBody>
          <a:bodyPr/>
          <a:p>
            <a:pPr algn="l">
              <a:buClrTx/>
              <a:buSzTx/>
              <a:buFontTx/>
            </a:pPr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 2: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670" y="1555115"/>
            <a:ext cx="10515600" cy="4351338"/>
          </a:xfrm>
        </p:spPr>
        <p:txBody>
          <a:bodyPr/>
          <a:p>
            <a:r>
              <a:rPr lang="en-US" altLang="en-US"/>
              <a:t>Use Uniform Cost Search (alphabetically) to find the path between A and G for the following search space:         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80130" y="2705735"/>
            <a:ext cx="4243705" cy="31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 3: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Use Uniform Cost Search (alphabetically) to find the path between S and G for the following search space: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            </a:t>
            </a:r>
            <a:endParaRPr lang="en-US" altLang="en-US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70580" y="3059430"/>
            <a:ext cx="4563110" cy="2334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WPS Presentation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Uniform Cost Search (UCS)</vt:lpstr>
      <vt:lpstr>Quiz</vt:lpstr>
      <vt:lpstr>Uniform Cost Search (UCS)</vt:lpstr>
      <vt:lpstr>Example 1:</vt:lpstr>
      <vt:lpstr>Example 2:</vt:lpstr>
      <vt:lpstr>Example 3: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Uniform Cost Search</dc:title>
  <dc:creator/>
  <cp:lastModifiedBy>Dr. Wisal Hashim</cp:lastModifiedBy>
  <cp:revision>10</cp:revision>
  <dcterms:created xsi:type="dcterms:W3CDTF">2024-10-22T12:24:00Z</dcterms:created>
  <dcterms:modified xsi:type="dcterms:W3CDTF">2025-10-19T06:13:09Z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EBF9E9FEFDFB469693592D371E750FFD_12</vt:lpwstr>
  </property>
  <property fmtid="{D5CDD505-2E9C-101B-9397-08002B2CF9AE}" pid="3" name="KSOProductBuildVer">
    <vt:lpwstr>1033-12.2.0.22549</vt:lpwstr>
  </property>
</Properties>
</file>