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67" r:id="rId5"/>
    <p:sldId id="260" r:id="rId6"/>
    <p:sldId id="261" r:id="rId7"/>
    <p:sldId id="272" r:id="rId8"/>
    <p:sldId id="273" r:id="rId9"/>
    <p:sldId id="274" r:id="rId10"/>
    <p:sldId id="266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528C-DAF2-44BA-BCB6-10C3265C2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BD69-F6D7-4B12-867E-A171405BF38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D8B9-E7E3-4690-8FA0-0E9C9346FF6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F720-5640-49F6-B72D-A906DD876F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Python Programming Language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Lecture 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Implementation (Code) for BFS, DFS and UCS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141095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Solution of BFS (Alphabitically)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2030" y="961390"/>
            <a:ext cx="3787775" cy="5482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05" y="5929630"/>
            <a:ext cx="6943725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Solution of DFS (Alphabitically)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610" y="1041400"/>
            <a:ext cx="3689350" cy="570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6261100"/>
            <a:ext cx="6608445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8555" y="769303"/>
            <a:ext cx="9144000" cy="1655762"/>
          </a:xfrm>
        </p:spPr>
        <p:txBody>
          <a:bodyPr/>
          <a:p>
            <a:pPr algn="l"/>
            <a:r>
              <a:rPr lang="en-US"/>
              <a:t>We use the Graph below as an example for BFS and DFS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0175" y="2400300"/>
            <a:ext cx="431165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344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Breadth-First Search (BFS)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719455"/>
            <a:ext cx="7248525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" y="6053455"/>
            <a:ext cx="72485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5" y="43815"/>
            <a:ext cx="10515600" cy="97980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Depth-First Search (DFS)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771525"/>
            <a:ext cx="7362825" cy="540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5" y="6135370"/>
            <a:ext cx="73628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Implementation code of Uniform Cost Search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72110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5680" y="1825625"/>
            <a:ext cx="53174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788160"/>
            <a:ext cx="7023100" cy="4697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0590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Uniform-Cost Search (UCS)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953135"/>
            <a:ext cx="4297680" cy="4351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04790"/>
            <a:ext cx="429704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Quiz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Apply BFS and DFS to this Gragh </a:t>
            </a:r>
            <a:endParaRPr lang="en-US"/>
          </a:p>
          <a:p>
            <a:pPr marL="0" indent="0">
              <a:buNone/>
            </a:pPr>
            <a:r>
              <a:rPr lang="en-US"/>
              <a:t>considering G is the Goal, using</a:t>
            </a:r>
            <a:endParaRPr lang="en-US"/>
          </a:p>
          <a:p>
            <a:pPr marL="0" indent="0">
              <a:buNone/>
            </a:pPr>
            <a:r>
              <a:rPr lang="en-US"/>
              <a:t>the alaphabitical way.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1314" y="749885"/>
            <a:ext cx="6055947" cy="4818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Presentation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1_Office Theme</vt:lpstr>
      <vt:lpstr>Python Programming Language  Lecture 6</vt:lpstr>
      <vt:lpstr>PowerPoint 演示文稿</vt:lpstr>
      <vt:lpstr>Breadth-First Search (BFS)</vt:lpstr>
      <vt:lpstr>Depth-First Search (DFS)</vt:lpstr>
      <vt:lpstr>Implementation code of Uniform Cost Search</vt:lpstr>
      <vt:lpstr>PowerPoint 演示文稿</vt:lpstr>
      <vt:lpstr>PowerPoint 演示文稿</vt:lpstr>
      <vt:lpstr>Uniform-Cost Search (UCS)</vt:lpstr>
      <vt:lpstr>Quiz</vt:lpstr>
      <vt:lpstr>Solution of BFS (Alphabitically)</vt:lpstr>
      <vt:lpstr>Solution of DFS (Alphabitically)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Programming Language  Lecture 6</dc:title>
  <dc:creator>wisalhashim@gmail.com</dc:creator>
  <cp:lastModifiedBy>Dr. Wisal Hashim</cp:lastModifiedBy>
  <cp:revision>18</cp:revision>
  <dcterms:created xsi:type="dcterms:W3CDTF">2024-10-06T05:09:00Z</dcterms:created>
  <dcterms:modified xsi:type="dcterms:W3CDTF">2025-10-19T05:47:10Z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17C3C999832F493FA2D048BC79689AEC_12</vt:lpwstr>
  </property>
  <property fmtid="{D5CDD505-2E9C-101B-9397-08002B2CF9AE}" pid="3" name="KSOProductBuildVer">
    <vt:lpwstr>1033-12.2.0.22549</vt:lpwstr>
  </property>
</Properties>
</file>