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57" r:id="rId5"/>
    <p:sldId id="261" r:id="rId6"/>
    <p:sldId id="258" r:id="rId7"/>
    <p:sldId id="269" r:id="rId8"/>
    <p:sldId id="270" r:id="rId9"/>
    <p:sldId id="268" r:id="rId10"/>
    <p:sldId id="259" r:id="rId11"/>
    <p:sldId id="271" r:id="rId12"/>
    <p:sldId id="273" r:id="rId13"/>
    <p:sldId id="272" r:id="rId14"/>
    <p:sldId id="262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0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E44B8-C9B5-4355-B010-8E9594439F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9E64C-3670-43BA-B9A2-DD6F4332BCC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7019" y="193057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Python Programming Language</a:t>
            </a:r>
            <a:br>
              <a:rPr lang="en-US" b="1" dirty="0">
                <a:solidFill>
                  <a:srgbClr val="0070C0"/>
                </a:solidFill>
              </a:rPr>
            </a:b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Lecture 5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 (Delete an object)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503045"/>
            <a:ext cx="7000875" cy="2514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017645"/>
            <a:ext cx="7000875" cy="11620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691005"/>
            <a:ext cx="7333615" cy="28778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68825"/>
            <a:ext cx="7332980" cy="7810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Example (Delete a class)</a:t>
            </a:r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44880" y="1598930"/>
            <a:ext cx="6965950" cy="35706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880" y="5166995"/>
            <a:ext cx="6965315" cy="12192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Class Inheritance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Instead of starting from scratch, you can create a class by deriving it from a preexisting class by listing the parent class in parentheses after the new class name.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 The child class inherits the attributes of its parent class, and you can use those attributes as if they were defined in the child class. A child class can also override data members and methods from the parent.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15" y="356870"/>
            <a:ext cx="10515600" cy="590423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You can always override your parent class methods. One reason for overriding parent's methods is because you may want special or different functionality in your subclass.</a:t>
            </a:r>
            <a:endParaRPr lang="en-US" dirty="0"/>
          </a:p>
          <a:p>
            <a:pPr algn="just"/>
            <a:r>
              <a:rPr lang="en-US" dirty="0"/>
              <a:t>For example: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1985" y="2178050"/>
            <a:ext cx="8191500" cy="35286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985" y="5706745"/>
            <a:ext cx="8191500" cy="9347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09" y="1825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Data Types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2306"/>
            <a:ext cx="10515600" cy="4351338"/>
          </a:xfrm>
        </p:spPr>
        <p:txBody>
          <a:bodyPr/>
          <a:lstStyle/>
          <a:p>
            <a:r>
              <a:rPr lang="en-US" dirty="0"/>
              <a:t>Int , float, double, char, Boolean, Byte</a:t>
            </a:r>
            <a:endParaRPr lang="en-US" dirty="0"/>
          </a:p>
          <a:p>
            <a:r>
              <a:rPr lang="en-US" dirty="0"/>
              <a:t>Each one of the above data values can store only one value inside it.</a:t>
            </a:r>
            <a:endParaRPr lang="en-US" dirty="0"/>
          </a:p>
          <a:p>
            <a:r>
              <a:rPr lang="en-US" dirty="0"/>
              <a:t>What if we need a group of data types?</a:t>
            </a:r>
            <a:endParaRPr lang="en-US" dirty="0"/>
          </a:p>
          <a:p>
            <a:r>
              <a:rPr lang="en-US" dirty="0"/>
              <a:t>Assume we have: each piece need to determine different values such as position, Boolean, color?</a:t>
            </a:r>
            <a:endParaRPr lang="en-US" dirty="0"/>
          </a:p>
          <a:p>
            <a:r>
              <a:rPr lang="en-US" dirty="0"/>
              <a:t>Who we can solve the above problem?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66559" y="3257975"/>
            <a:ext cx="4794209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Classes and Objects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80" y="1690964"/>
            <a:ext cx="10515600" cy="479651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Object:</a:t>
            </a:r>
            <a:r>
              <a:rPr lang="en-US" dirty="0"/>
              <a:t> is an instance of class.</a:t>
            </a:r>
            <a:endParaRPr lang="en-US" dirty="0"/>
          </a:p>
          <a:p>
            <a:pPr marL="0" indent="0">
              <a:buFontTx/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Class:</a:t>
            </a:r>
            <a:r>
              <a:rPr lang="en-US" dirty="0"/>
              <a:t> is a template of the object.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Create Class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638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- To create a new class, we write: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class</a:t>
            </a:r>
            <a:r>
              <a:rPr lang="en-US" dirty="0"/>
              <a:t> </a:t>
            </a:r>
            <a:r>
              <a:rPr lang="en-US" dirty="0" err="1"/>
              <a:t>ClassName</a:t>
            </a:r>
            <a:r>
              <a:rPr lang="en-US" dirty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For example: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5040" y="3429000"/>
            <a:ext cx="2331085" cy="1389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405" y="4818380"/>
            <a:ext cx="9613265" cy="5524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680" y="108297"/>
            <a:ext cx="10515600" cy="6002819"/>
          </a:xfrm>
        </p:spPr>
        <p:txBody>
          <a:bodyPr/>
          <a:lstStyle/>
          <a:p>
            <a:r>
              <a:rPr lang="en-US" dirty="0"/>
              <a:t>The self parameter is a reference to the current instance of  the class, and is used to access variables that </a:t>
            </a:r>
            <a:r>
              <a:rPr lang="en-US" b="1" dirty="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belongs to the class.</a:t>
            </a:r>
            <a:endParaRPr lang="en-US" b="1" dirty="0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  <a:p>
            <a:r>
              <a:rPr lang="en-US" dirty="0">
                <a:solidFill>
                  <a:srgbClr val="FF0000"/>
                </a:solidFill>
              </a:rPr>
              <a:t>It does not have to be named self </a:t>
            </a:r>
            <a:r>
              <a:rPr lang="en-US" dirty="0"/>
              <a:t>, you can call it whatever you like, but it has to be </a:t>
            </a:r>
            <a:r>
              <a:rPr lang="en-US" dirty="0">
                <a:solidFill>
                  <a:srgbClr val="FF0000"/>
                </a:solidFill>
              </a:rPr>
              <a:t>the first parameter of any function in the class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For Example: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250" y="2371090"/>
            <a:ext cx="9286875" cy="31680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5539105"/>
            <a:ext cx="9286240" cy="96901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424940"/>
            <a:ext cx="9744075" cy="36861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111115"/>
            <a:ext cx="9743440" cy="10013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dirty="0">
                <a:sym typeface="+mn-ea"/>
              </a:rPr>
              <a:t>All classes have a function called __</a:t>
            </a:r>
            <a:r>
              <a:rPr lang="en-US" dirty="0" err="1">
                <a:sym typeface="+mn-ea"/>
              </a:rPr>
              <a:t>init</a:t>
            </a:r>
            <a:r>
              <a:rPr lang="en-US" dirty="0">
                <a:sym typeface="+mn-ea"/>
              </a:rPr>
              <a:t>__(), which is always executed when the class is being initiated.</a:t>
            </a:r>
            <a:endParaRPr lang="en-US" dirty="0"/>
          </a:p>
          <a:p>
            <a:endParaRPr lang="en-US" dirty="0"/>
          </a:p>
          <a:p>
            <a:r>
              <a:rPr lang="en-US" dirty="0">
                <a:sym typeface="+mn-ea"/>
              </a:rPr>
              <a:t>Use the __</a:t>
            </a:r>
            <a:r>
              <a:rPr lang="en-US" dirty="0" err="1">
                <a:sym typeface="+mn-ea"/>
              </a:rPr>
              <a:t>init</a:t>
            </a:r>
            <a:r>
              <a:rPr lang="en-US" dirty="0">
                <a:sym typeface="+mn-ea"/>
              </a:rPr>
              <a:t>__() function to assign values to object properties, or other operations that are necessary to do when the object is being created</a:t>
            </a:r>
            <a:endParaRPr lang="en-US" dirty="0"/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6" name="Content Placeholder 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83615" y="1572895"/>
            <a:ext cx="7388225" cy="1441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615" y="3014345"/>
            <a:ext cx="7387590" cy="8286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Destroying Objects and class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255"/>
            <a:ext cx="10515600" cy="4351338"/>
          </a:xfrm>
        </p:spPr>
        <p:txBody>
          <a:bodyPr/>
          <a:lstStyle/>
          <a:p>
            <a:r>
              <a:rPr lang="en-US" dirty="0"/>
              <a:t> Y</a:t>
            </a:r>
            <a:r>
              <a:rPr lang="en-US" dirty="0">
                <a:solidFill>
                  <a:schemeClr val="tx1"/>
                </a:solidFill>
              </a:rPr>
              <a:t>ou can delete only the object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del </a:t>
            </a:r>
            <a:r>
              <a:rPr lang="en-US" dirty="0">
                <a:solidFill>
                  <a:schemeClr val="tx1"/>
                </a:solidFill>
              </a:rPr>
              <a:t>obj_name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To delete the class, you have to define </a:t>
            </a:r>
            <a:r>
              <a:rPr lang="en-US" dirty="0">
                <a:solidFill>
                  <a:srgbClr val="00B050"/>
                </a:solidFill>
              </a:rPr>
              <a:t>destructor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00B050"/>
                </a:solidFill>
              </a:rPr>
              <a:t> def __del__(self):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1798</Words>
  <Application>WPS Presentation</Application>
  <PresentationFormat>Widescreen</PresentationFormat>
  <Paragraphs>62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Calibri</vt:lpstr>
      <vt:lpstr>Calibri Light</vt:lpstr>
      <vt:lpstr>Microsoft YaHei</vt:lpstr>
      <vt:lpstr>Arial Unicode MS</vt:lpstr>
      <vt:lpstr>Office Theme</vt:lpstr>
      <vt:lpstr>Python Programming Language  Lecture 5</vt:lpstr>
      <vt:lpstr>Data Types</vt:lpstr>
      <vt:lpstr>Classes and Objects</vt:lpstr>
      <vt:lpstr>Create Class</vt:lpstr>
      <vt:lpstr>PowerPoint 演示文稿</vt:lpstr>
      <vt:lpstr>Example</vt:lpstr>
      <vt:lpstr>PowerPoint 演示文稿</vt:lpstr>
      <vt:lpstr>Example</vt:lpstr>
      <vt:lpstr>Destroying Objects and class</vt:lpstr>
      <vt:lpstr>Example (Delete an object)</vt:lpstr>
      <vt:lpstr>PowerPoint 演示文稿</vt:lpstr>
      <vt:lpstr>Example (Delete a class)</vt:lpstr>
      <vt:lpstr>Class Inheritance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Programming Language  Lecture 5</dc:title>
  <dc:creator> </dc:creator>
  <cp:lastModifiedBy>lenovo</cp:lastModifiedBy>
  <cp:revision>37</cp:revision>
  <dcterms:created xsi:type="dcterms:W3CDTF">2024-09-19T10:07:00Z</dcterms:created>
  <dcterms:modified xsi:type="dcterms:W3CDTF">2024-10-21T08:38:06Z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595D522592A74A479B940004EDD39BB7_12</vt:lpwstr>
  </property>
  <property fmtid="{D5CDD505-2E9C-101B-9397-08002B2CF9AE}" pid="3" name="KSOProductBuildVer">
    <vt:lpwstr>1033-12.2.0.18607</vt:lpwstr>
  </property>
</Properties>
</file>