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sldIdLst>
    <p:sldId id="256" r:id="rId4"/>
    <p:sldId id="267" r:id="rId5"/>
    <p:sldId id="260" r:id="rId6"/>
    <p:sldId id="261" r:id="rId7"/>
    <p:sldId id="268" r:id="rId8"/>
    <p:sldId id="266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3528C-DAF2-44BA-BCB6-10C3265C2CE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3BD69-F6D7-4B12-867E-A171405BF38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FD8B9-E7E3-4690-8FA0-0E9C9346FF6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DF720-5640-49F6-B72D-A906DD876FA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Python Programming Language</a:t>
            </a:r>
            <a:br>
              <a:rPr lang="en-US" b="1" dirty="0">
                <a:solidFill>
                  <a:srgbClr val="0070C0"/>
                </a:solidFill>
              </a:rPr>
            </a:b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Lecture 6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Implementation (Code) for BFS, DFS and UCS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38555" y="769303"/>
            <a:ext cx="9144000" cy="1655762"/>
          </a:xfrm>
        </p:spPr>
        <p:txBody>
          <a:bodyPr/>
          <a:p>
            <a:pPr algn="l"/>
            <a:r>
              <a:rPr lang="en-US"/>
              <a:t>We use the Graph below as an example for BFS and DFS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40175" y="2400300"/>
            <a:ext cx="431165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93445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Breadth-First Search (BFS)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2180" y="719455"/>
            <a:ext cx="7248525" cy="533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80" y="6053455"/>
            <a:ext cx="7248525" cy="704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365" y="43815"/>
            <a:ext cx="10515600" cy="979805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Depth-First Search (DFS)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9905" y="771525"/>
            <a:ext cx="7362825" cy="5400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05" y="6135370"/>
            <a:ext cx="7362825" cy="6286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020" y="594995"/>
            <a:ext cx="10515600" cy="4351338"/>
          </a:xfrm>
        </p:spPr>
        <p:txBody>
          <a:bodyPr/>
          <a:p>
            <a:r>
              <a:rPr lang="en-US">
                <a:sym typeface="+mn-ea"/>
              </a:rPr>
              <a:t>We use the Graph below as an example for UCS:</a:t>
            </a:r>
            <a:endParaRPr lang="en-US">
              <a:sym typeface="+mn-ea"/>
            </a:endParaRP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7250" y="1557655"/>
            <a:ext cx="5753100" cy="32099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10590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Uniform-Cost Search (UCS)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953135"/>
            <a:ext cx="4297680" cy="43516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304790"/>
            <a:ext cx="4297045" cy="7429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Quiz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Apply BFS and DFS to this Gragh </a:t>
            </a:r>
            <a:endParaRPr lang="en-US"/>
          </a:p>
          <a:p>
            <a:pPr marL="0" indent="0">
              <a:buNone/>
            </a:pPr>
            <a:r>
              <a:rPr lang="en-US"/>
              <a:t>considering G is the Goal, using</a:t>
            </a:r>
            <a:endParaRPr lang="en-US"/>
          </a:p>
          <a:p>
            <a:pPr marL="0" indent="0">
              <a:buNone/>
            </a:pPr>
            <a:r>
              <a:rPr lang="en-US"/>
              <a:t>the alaphabitical way.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1314" y="749885"/>
            <a:ext cx="6055947" cy="48181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645"/>
            <a:ext cx="10515600" cy="1141095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Solution of BFS (Alphabitically)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02030" y="961390"/>
            <a:ext cx="3787775" cy="54825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805" y="5929630"/>
            <a:ext cx="6943725" cy="5143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Solution of DFS (Alphabitically)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3610" y="1041400"/>
            <a:ext cx="3689350" cy="57023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960" y="6261100"/>
            <a:ext cx="6608445" cy="482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WPS Presentation</Application>
  <PresentationFormat>Widescreen</PresentationFormat>
  <Paragraphs>26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1_Office Theme</vt:lpstr>
      <vt:lpstr>Python Programming Language  Lecture 6</vt:lpstr>
      <vt:lpstr>PowerPoint 演示文稿</vt:lpstr>
      <vt:lpstr>Breadth-First Search (BFS)</vt:lpstr>
      <vt:lpstr>Depth-First Search (DFS)</vt:lpstr>
      <vt:lpstr>PowerPoint 演示文稿</vt:lpstr>
      <vt:lpstr>Uniform-Cost Search (UCS)</vt:lpstr>
      <vt:lpstr>Quiz</vt:lpstr>
      <vt:lpstr>Solution of BFS (Alphabitically)</vt:lpstr>
      <vt:lpstr>Solution of DFS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  Lecture 6</dc:title>
  <dc:creator>wisalhashim@gmail.com</dc:creator>
  <cp:lastModifiedBy>lenovo</cp:lastModifiedBy>
  <cp:revision>17</cp:revision>
  <dcterms:created xsi:type="dcterms:W3CDTF">2024-10-06T05:09:00Z</dcterms:created>
  <dcterms:modified xsi:type="dcterms:W3CDTF">2024-10-22T20:27:56Z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17C3C999832F493FA2D048BC79689AEC_12</vt:lpwstr>
  </property>
  <property fmtid="{D5CDD505-2E9C-101B-9397-08002B2CF9AE}" pid="3" name="KSOProductBuildVer">
    <vt:lpwstr>1033-12.2.0.18607</vt:lpwstr>
  </property>
</Properties>
</file>