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90779956" name="Dr. Wisal Hashim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590779956" dt="2024-12-27T21:16:25.119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392F-EC2F-4F73-8931-794414839B5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2BF3E-2E75-4629-BD66-91757CA3C64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comments" Target="../comments/comment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8818" y="190107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Python Programming Language</a:t>
            </a:r>
            <a:br>
              <a:rPr lang="en-US" b="1" dirty="0">
                <a:solidFill>
                  <a:srgbClr val="0070C0"/>
                </a:solidFill>
              </a:rPr>
            </a:b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Lecture 4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95" y="170447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Dictionaries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395" y="1406771"/>
            <a:ext cx="10515600" cy="4970432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A dictionary: </a:t>
            </a:r>
            <a:r>
              <a:rPr lang="en-US" dirty="0"/>
              <a:t>is a data type similar to arrays, but works with </a:t>
            </a:r>
            <a:r>
              <a:rPr lang="en-US" dirty="0">
                <a:solidFill>
                  <a:srgbClr val="00B050"/>
                </a:solidFill>
              </a:rPr>
              <a:t>keys</a:t>
            </a:r>
            <a:r>
              <a:rPr lang="en-US" dirty="0"/>
              <a:t> and </a:t>
            </a:r>
            <a:r>
              <a:rPr lang="en-US" dirty="0">
                <a:solidFill>
                  <a:srgbClr val="00B050"/>
                </a:solidFill>
              </a:rPr>
              <a:t>values</a:t>
            </a:r>
            <a:r>
              <a:rPr lang="en-US" dirty="0"/>
              <a:t> instead of indexes. Each value stored in a dictionary can be accessed using a key, which is any type of object (a string, a number, a list, etc.) instead of using its index to address it. Keys are unique within a dictionary while values may not be. The values of a dictionary can be of any type, but the keys must be of an immutable data type such as strings, numbers, or tuples.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You can update a dictionary by adding a new entry or a key-value pair, modifying an existing entry, or deleting an existing entry.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58853" y="1325245"/>
            <a:ext cx="8551682" cy="435133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Note: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More than one entry per key </a:t>
            </a:r>
            <a:r>
              <a:rPr lang="en-US" b="1" dirty="0">
                <a:solidFill>
                  <a:srgbClr val="00B050"/>
                </a:solidFill>
              </a:rPr>
              <a:t>not</a:t>
            </a:r>
            <a:r>
              <a:rPr lang="en-US" dirty="0"/>
              <a:t> allowed. Which means no duplicate key is allowed. When duplicate keys encountered during assignment, </a:t>
            </a:r>
            <a:r>
              <a:rPr lang="en-US" b="1" dirty="0">
                <a:solidFill>
                  <a:srgbClr val="00B050"/>
                </a:solidFill>
              </a:rPr>
              <a:t>the last assignment wins </a:t>
            </a:r>
            <a:r>
              <a:rPr lang="en-US" dirty="0"/>
              <a:t>as shown in the example below: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0334" y="3562371"/>
            <a:ext cx="10431331" cy="101931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993" y="289626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Function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0952"/>
            <a:ext cx="10515600" cy="4554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/>
              <a:t> - </a:t>
            </a:r>
            <a:r>
              <a:rPr lang="en-US" sz="2000" b="1" dirty="0">
                <a:solidFill>
                  <a:srgbClr val="FF0000"/>
                </a:solidFill>
              </a:rPr>
              <a:t>A function: </a:t>
            </a:r>
            <a:r>
              <a:rPr lang="en-US" sz="2000" dirty="0"/>
              <a:t>is a block of organized, reusable code that is used to 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perform a single, related action. Functions provide better modularity 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for your application and a high degree of code reusing.</a:t>
            </a:r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  <a:p>
            <a:pPr algn="just">
              <a:buFontTx/>
              <a:buChar char="-"/>
            </a:pPr>
            <a:r>
              <a:rPr lang="en-US" sz="2000" dirty="0"/>
              <a:t>In Python, we have many built-in functions.</a:t>
            </a:r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- To define a function: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</a:t>
            </a:r>
            <a:r>
              <a:rPr lang="en-US" sz="2000" b="1" dirty="0">
                <a:solidFill>
                  <a:srgbClr val="00B050"/>
                </a:solidFill>
              </a:rPr>
              <a:t>def &lt;function name&gt;(&lt;parameter list&gt;)</a:t>
            </a:r>
            <a:endParaRPr lang="en-US" sz="2000" b="1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en-US" sz="2000" dirty="0"/>
              <a:t> • The function body is indented </a:t>
            </a:r>
            <a:r>
              <a:rPr lang="en-US" sz="2000" dirty="0">
                <a:solidFill>
                  <a:srgbClr val="00B050"/>
                </a:solidFill>
              </a:rPr>
              <a:t>one</a:t>
            </a:r>
            <a:r>
              <a:rPr lang="en-US" sz="2000" dirty="0"/>
              <a:t> level: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def </a:t>
            </a:r>
            <a:r>
              <a:rPr lang="en-US" sz="2000" dirty="0" err="1"/>
              <a:t>computeSquare</a:t>
            </a:r>
            <a:r>
              <a:rPr lang="en-US" sz="2000" dirty="0"/>
              <a:t>(x):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return x * x</a:t>
            </a: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# Anything at this level is not part of the function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94001" y="1690688"/>
            <a:ext cx="4363059" cy="20291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001" y="4070810"/>
            <a:ext cx="3924848" cy="20672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380" y="266065"/>
            <a:ext cx="10515600" cy="1325563"/>
          </a:xfrm>
        </p:spPr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args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9080"/>
            <a:ext cx="10515600" cy="4351338"/>
          </a:xfrm>
        </p:spPr>
        <p:txBody>
          <a:bodyPr/>
          <a:p>
            <a:r>
              <a:rPr lang="en-US"/>
              <a:t>*args allows you to pass a </a:t>
            </a:r>
            <a:r>
              <a:rPr lang="en-US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varying number of positional arguments</a:t>
            </a:r>
            <a:r>
              <a:rPr lang="en-US"/>
              <a:t>, as shown in the example: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1380" y="2651125"/>
            <a:ext cx="3133725" cy="1876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380" y="4859655"/>
            <a:ext cx="546100" cy="78041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4574540" y="2748280"/>
            <a:ext cx="63309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b="1">
                <a:solidFill>
                  <a:srgbClr val="FF0000"/>
                </a:solidFill>
              </a:rPr>
              <a:t>Note:</a:t>
            </a:r>
            <a:r>
              <a:rPr lang="en-US"/>
              <a:t> You’re not required to use the name </a:t>
            </a:r>
            <a:r>
              <a:rPr lang="en-US" b="1"/>
              <a:t>args</a:t>
            </a:r>
            <a:r>
              <a:rPr lang="en-US"/>
              <a:t>. You can choose any name that you prefer, but you must use </a:t>
            </a:r>
            <a:r>
              <a:rPr lang="en-US" b="1"/>
              <a:t>*</a:t>
            </a:r>
            <a:r>
              <a:rPr lang="en-US"/>
              <a:t> before the name.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1505</Words>
  <Application>WPS Presentation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Python Programming Language  Lecture 4</vt:lpstr>
      <vt:lpstr>Dictionaries</vt:lpstr>
      <vt:lpstr>Example</vt:lpstr>
      <vt:lpstr>Note:</vt:lpstr>
      <vt:lpstr>Function</vt:lpstr>
      <vt:lpstr>Examples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Programming Language  Lecture 4</dc:title>
  <dc:creator>wisalhashim@gmail.com</dc:creator>
  <cp:lastModifiedBy>Dr. Wisal Hashim</cp:lastModifiedBy>
  <cp:revision>16</cp:revision>
  <dcterms:created xsi:type="dcterms:W3CDTF">2024-09-19T06:18:00Z</dcterms:created>
  <dcterms:modified xsi:type="dcterms:W3CDTF">2024-12-27T18:28:33Z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E7ED9FD7F029408CA04FBA634D81CE90_12</vt:lpwstr>
  </property>
  <property fmtid="{D5CDD505-2E9C-101B-9397-08002B2CF9AE}" pid="3" name="KSOProductBuildVer">
    <vt:lpwstr>1033-12.2.0.19307</vt:lpwstr>
  </property>
</Properties>
</file>