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73" r:id="rId5"/>
    <p:sldId id="275" r:id="rId6"/>
    <p:sldId id="261" r:id="rId7"/>
    <p:sldId id="263" r:id="rId8"/>
    <p:sldId id="264" r:id="rId9"/>
    <p:sldId id="265" r:id="rId10"/>
    <p:sldId id="266" r:id="rId11"/>
    <p:sldId id="26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Artificial Intelligence	</a:t>
            </a:r>
            <a:endParaRPr lang="en-US" sz="72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Lecture 9</a:t>
            </a:r>
            <a:endParaRPr lang="en-US" sz="4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Uniform Crossover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/>
          <p:nvPr>
            <p:ph idx="1"/>
          </p:nvPr>
        </p:nvSpPr>
        <p:spPr/>
        <p:txBody>
          <a:bodyPr/>
          <a:p>
            <a:r>
              <a:rPr lang="en-US"/>
              <a:t>Example: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Parent 1:  1 2 2 1 3 4 1 2 3 4</a:t>
            </a:r>
            <a:endParaRPr lang="en-US"/>
          </a:p>
          <a:p>
            <a:r>
              <a:rPr lang="en-US"/>
              <a:t>Parent 2:   4 1 3 2 1 2 4 3 2 1</a:t>
            </a:r>
            <a:endParaRPr lang="en-US"/>
          </a:p>
          <a:p>
            <a:r>
              <a:rPr lang="en-US"/>
              <a:t>Mask:         0 1 1 0 0 1 0 1 1 0</a:t>
            </a:r>
            <a:endParaRPr lang="en-US"/>
          </a:p>
          <a:p>
            <a:r>
              <a:rPr lang="en-US"/>
              <a:t>Offspring1: 4 2 2 2 1 4 4 2 3 1</a:t>
            </a:r>
            <a:endParaRPr lang="en-US"/>
          </a:p>
          <a:p>
            <a:r>
              <a:rPr lang="en-US"/>
              <a:t>Offspring2: 1 1 3 1 3 2 1 3 2 4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070C0"/>
                </a:solidFill>
              </a:rPr>
              <a:t>Arithmetic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Crossover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4555" y="2118360"/>
            <a:ext cx="8649970" cy="137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Crossover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60500"/>
            <a:ext cx="9866630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70" y="3595370"/>
            <a:ext cx="5191125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Types of Crossover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Single Point Crossover.</a:t>
            </a:r>
            <a:endParaRPr lang="en-US"/>
          </a:p>
          <a:p>
            <a:r>
              <a:rPr lang="en-US"/>
              <a:t>One Point Crossover.</a:t>
            </a:r>
            <a:endParaRPr lang="en-US"/>
          </a:p>
          <a:p>
            <a:r>
              <a:rPr lang="en-US"/>
              <a:t>Two Point Crossover.</a:t>
            </a:r>
            <a:endParaRPr lang="en-US"/>
          </a:p>
          <a:p>
            <a:r>
              <a:rPr lang="en-US"/>
              <a:t>K-Point Crossover.</a:t>
            </a:r>
            <a:endParaRPr lang="en-US"/>
          </a:p>
          <a:p>
            <a:r>
              <a:rPr lang="en-US"/>
              <a:t>Uniform Crossover.</a:t>
            </a:r>
            <a:endParaRPr lang="en-US"/>
          </a:p>
          <a:p>
            <a:r>
              <a:rPr lang="en-US"/>
              <a:t>Arithmatic Crossover.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Single Point Crossover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Example: </a:t>
            </a:r>
            <a:endParaRPr lang="en-US"/>
          </a:p>
          <a:p>
            <a:pPr marL="0" indent="0">
              <a:buNone/>
            </a:pPr>
            <a:r>
              <a:rPr lang="en-US"/>
              <a:t>Parent 1: 1000111 </a:t>
            </a:r>
            <a:endParaRPr lang="en-US"/>
          </a:p>
          <a:p>
            <a:pPr marL="0" indent="0">
              <a:buNone/>
            </a:pPr>
            <a:r>
              <a:rPr lang="en-US"/>
              <a:t>Parent 2: 1010101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Offspring1:</a:t>
            </a:r>
            <a:r>
              <a:rPr lang="en-US"/>
              <a:t> 10001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1</a:t>
            </a:r>
            <a:endParaRPr lang="en-US"/>
          </a:p>
          <a:p>
            <a:pPr marL="0" indent="0">
              <a:buNone/>
            </a:pPr>
            <a:r>
              <a:rPr lang="en-US"/>
              <a:t>Offspring2: 10101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1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One Point Crossover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8380" y="1454150"/>
            <a:ext cx="94322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sym typeface="+mn-ea"/>
              </a:rPr>
              <a:t>Two Point Crossover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008505"/>
            <a:ext cx="10515600" cy="3985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8190" y="1181100"/>
            <a:ext cx="10515600" cy="3748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K-Point Crossover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030095"/>
            <a:ext cx="10515600" cy="3941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5480" y="1204595"/>
            <a:ext cx="10515600" cy="431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WPS Presentation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Artificial Intelligence	</vt:lpstr>
      <vt:lpstr>Crossover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Arithmetic Crossover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Wisal Hashim</dc:creator>
  <cp:lastModifiedBy>Dr. Wisal Hashim</cp:lastModifiedBy>
  <cp:revision>13</cp:revision>
  <dcterms:created xsi:type="dcterms:W3CDTF">2025-07-23T00:59:00Z</dcterms:created>
  <dcterms:modified xsi:type="dcterms:W3CDTF">2025-12-07T06:44:02Z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53D98EA922644B478A13410A32A3BB50_13</vt:lpwstr>
  </property>
  <property fmtid="{D5CDD505-2E9C-101B-9397-08002B2CF9AE}" pid="3" name="KSOProductBuildVer">
    <vt:lpwstr>1033-12.2.0.23155</vt:lpwstr>
  </property>
</Properties>
</file>