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9" r:id="rId3"/>
    <p:sldId id="258" r:id="rId4"/>
    <p:sldId id="259" r:id="rId5"/>
    <p:sldId id="260" r:id="rId6"/>
    <p:sldId id="261" r:id="rId7"/>
    <p:sldId id="263" r:id="rId8"/>
    <p:sldId id="267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1" autoAdjust="0"/>
    <p:restoredTop sz="94660"/>
  </p:normalViewPr>
  <p:slideViewPr>
    <p:cSldViewPr>
      <p:cViewPr varScale="1">
        <p:scale>
          <a:sx n="83" d="100"/>
          <a:sy n="83" d="100"/>
        </p:scale>
        <p:origin x="-1421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1295400"/>
            <a:ext cx="5486400" cy="1524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IQ" sz="5400" dirty="0" smtClean="0"/>
              <a:t>تصميم الفضاءات العامة</a:t>
            </a:r>
            <a:endParaRPr lang="en-US" sz="5400" dirty="0"/>
          </a:p>
        </p:txBody>
      </p:sp>
      <p:sp>
        <p:nvSpPr>
          <p:cNvPr id="3" name="Rectangle 2"/>
          <p:cNvSpPr/>
          <p:nvPr/>
        </p:nvSpPr>
        <p:spPr>
          <a:xfrm>
            <a:off x="914400" y="3352800"/>
            <a:ext cx="7010400" cy="990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IQ" sz="2000" dirty="0" smtClean="0"/>
              <a:t>م.د. نسرين رزاق ابراهيم                             م.د. انفال مؤيد معيوف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0242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enovo\Desktop\تصميم فضاءات خارجي -رابع\ورشة د. نسرين\photo_2024-02-23_21-05-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14800" y="152400"/>
            <a:ext cx="4781550" cy="637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lenovo\Desktop\تصميم فضاءات خارجي -رابع\ورشة د. نسرين\photo_2024-02-23_21-05-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9550" y="457199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33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enovo\Desktop\تصميم فضاءات خارجي -رابع\ورشة د. نسرين\photo_2024-02-23_21-05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24250" y="-380999"/>
            <a:ext cx="531495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31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enovo\Desktop\تصميم فضاءات خارجي -رابع\ورشة د. نسرين\photo_2024-02-23_21-05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86200" y="152400"/>
            <a:ext cx="50292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67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lenovo\Desktop\تصميم فضاءات خارجي -رابع\ورشة د. نسرين\photo_2024-02-23_21-05-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71600" y="-838201"/>
            <a:ext cx="6400800" cy="85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18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lenovo\Desktop\تصميم فضاءات خارجي -رابع\ورشة د. نسرين\photo_2024-02-23_21-05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73200" y="-635000"/>
            <a:ext cx="6096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7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lenovo\Desktop\تصميم فضاءات خارجي -رابع\ورشة د. نسرين\photo_2024-02-23_21-05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5600" y="-711200"/>
            <a:ext cx="6096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7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lenovo\Desktop\تصميم فضاءات خارجي -رابع\ورشة د. نسرين\photo_2024-02-23_21-05-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5600" y="-711200"/>
            <a:ext cx="6096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81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lenovo\Desktop\تصميم فضاءات خارجي -رابع\ورشة د. نسرين\photo_2024-02-23_21-06-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78000" y="-635000"/>
            <a:ext cx="6096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00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lenovo\Desktop\تصميم فضاءات خارجي -رابع\ورشة د. نسرين\photo_2024-02-23_21-06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4200" y="-635000"/>
            <a:ext cx="6096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09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lenovo\Desktop\تصميم فضاءات خارجي -رابع\ورشة د. نسرين\photo_2024-02-23_21-06-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78000" y="-635000"/>
            <a:ext cx="6096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99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4800" y="567045"/>
            <a:ext cx="8534400" cy="89769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en-US" sz="21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Arial" pitchFamily="34" charset="0"/>
              </a:rPr>
              <a:t>الفضاء العام 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Arial" pitchFamily="34" charset="0"/>
              </a:rPr>
              <a:t>:</a:t>
            </a:r>
            <a:r>
              <a:rPr kumimoji="0" lang="ar-SA" altLang="en-US" sz="21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Arial" pitchFamily="34" charset="0"/>
              </a:rPr>
              <a:t> مكان مفتوح يمكن لعامة الناس الوصول إليه</a:t>
            </a:r>
            <a:r>
              <a:rPr kumimoji="0" lang="ar-IQ" altLang="en-US" sz="21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Arial" pitchFamily="34" charset="0"/>
              </a:rPr>
              <a:t>،</a:t>
            </a:r>
            <a:r>
              <a:rPr kumimoji="0" lang="ar-SA" altLang="en-US" sz="21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Arial" pitchFamily="34" charset="0"/>
              </a:rPr>
              <a:t> عادة ما تعتبر الطرق والأرصفة والساحات العامة والمتنزهات والشواطئ أماكن عامة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Arial" pitchFamily="34" charset="0"/>
              </a:rPr>
              <a:t>.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43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lenovo\Desktop\تصميم فضاءات خارجي -رابع\ورشة د. نسرين\photo_2024-02-23_21-06-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78000" y="-635000"/>
            <a:ext cx="6096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49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lenovo\Desktop\تصميم فضاءات خارجي -رابع\ورشة د. نسرين\photo_2024-02-23_21-06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92224" y="-558800"/>
            <a:ext cx="6096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53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lenovo\Desktop\تصميم فضاءات خارجي -رابع\ورشة د. نسرين\photo_2024-02-23_21-06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01800" y="-635000"/>
            <a:ext cx="6096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50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lenovo\Desktop\تصميم فضاءات خارجي -رابع\ورشة د. نسرين\photo_2024-02-23_21-06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14800" y="254000"/>
            <a:ext cx="4724400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92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lenovo\Desktop\تصميم فضاءات خارجي -رابع\ورشة د. نسرين\photo_2024-02-23_21-06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43350" y="152400"/>
            <a:ext cx="497205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8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lenovo\Desktop\تصميم فضاءات خارجي -رابع\ورشة د. نسرين\photo_2024-02-23_21-06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86200" y="152400"/>
            <a:ext cx="485775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1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lenovo\Desktop\تصميم فضاءات خارجي -رابع\ورشة د. نسرين\photo_2024-02-23_21-06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46400" y="-76200"/>
            <a:ext cx="50292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12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lenovo\Desktop\تصميم فضاءات خارجي -رابع\ورشة د. نسرين\photo_2024-02-23_21-06-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01800" y="-711200"/>
            <a:ext cx="6096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23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lenovo\Desktop\تصميم فضاءات خارجي -رابع\ورشة د. نسرين\photo_2024-02-23_21-06-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6199" y="304798"/>
            <a:ext cx="4229101" cy="563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C:\Users\lenovo\Desktop\تصميم فضاءات خارجي -رابع\ورشة د. نسرين\photo_2024-02-23_21-06-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78300" y="-368300"/>
            <a:ext cx="4038600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55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lenovo\Desktop\تصميم فضاءات خارجي -رابع\ورشة د. نسرين\photo_2024-02-23_21-06-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23311" y="-434975"/>
            <a:ext cx="489585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45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\Desktop\تصميم فضاءات خارجي -رابع\ورشة د. نسرين\photo_2024-02-23_21-04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82700" y="-825500"/>
            <a:ext cx="6324600" cy="843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17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C:\Users\lenovo\Desktop\تصميم فضاءات خارجي -رابع\ورشة د. نسرين\photo_2024-02-23_21-07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10000" y="69984"/>
            <a:ext cx="5091012" cy="678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48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lenovo\Desktop\تصميم فضاءات خارجي -رابع\ورشة د. نسرين\photo_2024-02-23_21-07-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87675" y="-625475"/>
            <a:ext cx="5124450" cy="68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75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lenovo\Desktop\تصميم فضاءات خارجي -رابع\ورشة د. نسرين\photo_2024-02-23_21-07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78000" y="-711200"/>
            <a:ext cx="6096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58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lenovo\Desktop\تصميم فضاءات خارجي -رابع\ورشة د. نسرين\photo_2024-02-23_21-07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48200" y="228600"/>
            <a:ext cx="42291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4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lenovo\Desktop\تصميم فضاءات خارجي -رابع\ورشة د. نسرين\photo_2024-02-23_21-07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54200" y="-787400"/>
            <a:ext cx="6096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82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lenovo\Desktop\تصميم فضاءات خارجي -رابع\ورشة د. نسرين\photo_2024-02-23_21-07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40407" y="-787400"/>
            <a:ext cx="6096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09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lenovo\Desktop\تصميم فضاءات خارجي -رابع\ورشة د. نسرين\photo_2024-02-23_21-07-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04415" y="-635000"/>
            <a:ext cx="6096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09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lenovo\Desktop\تصميم فضاءات خارجي -رابع\ورشة د. نسرين\photo_2024-02-23_21-07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4800"/>
            <a:ext cx="462915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lenovo\Desktop\تصميم فضاءات خارجي -رابع\ورشة د. نسرين\photo_2024-02-23_21-07-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92810" y="-511810"/>
            <a:ext cx="3985260" cy="531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34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C:\Users\lenovo\Desktop\تصميم فضاءات خارجي -رابع\ورشة د. نسرين\photo_2024-02-23_21-07-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70303" y="-711200"/>
            <a:ext cx="6096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41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lenovo\Desktop\تصميم فضاءات خارجي -رابع\ورشة د. نسرين\photo_2024-02-23_21-07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32201" y="-577849"/>
            <a:ext cx="5295900" cy="70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11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novo\Desktop\تصميم فضاءات خارجي -رابع\ورشة د. نسرين\photo_2024-02-23_21-04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3200" y="-685801"/>
            <a:ext cx="6096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18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lenovo\Desktop\تصميم فضاءات خارجي -رابع\ورشة د. نسرين\photo_2024-02-23_21-07-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95800" y="304799"/>
            <a:ext cx="4267200" cy="589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lenovo\Desktop\تصميم فضاءات خارجي -رابع\ورشة د. نسرين\photo_2024-02-23_21-07-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200" y="304800"/>
            <a:ext cx="4419600" cy="589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95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lenovo\Desktop\تصميم فضاءات خارجي -رابع\ورشة د. نسرين\photo_2024-02-23_21-07-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06650" y="-1492250"/>
            <a:ext cx="43815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89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lenovo\Desktop\تصميم فضاءات خارجي -رابع\ورشة د. نسرين\photo_2024-02-23_21-07-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20951" y="-609600"/>
            <a:ext cx="62992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52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novo\Desktop\تصميم فضاءات خارجي -رابع\ورشة د. نسرين\photo_2024-02-23_21-05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01800" y="-635000"/>
            <a:ext cx="6096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71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enovo\Desktop\تصميم فضاءات خارجي -رابع\ورشة د. نسرين\photo_2024-02-23_21-05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49401" y="-635001"/>
            <a:ext cx="6096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23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enovo\Desktop\تصميم فضاءات خارجي -رابع\ورشة د. نسرين\photo_2024-02-23_21-05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72000" y="304800"/>
            <a:ext cx="43434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lenovo\Desktop\تصميم فضاءات خارجي -رابع\ورشة د. نسرين\photo_2024-02-23_21-05-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2900" y="304800"/>
            <a:ext cx="42291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76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lenovo\Desktop\تصميم فضاءات خارجي -رابع\ورشة د. نسرين\photo_2024-02-23_21-05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24350" y="228600"/>
            <a:ext cx="474345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lenovo\Desktop\تصميم فضاءات خارجي -رابع\ورشة د. نسرين\photo_2024-02-23_21-05-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201" y="571499"/>
            <a:ext cx="4257675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00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enovo\Desktop\تصميم فضاءات خارجي -رابع\ورشة د. نسرين\photo_2024-02-23_21-05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74800" y="-711200"/>
            <a:ext cx="6096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75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36</Words>
  <Application>Microsoft Office PowerPoint</Application>
  <PresentationFormat>On-screen Show (4:3)</PresentationFormat>
  <Paragraphs>3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Maher</cp:lastModifiedBy>
  <cp:revision>21</cp:revision>
  <dcterms:created xsi:type="dcterms:W3CDTF">2006-08-16T00:00:00Z</dcterms:created>
  <dcterms:modified xsi:type="dcterms:W3CDTF">2024-03-17T20:05:09Z</dcterms:modified>
</cp:coreProperties>
</file>