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3" r:id="rId4"/>
    <p:sldId id="259" r:id="rId5"/>
    <p:sldId id="261" r:id="rId6"/>
    <p:sldId id="268" r:id="rId7"/>
    <p:sldId id="270" r:id="rId8"/>
    <p:sldId id="257" r:id="rId9"/>
    <p:sldId id="262" r:id="rId10"/>
    <p:sldId id="264" r:id="rId11"/>
    <p:sldId id="265" r:id="rId12"/>
    <p:sldId id="267" r:id="rId13"/>
    <p:sldId id="25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>
      <p:cViewPr>
        <p:scale>
          <a:sx n="120" d="100"/>
          <a:sy n="120" d="100"/>
        </p:scale>
        <p:origin x="-34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المجاورة السكنية\c29115c4e9dd063ed405d6c80340bb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9832"/>
            <a:ext cx="3314700" cy="44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enovo\Desktop\المجاورة السكنية\db72438235ae2fd1186f43cee34f61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5814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المجاورة السكنية\ad3f676d134584ce67adc972c64d5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80" y="228600"/>
            <a:ext cx="485952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ovo\Desktop\المجاورة السكنية\Basic-Typical-Floor-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641725" cy="51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المجاورة السكنية\c03c3b75104b936a6303173f8a9a2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57200"/>
            <a:ext cx="5905500" cy="45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Desktop\المجاورة السكنية\c7eba4f09727a2df8dac88b96b96d3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321650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المجاورة السكنية\Floor-Plan-Brochure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999"/>
            <a:ext cx="3992563" cy="56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enovo\Desktop\المجاورة السكنية\Site-and-Floor-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221163" cy="6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المجاورة السكنية\8ee872139010cb86720c2f1058b065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5119"/>
            <a:ext cx="3911600" cy="65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المجاورة السكنية\1-s2.0-S1474034620301336-gr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10" y="4343400"/>
            <a:ext cx="3017837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Desktop\المجاورة السكنية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10" y="1143000"/>
            <a:ext cx="29908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0"/>
            <a:ext cx="28998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0860" marR="0">
              <a:spcBef>
                <a:spcPts val="520"/>
              </a:spcBef>
              <a:spcAft>
                <a:spcPts val="0"/>
              </a:spcAft>
            </a:pPr>
            <a:r>
              <a:rPr lang="en-US" sz="800" dirty="0">
                <a:latin typeface="Georgia"/>
                <a:ea typeface="Georgia"/>
                <a:cs typeface="Georgia"/>
              </a:rPr>
              <a:t>Two</a:t>
            </a:r>
            <a:r>
              <a:rPr lang="en-US" sz="800" spc="25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types</a:t>
            </a:r>
            <a:r>
              <a:rPr lang="en-US" sz="800" spc="20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of</a:t>
            </a:r>
            <a:r>
              <a:rPr lang="en-US" sz="800" spc="20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zones</a:t>
            </a:r>
            <a:r>
              <a:rPr lang="en-US" sz="800" spc="20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regarding</a:t>
            </a:r>
            <a:r>
              <a:rPr lang="en-US" sz="800" spc="25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spatial</a:t>
            </a:r>
            <a:r>
              <a:rPr lang="en-US" sz="800" spc="20" dirty="0">
                <a:latin typeface="Georgia"/>
                <a:ea typeface="Georgia"/>
                <a:cs typeface="Georgia"/>
              </a:rPr>
              <a:t> </a:t>
            </a:r>
            <a:r>
              <a:rPr lang="en-US" sz="800" dirty="0">
                <a:latin typeface="Georgia"/>
                <a:ea typeface="Georgia"/>
                <a:cs typeface="Georgia"/>
              </a:rPr>
              <a:t>continuity.</a:t>
            </a:r>
            <a:endParaRPr lang="en-US" sz="3200" dirty="0">
              <a:effectLst/>
              <a:latin typeface="Georgia"/>
              <a:ea typeface="Georgia"/>
              <a:cs typeface="Georg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90800"/>
            <a:ext cx="4505325" cy="195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287442" cy="53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lenovo\Desktop\المجاورة السكنية\dcd724179b159721f02ad74498b108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85800"/>
            <a:ext cx="3924300" cy="56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novo\Desktop\المجاورة السكنية\1-s2.0-S1474034620301336-gr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7091363" cy="53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المجاورة السكنية\10e25753bf99228a9e011ca052a92f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0999"/>
            <a:ext cx="4648200" cy="60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enovo\Desktop\المجاورة السكنية\33c86ec9b6cc2e738cbf4e154c905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733800" cy="39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المجاورة السكنية\aa51e6255bd698f244a5321f102116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4321" y="-1147521"/>
            <a:ext cx="4572000" cy="85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المجاورة السكنية\8f637f59c97bc836102bd0499b251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5384800" cy="59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21" y="1295400"/>
            <a:ext cx="9242425" cy="381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المجاورة السكنية\Plan-of-the-First-Floor-of-the-housing-comp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4775"/>
            <a:ext cx="80962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المجاورة السكنية\New folder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" y="990600"/>
            <a:ext cx="794567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المجاورة السكنية\6f007be6462868d90e5a630b9fd73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387850" cy="40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المجاورة السكنية\41eaa063e7ec76c7f1cca0a9f4a3b2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" y="1066800"/>
            <a:ext cx="417001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المجاورة السكنية\517ed89e2af4a33782016398d602e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71" y="533400"/>
            <a:ext cx="588492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المجاورة السكنية\ac7166a31f7aa57c45051a56140378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972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Maher</cp:lastModifiedBy>
  <cp:revision>19</cp:revision>
  <dcterms:created xsi:type="dcterms:W3CDTF">2006-08-16T00:00:00Z</dcterms:created>
  <dcterms:modified xsi:type="dcterms:W3CDTF">2024-02-22T07:27:28Z</dcterms:modified>
</cp:coreProperties>
</file>