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6"/>
  </p:notesMasterIdLst>
  <p:sldIdLst>
    <p:sldId id="256" r:id="rId2"/>
    <p:sldId id="307" r:id="rId3"/>
    <p:sldId id="308" r:id="rId4"/>
    <p:sldId id="34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>
        <p:scale>
          <a:sx n="66" d="100"/>
          <a:sy n="66" d="100"/>
        </p:scale>
        <p:origin x="-1500" y="-4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87258-171A-40AB-A603-B353E7B8ED9E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4E98CA-4AE5-4925-93CA-5E32596D043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2684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27D1CB-1D5D-4912-A437-B7FBAFD939A8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/>
            <a:endParaRPr lang="ms-B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835696" y="764704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</a:t>
            </a:r>
            <a:r>
              <a:rPr lang="en-US" sz="9600" dirty="0" smtClean="0">
                <a:solidFill>
                  <a:srgbClr val="800080"/>
                </a:solidFill>
                <a:latin typeface="Algerian" pitchFamily="82" charset="0"/>
                <a:cs typeface="Aharoni" pitchFamily="2" charset="-79"/>
              </a:rPr>
              <a:t>Enzymes</a:t>
            </a:r>
            <a:endParaRPr lang="en-GB" sz="9600" dirty="0">
              <a:solidFill>
                <a:srgbClr val="800080"/>
              </a:solidFill>
              <a:latin typeface="Algerian" pitchFamily="82" charset="0"/>
              <a:cs typeface="Aharoni" pitchFamily="2" charset="-79"/>
            </a:endParaRPr>
          </a:p>
        </p:txBody>
      </p:sp>
      <p:sp>
        <p:nvSpPr>
          <p:cNvPr id="2" name="عنوان فرعي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Prof.Dr</a:t>
            </a:r>
            <a:r>
              <a:rPr lang="en-US" dirty="0" smtClean="0"/>
              <a:t>. </a:t>
            </a:r>
            <a:r>
              <a:rPr lang="en-US" dirty="0" err="1" smtClean="0"/>
              <a:t>Layla</a:t>
            </a:r>
            <a:r>
              <a:rPr lang="en-US" dirty="0" smtClean="0"/>
              <a:t> Othman </a:t>
            </a:r>
            <a:r>
              <a:rPr lang="en-US" dirty="0" err="1" smtClean="0"/>
              <a:t>Farhan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Third stage </a:t>
            </a:r>
            <a:endParaRPr lang="ar-IQ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Lock and key model</a:t>
            </a:r>
            <a:endParaRPr lang="en-US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sz="2000" dirty="0" smtClean="0"/>
              <a:t>Proposed by EMIL FISCHER in 1894.</a:t>
            </a:r>
          </a:p>
          <a:p>
            <a:pPr algn="just"/>
            <a:r>
              <a:rPr lang="en-US" sz="2000" dirty="0" smtClean="0"/>
              <a:t>Lock and key hypothesis assumes the active site of an enzymes are rigid in its shape.</a:t>
            </a:r>
          </a:p>
          <a:p>
            <a:pPr algn="just"/>
            <a:r>
              <a:rPr lang="en-US" sz="2000" dirty="0" smtClean="0"/>
              <a:t>There is no change in the active site before and after a chemical reaction.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059832" y="4293096"/>
            <a:ext cx="2592388" cy="1800225"/>
            <a:chOff x="3560" y="572"/>
            <a:chExt cx="1633" cy="1134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3560" y="935"/>
              <a:ext cx="1633" cy="7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ms-BN"/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3878" y="618"/>
              <a:ext cx="408" cy="499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ms-BN"/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>
              <a:off x="4422" y="618"/>
              <a:ext cx="408" cy="499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ms-BN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651" y="572"/>
              <a:ext cx="1406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ms-BN"/>
            </a:p>
          </p:txBody>
        </p:sp>
      </p:grp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3563888" y="4365104"/>
            <a:ext cx="647700" cy="792163"/>
          </a:xfrm>
          <a:prstGeom prst="octagon">
            <a:avLst>
              <a:gd name="adj" fmla="val 29287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ms-BN"/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4427984" y="4365104"/>
            <a:ext cx="647700" cy="792163"/>
          </a:xfrm>
          <a:prstGeom prst="octagon">
            <a:avLst>
              <a:gd name="adj" fmla="val 29287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ms-BN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4211960" y="4869160"/>
            <a:ext cx="2159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Induced fit model</a:t>
            </a:r>
            <a:endParaRPr lang="en-US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sz="2000" dirty="0" smtClean="0"/>
              <a:t>More recent studies have revealed that the process is much more likely to involve an induced fit model(proposed by DANIAL KOSH LAND in 1958).</a:t>
            </a:r>
          </a:p>
          <a:p>
            <a:pPr algn="just"/>
            <a:r>
              <a:rPr lang="en-US" sz="2000" dirty="0" smtClean="0"/>
              <a:t>According to this exposure of an enzyme to substrate cause a change in enzyme, which causes the active site to change it’s shape to allow enzyme and substrate to bind.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" name="Picture 4" descr="kk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4038600"/>
            <a:ext cx="7543800" cy="2286000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6"/>
          <p:cNvSpPr txBox="1">
            <a:spLocks noGrp="1"/>
          </p:cNvSpPr>
          <p:nvPr/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AC66691-A879-4BAC-B0AD-DD485430C39B}" type="slidenum">
              <a:rPr lang="en-US" sz="1400">
                <a:solidFill>
                  <a:schemeClr val="bg1"/>
                </a:solidFill>
                <a:latin typeface="Franklin Gothic Heavy" pitchFamily="34" charset="0"/>
              </a:rPr>
              <a:pPr algn="r"/>
              <a:t>4</a:t>
            </a:fld>
            <a:endParaRPr lang="en-US" sz="1400">
              <a:solidFill>
                <a:schemeClr val="bg1"/>
              </a:solidFill>
              <a:latin typeface="Franklin Gothic Heavy" pitchFamily="34" charset="0"/>
            </a:endParaRP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stellar" pitchFamily="18" charset="0"/>
              </a:rPr>
              <a:t>Induced Fit Model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46538" cy="4525963"/>
          </a:xfrm>
        </p:spPr>
        <p:txBody>
          <a:bodyPr/>
          <a:lstStyle/>
          <a:p>
            <a:pPr eaLnBrk="1" hangingPunct="1">
              <a:buNone/>
              <a:defRPr/>
            </a:pPr>
            <a:endParaRPr lang="en-US" sz="4000" b="1" dirty="0" smtClean="0">
              <a:latin typeface="Comic Sans MS" pitchFamily="66" charset="0"/>
            </a:endParaRPr>
          </a:p>
          <a:p>
            <a:pPr eaLnBrk="1" hangingPunct="1">
              <a:defRPr/>
            </a:pPr>
            <a:endParaRPr lang="en-US" sz="4000" dirty="0" smtClean="0"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53257" name="Picture 9" descr="indfit[1]"/>
          <p:cNvPicPr>
            <a:picLocks noGrp="1" noChangeAspect="1" noChangeArrowheads="1" noCrop="1"/>
          </p:cNvPicPr>
          <p:nvPr>
            <p:ph type="clipArt"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357422" y="2143116"/>
            <a:ext cx="3771900" cy="3559175"/>
          </a:xfr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1852</TotalTime>
  <Words>117</Words>
  <Application>Microsoft Office PowerPoint</Application>
  <PresentationFormat>عرض على الشاشة (3:4)‏</PresentationFormat>
  <Paragraphs>13</Paragraphs>
  <Slides>4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Oriel</vt:lpstr>
      <vt:lpstr>                 Enzymes</vt:lpstr>
      <vt:lpstr>Lock and key model</vt:lpstr>
      <vt:lpstr>Induced fit model</vt:lpstr>
      <vt:lpstr>Induced Fit Model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Fatima Zahid</dc:creator>
  <cp:lastModifiedBy>user</cp:lastModifiedBy>
  <cp:revision>190</cp:revision>
  <dcterms:created xsi:type="dcterms:W3CDTF">2013-12-03T07:34:23Z</dcterms:created>
  <dcterms:modified xsi:type="dcterms:W3CDTF">2025-05-20T09:19:42Z</dcterms:modified>
</cp:coreProperties>
</file>