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57" r:id="rId4"/>
    <p:sldId id="262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09" autoAdjust="0"/>
  </p:normalViewPr>
  <p:slideViewPr>
    <p:cSldViewPr>
      <p:cViewPr>
        <p:scale>
          <a:sx n="70" d="100"/>
          <a:sy n="70" d="100"/>
        </p:scale>
        <p:origin x="-130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4C3B42-A5A7-4F1E-B1E1-38876E608602}" type="datetimeFigureOut">
              <a:rPr lang="en-US" smtClean="0"/>
              <a:pPr/>
              <a:t>3/28/2015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642378-8988-4EA4-BBFA-B1CECDC61C4A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077200" cy="785818"/>
          </a:xfrm>
        </p:spPr>
        <p:txBody>
          <a:bodyPr>
            <a:noAutofit/>
          </a:bodyPr>
          <a:lstStyle/>
          <a:p>
            <a:pPr algn="ctr"/>
            <a:r>
              <a:rPr lang="en-US" sz="4000" i="1" dirty="0" smtClean="0"/>
              <a:t>Techniques for Paraphrasing</a:t>
            </a:r>
            <a:endParaRPr lang="en-GB" sz="4000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7158" y="1714488"/>
            <a:ext cx="8077200" cy="4500594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en-US" sz="2800" b="1" dirty="0" smtClean="0"/>
              <a:t>5- Different definition structures (passive voice)</a:t>
            </a:r>
          </a:p>
          <a:p>
            <a:pPr lvl="0">
              <a:spcBef>
                <a:spcPct val="0"/>
              </a:spcBef>
            </a:pPr>
            <a:endParaRPr lang="en-US" sz="2800" b="1" dirty="0" smtClean="0"/>
          </a:p>
          <a:p>
            <a:pPr lvl="0">
              <a:spcBef>
                <a:spcPct val="0"/>
              </a:spcBef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Active:  A tornado destroyed the house</a:t>
            </a:r>
          </a:p>
          <a:p>
            <a:pPr lvl="0">
              <a:spcBef>
                <a:spcPct val="0"/>
              </a:spcBef>
            </a:pPr>
            <a:r>
              <a:rPr lang="en-US" sz="2800" b="1" dirty="0" smtClean="0"/>
              <a:t>Passive: The house was destroyed by the tornado</a:t>
            </a:r>
          </a:p>
          <a:p>
            <a:pPr lvl="0">
              <a:spcBef>
                <a:spcPct val="0"/>
              </a:spcBef>
            </a:pPr>
            <a:endParaRPr lang="en-US" sz="2800" b="1" dirty="0" smtClean="0"/>
          </a:p>
          <a:p>
            <a:pPr lvl="0">
              <a:spcBef>
                <a:spcPct val="0"/>
              </a:spcBef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Active: The doctor had treated hundreds of patients before he received his medical license</a:t>
            </a:r>
          </a:p>
          <a:p>
            <a:pPr lvl="0">
              <a:spcBef>
                <a:spcPct val="0"/>
              </a:spcBef>
            </a:pPr>
            <a:r>
              <a:rPr lang="en-US" sz="2800" b="1" dirty="0" smtClean="0"/>
              <a:t>Passive: Hundreds of patients had been treated by the doctor before he received his medical license    </a:t>
            </a:r>
          </a:p>
          <a:p>
            <a:pPr lvl="0">
              <a:spcBef>
                <a:spcPct val="0"/>
              </a:spcBef>
            </a:pPr>
            <a:endParaRPr lang="en-GB" sz="28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077200" cy="785818"/>
          </a:xfrm>
        </p:spPr>
        <p:txBody>
          <a:bodyPr>
            <a:noAutofit/>
          </a:bodyPr>
          <a:lstStyle/>
          <a:p>
            <a:pPr algn="ctr"/>
            <a:r>
              <a:rPr lang="en-US" sz="4000" i="1" dirty="0" smtClean="0"/>
              <a:t>Techniques for Paraphrasing</a:t>
            </a:r>
            <a:endParaRPr lang="en-GB" sz="4000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7158" y="1428736"/>
            <a:ext cx="8077200" cy="471490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Active</a:t>
            </a:r>
            <a:r>
              <a:rPr lang="en-US" sz="2800" b="1" dirty="0" smtClean="0"/>
              <a:t>: </a:t>
            </a:r>
            <a:r>
              <a:rPr lang="en-US" sz="2800" b="1" dirty="0" smtClean="0"/>
              <a:t>Angier (2001) reported that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malaria</a:t>
            </a:r>
            <a:r>
              <a:rPr lang="en-US" sz="2800" b="1" dirty="0" smtClean="0"/>
              <a:t> </a:t>
            </a:r>
            <a:r>
              <a:rPr lang="en-US" sz="2800" b="1" u="sng" dirty="0" smtClean="0"/>
              <a:t>kills</a:t>
            </a:r>
            <a:r>
              <a:rPr lang="en-US" sz="2800" b="1" dirty="0" smtClean="0"/>
              <a:t> more than one million people annually, </a:t>
            </a:r>
            <a:r>
              <a:rPr lang="en-US" sz="2800" b="1" dirty="0" smtClean="0"/>
              <a:t>the overwhelming majority of them children in sub‐Saharan Africa.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Passive</a:t>
            </a:r>
            <a:r>
              <a:rPr lang="en-US" sz="2800" b="1" dirty="0" smtClean="0"/>
              <a:t>: </a:t>
            </a:r>
            <a:r>
              <a:rPr lang="en-US" sz="2800" b="1" dirty="0" smtClean="0"/>
              <a:t>Every year, more than a million people </a:t>
            </a:r>
            <a:r>
              <a:rPr lang="en-US" sz="2800" b="1" u="sng" dirty="0" smtClean="0"/>
              <a:t>are killed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by malaria</a:t>
            </a:r>
            <a:r>
              <a:rPr lang="en-US" sz="2800" b="1" dirty="0" smtClean="0"/>
              <a:t>, and most of the victims are children who live in sub‐Saharan </a:t>
            </a:r>
            <a:r>
              <a:rPr lang="en-US" sz="2800" b="1" dirty="0" smtClean="0"/>
              <a:t>Africa (Angier, 2001).</a:t>
            </a:r>
            <a:endParaRPr lang="en-GB" sz="2800" b="1" dirty="0" smtClean="0"/>
          </a:p>
        </p:txBody>
      </p:sp>
    </p:spTree>
    <p:custDataLst>
      <p:tags r:id="rId1"/>
    </p:custData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1000108"/>
            <a:ext cx="4286248" cy="56436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Passive</a:t>
            </a: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Is/are+ past participle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John is </a:t>
            </a:r>
            <a:r>
              <a:rPr lang="en-US" sz="2000" b="1" u="sng" dirty="0" smtClean="0">
                <a:solidFill>
                  <a:schemeClr val="tx2">
                    <a:lumMod val="75000"/>
                  </a:schemeClr>
                </a:solidFill>
              </a:rPr>
              <a:t>Given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a dollar everyday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Is/</a:t>
            </a:r>
            <a:r>
              <a:rPr lang="en-US" sz="2000" b="1" dirty="0" err="1" smtClean="0">
                <a:solidFill>
                  <a:schemeClr val="tx1">
                    <a:lumMod val="95000"/>
                  </a:schemeClr>
                </a:solidFill>
              </a:rPr>
              <a:t>are+being</a:t>
            </a: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+ past participle 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A hospital </a:t>
            </a:r>
            <a:r>
              <a:rPr lang="en-US" sz="2000" b="1" u="sng" dirty="0" smtClean="0">
                <a:solidFill>
                  <a:schemeClr val="tx1">
                    <a:lumMod val="95000"/>
                  </a:schemeClr>
                </a:solidFill>
              </a:rPr>
              <a:t>is being built   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Was/were + PP 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en-US" sz="2000" b="1" u="sng" dirty="0" smtClean="0">
                <a:solidFill>
                  <a:schemeClr val="tx2">
                    <a:lumMod val="75000"/>
                  </a:schemeClr>
                </a:solidFill>
              </a:rPr>
              <a:t>was given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 present  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Was/were+ being + PP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A film </a:t>
            </a:r>
            <a:r>
              <a:rPr lang="en-US" sz="2000" b="1" u="sng" dirty="0" smtClean="0">
                <a:solidFill>
                  <a:schemeClr val="tx1">
                    <a:lumMod val="95000"/>
                  </a:schemeClr>
                </a:solidFill>
              </a:rPr>
              <a:t>was being made </a:t>
            </a:r>
            <a:endParaRPr lang="en-GB" sz="2000" b="1" u="sng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29124" y="1000108"/>
            <a:ext cx="4714876" cy="56436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Active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 Simple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Someone gives John a dollar everyday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Present Continuous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They are building the hospital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Past Simple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Someone gave me a present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 Continuous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They were making  a film 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1000108"/>
            <a:ext cx="4286248" cy="56436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Passive</a:t>
            </a: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Have/has been + PP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en-US" sz="2000" b="1" u="sng" dirty="0" smtClean="0">
                <a:solidFill>
                  <a:schemeClr val="tx2">
                    <a:lumMod val="75000"/>
                  </a:schemeClr>
                </a:solidFill>
              </a:rPr>
              <a:t>have been sent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 letter 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had/been +PP 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I </a:t>
            </a:r>
            <a:r>
              <a:rPr lang="en-US" sz="2000" b="1" u="sng" dirty="0" smtClean="0">
                <a:solidFill>
                  <a:schemeClr val="tx1">
                    <a:lumMod val="95000"/>
                  </a:schemeClr>
                </a:solidFill>
              </a:rPr>
              <a:t>hade been sent </a:t>
            </a: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a letter   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Will + Shall + PP 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The thief </a:t>
            </a:r>
            <a:r>
              <a:rPr lang="en-US" sz="2000" b="1" u="sng" dirty="0" smtClean="0">
                <a:solidFill>
                  <a:schemeClr val="tx2">
                    <a:lumMod val="75000"/>
                  </a:schemeClr>
                </a:solidFill>
              </a:rPr>
              <a:t>will be caught</a:t>
            </a: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Must/can/should/have to + be +PP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A solution </a:t>
            </a:r>
            <a:r>
              <a:rPr lang="en-US" sz="2000" b="1" u="sng" dirty="0" smtClean="0">
                <a:solidFill>
                  <a:schemeClr val="tx1">
                    <a:lumMod val="95000"/>
                  </a:schemeClr>
                </a:solidFill>
              </a:rPr>
              <a:t>must be found  </a:t>
            </a:r>
            <a:endParaRPr lang="en-GB" sz="2000" b="1" u="sng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29124" y="1000108"/>
            <a:ext cx="4714876" cy="56436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Active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 Perfect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Someone has sent me a letter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Past Perfect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Someone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had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sent me a letter</a:t>
            </a: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Future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will catch the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theif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chemeClr val="tx1">
                    <a:lumMod val="95000"/>
                  </a:schemeClr>
                </a:solidFill>
              </a:rPr>
              <a:t>They must find a solution 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1142984"/>
            <a:ext cx="7643866" cy="3214710"/>
          </a:xfrm>
        </p:spPr>
        <p:txBody>
          <a:bodyPr>
            <a:noAutofit/>
          </a:bodyPr>
          <a:lstStyle/>
          <a:p>
            <a:pPr algn="ctr"/>
            <a: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Practice </a:t>
            </a:r>
            <a:b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the examples in lesson 2</a:t>
            </a:r>
            <a:b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/>
            </a:r>
            <a:br>
              <a:rPr lang="en-GB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en-GB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Paraphrase by Changing Active to Passive </a:t>
            </a:r>
            <a:r>
              <a:rPr lang="en-GB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en-GB" sz="3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|7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|7|5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608</TotalTime>
  <Words>260</Words>
  <Application>Microsoft Office PowerPoint</Application>
  <PresentationFormat>عرض على الشاشة (3:4)‏</PresentationFormat>
  <Paragraphs>62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Flow</vt:lpstr>
      <vt:lpstr>Techniques for Paraphrasing</vt:lpstr>
      <vt:lpstr>Techniques for Paraphrasing</vt:lpstr>
      <vt:lpstr>الشريحة 3</vt:lpstr>
      <vt:lpstr>الشريحة 4</vt:lpstr>
      <vt:lpstr>Practice  the examples in lesson 2  Paraphrase by Changing Active to Passive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Assessment of Oral Communication Strategies Used by Iraqi EFL Teachers and Students at Intermediate Schools</dc:title>
  <dc:creator>Dhea</dc:creator>
  <cp:lastModifiedBy>Kinghome</cp:lastModifiedBy>
  <cp:revision>150</cp:revision>
  <dcterms:created xsi:type="dcterms:W3CDTF">2010-06-05T13:53:54Z</dcterms:created>
  <dcterms:modified xsi:type="dcterms:W3CDTF">2015-03-28T22:17:27Z</dcterms:modified>
</cp:coreProperties>
</file>