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400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College of science for women </a:t>
            </a:r>
          </a:p>
          <a:p>
            <a:r>
              <a:rPr lang="en-US" dirty="0" smtClean="0"/>
              <a:t>Department of Chemistry</a:t>
            </a:r>
          </a:p>
          <a:p>
            <a:r>
              <a:rPr lang="en-US" dirty="0"/>
              <a:t>Second Stage</a:t>
            </a:r>
          </a:p>
          <a:p>
            <a:r>
              <a:rPr lang="en-US" dirty="0" smtClean="0"/>
              <a:t>Separation </a:t>
            </a:r>
            <a:r>
              <a:rPr lang="en-US" dirty="0"/>
              <a:t>Methods</a:t>
            </a:r>
          </a:p>
          <a:p>
            <a:r>
              <a:rPr lang="en-US" dirty="0"/>
              <a:t>Teacher Name</a:t>
            </a:r>
            <a:r>
              <a:rPr lang="en-US" dirty="0" smtClean="0"/>
              <a:t>: </a:t>
            </a:r>
            <a:r>
              <a:rPr lang="en-US" dirty="0" err="1" smtClean="0"/>
              <a:t>Dr.Muna</a:t>
            </a:r>
            <a:r>
              <a:rPr lang="en-US" dirty="0" smtClean="0"/>
              <a:t> </a:t>
            </a:r>
            <a:r>
              <a:rPr lang="en-US" dirty="0" err="1"/>
              <a:t>Mahmood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Lecture Name:</a:t>
            </a:r>
          </a:p>
          <a:p>
            <a:r>
              <a:rPr lang="en-US" dirty="0" smtClean="0"/>
              <a:t>Chromatography part 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234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15672" r="25211"/>
          <a:stretch/>
        </p:blipFill>
        <p:spPr bwMode="auto">
          <a:xfrm>
            <a:off x="304800" y="304800"/>
            <a:ext cx="8188657" cy="61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23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15672" r="25421"/>
          <a:stretch/>
        </p:blipFill>
        <p:spPr bwMode="auto">
          <a:xfrm>
            <a:off x="457200" y="304800"/>
            <a:ext cx="8106770" cy="61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15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16667" r="25526"/>
          <a:stretch/>
        </p:blipFill>
        <p:spPr bwMode="auto">
          <a:xfrm>
            <a:off x="609600" y="381000"/>
            <a:ext cx="807947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16418" r="25840"/>
          <a:stretch/>
        </p:blipFill>
        <p:spPr bwMode="auto">
          <a:xfrm>
            <a:off x="533400" y="381000"/>
            <a:ext cx="8093122" cy="611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2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16231" r="25316" b="13587"/>
          <a:stretch/>
        </p:blipFill>
        <p:spPr bwMode="auto">
          <a:xfrm>
            <a:off x="457200" y="228600"/>
            <a:ext cx="8161361" cy="566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37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17351" r="25421"/>
          <a:stretch/>
        </p:blipFill>
        <p:spPr bwMode="auto">
          <a:xfrm>
            <a:off x="533400" y="304800"/>
            <a:ext cx="8188657" cy="60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3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16604" r="25526"/>
          <a:stretch/>
        </p:blipFill>
        <p:spPr bwMode="auto">
          <a:xfrm>
            <a:off x="457200" y="457200"/>
            <a:ext cx="8134065" cy="61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6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16604" r="25736"/>
          <a:stretch/>
        </p:blipFill>
        <p:spPr bwMode="auto">
          <a:xfrm>
            <a:off x="304800" y="228600"/>
            <a:ext cx="8079475" cy="61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26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7164" r="25316"/>
          <a:stretch/>
        </p:blipFill>
        <p:spPr bwMode="auto">
          <a:xfrm>
            <a:off x="457200" y="228600"/>
            <a:ext cx="8147713" cy="605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28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16791" r="24897"/>
          <a:stretch/>
        </p:blipFill>
        <p:spPr bwMode="auto">
          <a:xfrm>
            <a:off x="533400" y="533400"/>
            <a:ext cx="8134066" cy="608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80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9600"/>
            <a:ext cx="6629400" cy="50292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23134" r="25421" b="1458"/>
          <a:stretch/>
        </p:blipFill>
        <p:spPr bwMode="auto">
          <a:xfrm>
            <a:off x="685800" y="380999"/>
            <a:ext cx="8093123" cy="551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7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20149" r="25702" b="27052"/>
          <a:stretch/>
        </p:blipFill>
        <p:spPr bwMode="auto">
          <a:xfrm>
            <a:off x="533400" y="1219200"/>
            <a:ext cx="7915702" cy="38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71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6791" r="25946"/>
          <a:stretch/>
        </p:blipFill>
        <p:spPr bwMode="auto">
          <a:xfrm>
            <a:off x="762000" y="304800"/>
            <a:ext cx="8065826" cy="608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21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t="15998" r="25273"/>
          <a:stretch/>
        </p:blipFill>
        <p:spPr bwMode="auto">
          <a:xfrm>
            <a:off x="304800" y="304800"/>
            <a:ext cx="8215953" cy="61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35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6604" r="25631" b="19746"/>
          <a:stretch/>
        </p:blipFill>
        <p:spPr bwMode="auto">
          <a:xfrm>
            <a:off x="381000" y="228600"/>
            <a:ext cx="8134066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801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16978" r="25526"/>
          <a:stretch/>
        </p:blipFill>
        <p:spPr bwMode="auto">
          <a:xfrm>
            <a:off x="533400" y="228600"/>
            <a:ext cx="8079474" cy="660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27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6604" r="25736"/>
          <a:stretch/>
        </p:blipFill>
        <p:spPr bwMode="auto">
          <a:xfrm>
            <a:off x="381000" y="228600"/>
            <a:ext cx="8093122" cy="61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80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7391" r="25421"/>
          <a:stretch/>
        </p:blipFill>
        <p:spPr bwMode="auto">
          <a:xfrm>
            <a:off x="609600" y="533400"/>
            <a:ext cx="8079474" cy="604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86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26630" r="25525" b="25000"/>
          <a:stretch/>
        </p:blipFill>
        <p:spPr bwMode="auto">
          <a:xfrm>
            <a:off x="304800" y="304800"/>
            <a:ext cx="816136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7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18283" r="25631"/>
          <a:stretch/>
        </p:blipFill>
        <p:spPr bwMode="auto">
          <a:xfrm>
            <a:off x="304800" y="457200"/>
            <a:ext cx="8147714" cy="597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6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17910" r="25420" b="2985"/>
          <a:stretch/>
        </p:blipFill>
        <p:spPr bwMode="auto">
          <a:xfrm>
            <a:off x="381000" y="685800"/>
            <a:ext cx="8120418" cy="578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1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27985" r="25316" b="14674"/>
          <a:stretch/>
        </p:blipFill>
        <p:spPr bwMode="auto">
          <a:xfrm>
            <a:off x="533400" y="228600"/>
            <a:ext cx="818865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3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6978" r="25106"/>
          <a:stretch/>
        </p:blipFill>
        <p:spPr bwMode="auto">
          <a:xfrm>
            <a:off x="381000" y="304800"/>
            <a:ext cx="8202304" cy="607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9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1456" r="25702" b="5410"/>
          <a:stretch/>
        </p:blipFill>
        <p:spPr bwMode="auto">
          <a:xfrm>
            <a:off x="304800" y="457200"/>
            <a:ext cx="8686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1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عرض على الشاشة (3:4)‏</PresentationFormat>
  <Paragraphs>10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Taiba</dc:creator>
  <cp:lastModifiedBy>Maher</cp:lastModifiedBy>
  <cp:revision>9</cp:revision>
  <dcterms:created xsi:type="dcterms:W3CDTF">2006-08-16T00:00:00Z</dcterms:created>
  <dcterms:modified xsi:type="dcterms:W3CDTF">2024-09-07T19:04:28Z</dcterms:modified>
</cp:coreProperties>
</file>