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14400"/>
            <a:ext cx="6400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College of science for women </a:t>
            </a:r>
          </a:p>
          <a:p>
            <a:r>
              <a:rPr lang="en-US" dirty="0" smtClean="0"/>
              <a:t>Department of Chemistry</a:t>
            </a:r>
          </a:p>
          <a:p>
            <a:r>
              <a:rPr lang="en-US" dirty="0"/>
              <a:t>Second Stage</a:t>
            </a:r>
          </a:p>
          <a:p>
            <a:r>
              <a:rPr lang="en-US" dirty="0" smtClean="0"/>
              <a:t>Separation </a:t>
            </a:r>
            <a:r>
              <a:rPr lang="en-US" dirty="0"/>
              <a:t>Methods</a:t>
            </a:r>
          </a:p>
          <a:p>
            <a:r>
              <a:rPr lang="en-US" dirty="0"/>
              <a:t>Teacher Name</a:t>
            </a:r>
            <a:r>
              <a:rPr lang="en-US" dirty="0" smtClean="0"/>
              <a:t>: </a:t>
            </a:r>
            <a:r>
              <a:rPr lang="en-US" dirty="0" err="1" smtClean="0"/>
              <a:t>Dr.Muna</a:t>
            </a:r>
            <a:r>
              <a:rPr lang="en-US" dirty="0" smtClean="0"/>
              <a:t> </a:t>
            </a:r>
            <a:r>
              <a:rPr lang="en-US" dirty="0" err="1"/>
              <a:t>Mahmood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Lecture Name:</a:t>
            </a:r>
          </a:p>
          <a:p>
            <a:r>
              <a:rPr lang="en-US" dirty="0" smtClean="0"/>
              <a:t>Chromatography part 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234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16978" r="25421" b="9058"/>
          <a:stretch/>
        </p:blipFill>
        <p:spPr bwMode="auto">
          <a:xfrm>
            <a:off x="457200" y="457200"/>
            <a:ext cx="8093122" cy="586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42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8983" r="26680" b="21875"/>
          <a:stretch/>
        </p:blipFill>
        <p:spPr bwMode="auto">
          <a:xfrm>
            <a:off x="304800" y="304800"/>
            <a:ext cx="791570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5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20087" r="30893" b="32292"/>
          <a:stretch/>
        </p:blipFill>
        <p:spPr bwMode="auto">
          <a:xfrm>
            <a:off x="381000" y="0"/>
            <a:ext cx="8382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64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16045" r="25632"/>
          <a:stretch/>
        </p:blipFill>
        <p:spPr bwMode="auto">
          <a:xfrm>
            <a:off x="609600" y="304800"/>
            <a:ext cx="8079475" cy="614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61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t="17351" r="26156" b="8334"/>
          <a:stretch/>
        </p:blipFill>
        <p:spPr bwMode="auto">
          <a:xfrm>
            <a:off x="533400" y="762000"/>
            <a:ext cx="7929349" cy="543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707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18797" r="26470" b="53218"/>
          <a:stretch/>
        </p:blipFill>
        <p:spPr bwMode="auto">
          <a:xfrm>
            <a:off x="387626" y="381000"/>
            <a:ext cx="8534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05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7724" r="26051"/>
          <a:stretch/>
        </p:blipFill>
        <p:spPr bwMode="auto">
          <a:xfrm>
            <a:off x="152400" y="228600"/>
            <a:ext cx="8052179" cy="601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83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17910" r="28043"/>
          <a:stretch/>
        </p:blipFill>
        <p:spPr bwMode="auto">
          <a:xfrm>
            <a:off x="533400" y="381000"/>
            <a:ext cx="7710985" cy="600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095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7724" r="25211"/>
          <a:stretch/>
        </p:blipFill>
        <p:spPr bwMode="auto">
          <a:xfrm>
            <a:off x="36394" y="381000"/>
            <a:ext cx="8955206" cy="601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2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21642" r="25736" b="28080"/>
          <a:stretch/>
        </p:blipFill>
        <p:spPr bwMode="auto">
          <a:xfrm>
            <a:off x="228600" y="228600"/>
            <a:ext cx="83820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2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16045" r="25420"/>
          <a:stretch/>
        </p:blipFill>
        <p:spPr bwMode="auto">
          <a:xfrm>
            <a:off x="381000" y="304800"/>
            <a:ext cx="8175009" cy="614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80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25560" r="25631" b="6250"/>
          <a:stretch/>
        </p:blipFill>
        <p:spPr bwMode="auto">
          <a:xfrm>
            <a:off x="381000" y="304800"/>
            <a:ext cx="820230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53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23135" r="25840" b="29167"/>
          <a:stretch/>
        </p:blipFill>
        <p:spPr bwMode="auto">
          <a:xfrm>
            <a:off x="685800" y="381000"/>
            <a:ext cx="8065827" cy="455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82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20335" r="25316"/>
          <a:stretch/>
        </p:blipFill>
        <p:spPr bwMode="auto">
          <a:xfrm>
            <a:off x="457200" y="609600"/>
            <a:ext cx="8079475" cy="582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80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19963" r="25735" b="20471"/>
          <a:stretch/>
        </p:blipFill>
        <p:spPr bwMode="auto">
          <a:xfrm>
            <a:off x="228600" y="533400"/>
            <a:ext cx="794299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8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6791" r="25421"/>
          <a:stretch/>
        </p:blipFill>
        <p:spPr bwMode="auto">
          <a:xfrm>
            <a:off x="609600" y="304800"/>
            <a:ext cx="8079474" cy="608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9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17724" r="25840"/>
          <a:stretch/>
        </p:blipFill>
        <p:spPr bwMode="auto">
          <a:xfrm>
            <a:off x="457200" y="381000"/>
            <a:ext cx="8337645" cy="601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89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17351" r="25946"/>
          <a:stretch/>
        </p:blipFill>
        <p:spPr bwMode="auto">
          <a:xfrm>
            <a:off x="381000" y="304800"/>
            <a:ext cx="8120418" cy="60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593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18283" r="26260" b="23551"/>
          <a:stretch/>
        </p:blipFill>
        <p:spPr bwMode="auto">
          <a:xfrm>
            <a:off x="381000" y="304800"/>
            <a:ext cx="794299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93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6" t="18283" r="26260" b="28986"/>
          <a:stretch/>
        </p:blipFill>
        <p:spPr bwMode="auto">
          <a:xfrm>
            <a:off x="152400" y="533400"/>
            <a:ext cx="8534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91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15852" r="26156"/>
          <a:stretch/>
        </p:blipFill>
        <p:spPr bwMode="auto">
          <a:xfrm>
            <a:off x="457200" y="304800"/>
            <a:ext cx="7997588" cy="61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02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16791" r="25736"/>
          <a:stretch/>
        </p:blipFill>
        <p:spPr bwMode="auto">
          <a:xfrm>
            <a:off x="609600" y="381000"/>
            <a:ext cx="8065827" cy="608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4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16791" r="25211" b="16666"/>
          <a:stretch/>
        </p:blipFill>
        <p:spPr bwMode="auto">
          <a:xfrm>
            <a:off x="609600" y="304800"/>
            <a:ext cx="810677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51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8843" r="26364" b="28080"/>
          <a:stretch/>
        </p:blipFill>
        <p:spPr bwMode="auto">
          <a:xfrm>
            <a:off x="457200" y="381000"/>
            <a:ext cx="790205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49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t="18097" r="25526"/>
          <a:stretch/>
        </p:blipFill>
        <p:spPr bwMode="auto">
          <a:xfrm>
            <a:off x="609600" y="304800"/>
            <a:ext cx="8079474" cy="599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2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17120" r="25937"/>
          <a:stretch/>
        </p:blipFill>
        <p:spPr bwMode="auto">
          <a:xfrm>
            <a:off x="533400" y="533400"/>
            <a:ext cx="8106770" cy="60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9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17724" r="26470"/>
          <a:stretch/>
        </p:blipFill>
        <p:spPr bwMode="auto">
          <a:xfrm>
            <a:off x="381000" y="228600"/>
            <a:ext cx="7956645" cy="601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2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</Words>
  <Application>Microsoft Office PowerPoint</Application>
  <PresentationFormat>عرض على الشاشة (3:4)‏</PresentationFormat>
  <Paragraphs>10</Paragraphs>
  <Slides>28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Taiba</dc:creator>
  <cp:lastModifiedBy>Maher</cp:lastModifiedBy>
  <cp:revision>9</cp:revision>
  <dcterms:created xsi:type="dcterms:W3CDTF">2006-08-16T00:00:00Z</dcterms:created>
  <dcterms:modified xsi:type="dcterms:W3CDTF">2024-09-07T19:05:07Z</dcterms:modified>
</cp:coreProperties>
</file>