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x-msvide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56" r:id="rId4"/>
  </p:sldMasterIdLst>
  <p:notesMasterIdLst>
    <p:notesMasterId r:id="rId27"/>
  </p:notesMasterIdLst>
  <p:handoutMasterIdLst>
    <p:handoutMasterId r:id="rId28"/>
  </p:handoutMasterIdLst>
  <p:sldIdLst>
    <p:sldId id="267" r:id="rId5"/>
    <p:sldId id="278" r:id="rId6"/>
    <p:sldId id="292" r:id="rId7"/>
    <p:sldId id="279" r:id="rId8"/>
    <p:sldId id="293" r:id="rId9"/>
    <p:sldId id="294" r:id="rId10"/>
    <p:sldId id="280" r:id="rId11"/>
    <p:sldId id="297" r:id="rId12"/>
    <p:sldId id="298" r:id="rId13"/>
    <p:sldId id="296" r:id="rId14"/>
    <p:sldId id="299" r:id="rId15"/>
    <p:sldId id="285" r:id="rId16"/>
    <p:sldId id="301" r:id="rId17"/>
    <p:sldId id="300" r:id="rId18"/>
    <p:sldId id="302" r:id="rId19"/>
    <p:sldId id="286" r:id="rId20"/>
    <p:sldId id="287" r:id="rId21"/>
    <p:sldId id="288" r:id="rId22"/>
    <p:sldId id="289" r:id="rId23"/>
    <p:sldId id="290" r:id="rId24"/>
    <p:sldId id="303" r:id="rId25"/>
    <p:sldId id="291" r:id="rId26"/>
  </p:sldIdLst>
  <p:sldSz cx="12188825" cy="6858000"/>
  <p:notesSz cx="6858000" cy="9144000"/>
  <p:defaultTextStyle>
    <a:defPPr algn="r" rtl="1">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599" autoAdjust="0"/>
  </p:normalViewPr>
  <p:slideViewPr>
    <p:cSldViewPr>
      <p:cViewPr varScale="1">
        <p:scale>
          <a:sx n="74" d="100"/>
          <a:sy n="74" d="100"/>
        </p:scale>
        <p:origin x="148" y="44"/>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100" d="100"/>
          <a:sy n="100" d="100"/>
        </p:scale>
        <p:origin x="280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4400" y="0"/>
            <a:ext cx="2971800" cy="457200"/>
          </a:xfrm>
          <a:prstGeom prst="rect">
            <a:avLst/>
          </a:prstGeom>
        </p:spPr>
        <p:txBody>
          <a:bodyPr vert="horz" lIns="91440" tIns="45720" rIns="91440" bIns="45720" rtlCol="1"/>
          <a:lstStyle>
            <a:lvl1pPr algn="r" rtl="1">
              <a:defRPr sz="1200"/>
            </a:lvl1pPr>
          </a:lstStyle>
          <a:p>
            <a:pPr rtl="1"/>
            <a:endParaRPr lang="ar-SA" dirty="0"/>
          </a:p>
        </p:txBody>
      </p:sp>
      <p:sp>
        <p:nvSpPr>
          <p:cNvPr id="3" name="عنصر نائب للتاريخ 2"/>
          <p:cNvSpPr>
            <a:spLocks noGrp="1"/>
          </p:cNvSpPr>
          <p:nvPr>
            <p:ph type="dt" sz="quarter" idx="1"/>
          </p:nvPr>
        </p:nvSpPr>
        <p:spPr>
          <a:xfrm>
            <a:off x="0" y="0"/>
            <a:ext cx="2973600" cy="457200"/>
          </a:xfrm>
          <a:prstGeom prst="rect">
            <a:avLst/>
          </a:prstGeom>
        </p:spPr>
        <p:txBody>
          <a:bodyPr vert="horz" lIns="91440" tIns="45720" rIns="91440" bIns="45720" rtlCol="1"/>
          <a:lstStyle>
            <a:lvl1pPr algn="r" rtl="1">
              <a:defRPr sz="1200"/>
            </a:lvl1pPr>
          </a:lstStyle>
          <a:p>
            <a:pPr algn="l" rtl="1"/>
            <a:fld id="{C48DECE9-B39F-4AAB-85B8-BD694A2EF2C8}" type="uaqdatetime1">
              <a:rPr lang="ar-SA" smtClean="0"/>
              <a:t>13/06/1443</a:t>
            </a:fld>
            <a:endParaRPr lang="ar-SA" dirty="0"/>
          </a:p>
        </p:txBody>
      </p:sp>
      <p:sp>
        <p:nvSpPr>
          <p:cNvPr id="4" name="عنصر نائب للتذييل 3"/>
          <p:cNvSpPr>
            <a:spLocks noGrp="1"/>
          </p:cNvSpPr>
          <p:nvPr>
            <p:ph type="ftr" sz="quarter" idx="2"/>
          </p:nvPr>
        </p:nvSpPr>
        <p:spPr>
          <a:xfrm>
            <a:off x="3884400" y="8685213"/>
            <a:ext cx="2971800" cy="457200"/>
          </a:xfrm>
          <a:prstGeom prst="rect">
            <a:avLst/>
          </a:prstGeom>
        </p:spPr>
        <p:txBody>
          <a:bodyPr vert="horz" lIns="91440" tIns="45720" rIns="91440" bIns="45720" rtlCol="1" anchor="b"/>
          <a:lstStyle>
            <a:lvl1pPr algn="r" rtl="1">
              <a:defRPr sz="1200"/>
            </a:lvl1pPr>
          </a:lstStyle>
          <a:p>
            <a:pPr rtl="1"/>
            <a:endParaRPr lang="ar-SA" dirty="0"/>
          </a:p>
        </p:txBody>
      </p:sp>
      <p:sp>
        <p:nvSpPr>
          <p:cNvPr id="5" name="عنصر نائب لرقم الشريحة 4"/>
          <p:cNvSpPr>
            <a:spLocks noGrp="1"/>
          </p:cNvSpPr>
          <p:nvPr>
            <p:ph type="sldNum" sz="quarter" idx="3"/>
          </p:nvPr>
        </p:nvSpPr>
        <p:spPr>
          <a:xfrm>
            <a:off x="0" y="8685213"/>
            <a:ext cx="2973600" cy="457200"/>
          </a:xfrm>
          <a:prstGeom prst="rect">
            <a:avLst/>
          </a:prstGeom>
        </p:spPr>
        <p:txBody>
          <a:bodyPr vert="horz" lIns="91440" tIns="45720" rIns="91440" bIns="45720" rtlCol="1" anchor="b"/>
          <a:lstStyle>
            <a:lvl1pPr algn="r" rtl="1">
              <a:defRPr sz="1200"/>
            </a:lvl1pPr>
          </a:lstStyle>
          <a:p>
            <a:pPr algn="l" rtl="1"/>
            <a:fld id="{01114579-D02A-4B51-B5DF-8EC449F77AC7}" type="slidenum">
              <a:rPr lang="ar-SA"/>
              <a:pPr algn="l" rtl="1"/>
              <a:t>‹#›</a:t>
            </a:fld>
            <a:endParaRPr lang="ar-SA"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عنصر نائب لصورة الشريحة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1" anchor="ctr"/>
          <a:lstStyle/>
          <a:p>
            <a:pPr rtl="1"/>
            <a:endParaRPr lang="ar-SA" dirty="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rtl="1"/>
            <a:r>
              <a:rPr lang="ar-SA" dirty="0"/>
              <a:t>انقر لتحرير أنماط النص الرئيسي</a:t>
            </a:r>
          </a:p>
          <a:p>
            <a:pPr lvl="1" rtl="1"/>
            <a:r>
              <a:rPr lang="ar-SA" dirty="0"/>
              <a:t>المستوى الثاني</a:t>
            </a:r>
          </a:p>
          <a:p>
            <a:pPr lvl="2" rtl="1"/>
            <a:r>
              <a:rPr lang="ar-SA" dirty="0"/>
              <a:t>المستوى الثالث</a:t>
            </a:r>
          </a:p>
          <a:p>
            <a:pPr lvl="3" rtl="1"/>
            <a:r>
              <a:rPr lang="ar-SA" dirty="0"/>
              <a:t>المستوى الرابع</a:t>
            </a:r>
          </a:p>
          <a:p>
            <a:pPr lvl="4" rtl="1"/>
            <a:r>
              <a:rPr lang="ar-SA" dirty="0"/>
              <a:t>المستوى الخامس</a:t>
            </a:r>
          </a:p>
        </p:txBody>
      </p:sp>
      <p:sp>
        <p:nvSpPr>
          <p:cNvPr id="8" name="عنصر نائب للرأس 1"/>
          <p:cNvSpPr>
            <a:spLocks noGrp="1"/>
          </p:cNvSpPr>
          <p:nvPr>
            <p:ph type="hdr" sz="quarter"/>
          </p:nvPr>
        </p:nvSpPr>
        <p:spPr>
          <a:xfrm>
            <a:off x="3884400" y="0"/>
            <a:ext cx="2971800" cy="457200"/>
          </a:xfrm>
          <a:prstGeom prst="rect">
            <a:avLst/>
          </a:prstGeom>
        </p:spPr>
        <p:txBody>
          <a:bodyPr vert="horz" lIns="91440" tIns="45720" rIns="91440" bIns="45720" rtlCol="1"/>
          <a:lstStyle>
            <a:lvl1pPr algn="r" rtl="1">
              <a:defRPr sz="1200"/>
            </a:lvl1pPr>
          </a:lstStyle>
          <a:p>
            <a:pPr rtl="1"/>
            <a:endParaRPr lang="ar-SA" dirty="0"/>
          </a:p>
        </p:txBody>
      </p:sp>
      <p:sp>
        <p:nvSpPr>
          <p:cNvPr id="9" name="عنصر نائب للتاريخ 2"/>
          <p:cNvSpPr>
            <a:spLocks noGrp="1"/>
          </p:cNvSpPr>
          <p:nvPr>
            <p:ph type="dt" sz="quarter" idx="1"/>
          </p:nvPr>
        </p:nvSpPr>
        <p:spPr>
          <a:xfrm>
            <a:off x="0" y="0"/>
            <a:ext cx="2973600" cy="457200"/>
          </a:xfrm>
          <a:prstGeom prst="rect">
            <a:avLst/>
          </a:prstGeom>
        </p:spPr>
        <p:txBody>
          <a:bodyPr vert="horz" lIns="91440" tIns="45720" rIns="91440" bIns="45720" rtlCol="1"/>
          <a:lstStyle>
            <a:lvl1pPr algn="r" rtl="1">
              <a:defRPr sz="1200"/>
            </a:lvl1pPr>
          </a:lstStyle>
          <a:p>
            <a:pPr algn="l" rtl="1"/>
            <a:fld id="{C48DECE9-B39F-4AAB-85B8-BD694A2EF2C8}" type="uaqdatetime1">
              <a:rPr lang="ar-SA" smtClean="0"/>
              <a:t>13/06/1443</a:t>
            </a:fld>
            <a:endParaRPr lang="ar-SA" dirty="0"/>
          </a:p>
        </p:txBody>
      </p:sp>
      <p:sp>
        <p:nvSpPr>
          <p:cNvPr id="10" name="عنصر نائب للتذييل 3"/>
          <p:cNvSpPr>
            <a:spLocks noGrp="1"/>
          </p:cNvSpPr>
          <p:nvPr>
            <p:ph type="ftr" sz="quarter" idx="4"/>
          </p:nvPr>
        </p:nvSpPr>
        <p:spPr>
          <a:xfrm>
            <a:off x="3884400" y="8685213"/>
            <a:ext cx="2971800" cy="457200"/>
          </a:xfrm>
          <a:prstGeom prst="rect">
            <a:avLst/>
          </a:prstGeom>
        </p:spPr>
        <p:txBody>
          <a:bodyPr vert="horz" lIns="91440" tIns="45720" rIns="91440" bIns="45720" rtlCol="1" anchor="b"/>
          <a:lstStyle>
            <a:lvl1pPr algn="r" rtl="1">
              <a:defRPr sz="1200"/>
            </a:lvl1pPr>
          </a:lstStyle>
          <a:p>
            <a:pPr rtl="1"/>
            <a:endParaRPr lang="ar-SA" dirty="0"/>
          </a:p>
        </p:txBody>
      </p:sp>
      <p:sp>
        <p:nvSpPr>
          <p:cNvPr id="11" name="عنصر نائب لرقم الشريحة 4"/>
          <p:cNvSpPr>
            <a:spLocks noGrp="1"/>
          </p:cNvSpPr>
          <p:nvPr>
            <p:ph type="sldNum" sz="quarter" idx="5"/>
          </p:nvPr>
        </p:nvSpPr>
        <p:spPr>
          <a:xfrm>
            <a:off x="0" y="8685213"/>
            <a:ext cx="2973600" cy="457200"/>
          </a:xfrm>
          <a:prstGeom prst="rect">
            <a:avLst/>
          </a:prstGeom>
        </p:spPr>
        <p:txBody>
          <a:bodyPr vert="horz" lIns="91440" tIns="45720" rIns="91440" bIns="45720" rtlCol="1" anchor="b"/>
          <a:lstStyle>
            <a:lvl1pPr algn="r" rtl="1">
              <a:defRPr sz="1200"/>
            </a:lvl1pPr>
          </a:lstStyle>
          <a:p>
            <a:pPr algn="l" rtl="1"/>
            <a:fld id="{01114579-D02A-4B51-B5DF-8EC449F77AC7}" type="slidenum">
              <a:rPr lang="ar-SA"/>
              <a:pPr algn="l" rtl="1"/>
              <a:t>‹#›</a:t>
            </a:fld>
            <a:endParaRPr lang="ar-SA"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5" name="عنصر نائب لرقم الشريحة 3"/>
          <p:cNvSpPr txBox="1">
            <a:spLocks/>
          </p:cNvSpPr>
          <p:nvPr/>
        </p:nvSpPr>
        <p:spPr>
          <a:xfrm>
            <a:off x="0" y="8685213"/>
            <a:ext cx="2973600" cy="457200"/>
          </a:xfrm>
          <a:prstGeom prst="rect">
            <a:avLst/>
          </a:prstGeom>
        </p:spPr>
        <p:txBody>
          <a:bodyPr vert="horz" lIns="91440" tIns="45720" rIns="91440" bIns="45720" rtlCol="1" anchor="b"/>
          <a:lstStyle>
            <a:defPPr algn="r" rtl="1">
              <a:defRPr lang="ar-SA"/>
            </a:defPPr>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a:fld id="{01114579-D02A-4B51-B5DF-8EC449F77AC7}" type="slidenum">
              <a:rPr lang="ar-SA" smtClean="0"/>
              <a:pPr algn="l"/>
              <a:t>1</a:t>
            </a:fld>
            <a:endParaRPr lang="ar-SA" dirty="0"/>
          </a:p>
        </p:txBody>
      </p:sp>
    </p:spTree>
    <p:extLst>
      <p:ext uri="{BB962C8B-B14F-4D97-AF65-F5344CB8AC3E}">
        <p14:creationId xmlns:p14="http://schemas.microsoft.com/office/powerpoint/2010/main" val="211123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10</a:t>
            </a:fld>
            <a:endParaRPr lang="ar-SA" dirty="0"/>
          </a:p>
        </p:txBody>
      </p:sp>
    </p:spTree>
    <p:extLst>
      <p:ext uri="{BB962C8B-B14F-4D97-AF65-F5344CB8AC3E}">
        <p14:creationId xmlns:p14="http://schemas.microsoft.com/office/powerpoint/2010/main" val="269767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11</a:t>
            </a:fld>
            <a:endParaRPr lang="ar-SA" dirty="0"/>
          </a:p>
        </p:txBody>
      </p:sp>
    </p:spTree>
    <p:extLst>
      <p:ext uri="{BB962C8B-B14F-4D97-AF65-F5344CB8AC3E}">
        <p14:creationId xmlns:p14="http://schemas.microsoft.com/office/powerpoint/2010/main" val="699960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12</a:t>
            </a:fld>
            <a:endParaRPr lang="ar-SA" dirty="0"/>
          </a:p>
        </p:txBody>
      </p:sp>
    </p:spTree>
    <p:extLst>
      <p:ext uri="{BB962C8B-B14F-4D97-AF65-F5344CB8AC3E}">
        <p14:creationId xmlns:p14="http://schemas.microsoft.com/office/powerpoint/2010/main" val="620981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13</a:t>
            </a:fld>
            <a:endParaRPr lang="ar-SA" dirty="0"/>
          </a:p>
        </p:txBody>
      </p:sp>
    </p:spTree>
    <p:extLst>
      <p:ext uri="{BB962C8B-B14F-4D97-AF65-F5344CB8AC3E}">
        <p14:creationId xmlns:p14="http://schemas.microsoft.com/office/powerpoint/2010/main" val="392308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14</a:t>
            </a:fld>
            <a:endParaRPr lang="ar-SA" dirty="0"/>
          </a:p>
        </p:txBody>
      </p:sp>
    </p:spTree>
    <p:extLst>
      <p:ext uri="{BB962C8B-B14F-4D97-AF65-F5344CB8AC3E}">
        <p14:creationId xmlns:p14="http://schemas.microsoft.com/office/powerpoint/2010/main" val="273901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15</a:t>
            </a:fld>
            <a:endParaRPr lang="ar-SA" dirty="0"/>
          </a:p>
        </p:txBody>
      </p:sp>
    </p:spTree>
    <p:extLst>
      <p:ext uri="{BB962C8B-B14F-4D97-AF65-F5344CB8AC3E}">
        <p14:creationId xmlns:p14="http://schemas.microsoft.com/office/powerpoint/2010/main" val="3005654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2</a:t>
            </a:fld>
            <a:endParaRPr lang="ar-SA" dirty="0"/>
          </a:p>
        </p:txBody>
      </p:sp>
    </p:spTree>
    <p:extLst>
      <p:ext uri="{BB962C8B-B14F-4D97-AF65-F5344CB8AC3E}">
        <p14:creationId xmlns:p14="http://schemas.microsoft.com/office/powerpoint/2010/main" val="210225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3</a:t>
            </a:fld>
            <a:endParaRPr lang="ar-SA" dirty="0"/>
          </a:p>
        </p:txBody>
      </p:sp>
    </p:spTree>
    <p:extLst>
      <p:ext uri="{BB962C8B-B14F-4D97-AF65-F5344CB8AC3E}">
        <p14:creationId xmlns:p14="http://schemas.microsoft.com/office/powerpoint/2010/main" val="259755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4</a:t>
            </a:fld>
            <a:endParaRPr lang="ar-SA" dirty="0"/>
          </a:p>
        </p:txBody>
      </p:sp>
    </p:spTree>
    <p:extLst>
      <p:ext uri="{BB962C8B-B14F-4D97-AF65-F5344CB8AC3E}">
        <p14:creationId xmlns:p14="http://schemas.microsoft.com/office/powerpoint/2010/main" val="4249790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5</a:t>
            </a:fld>
            <a:endParaRPr lang="ar-SA" dirty="0"/>
          </a:p>
        </p:txBody>
      </p:sp>
    </p:spTree>
    <p:extLst>
      <p:ext uri="{BB962C8B-B14F-4D97-AF65-F5344CB8AC3E}">
        <p14:creationId xmlns:p14="http://schemas.microsoft.com/office/powerpoint/2010/main" val="3524711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6</a:t>
            </a:fld>
            <a:endParaRPr lang="ar-SA" dirty="0"/>
          </a:p>
        </p:txBody>
      </p:sp>
    </p:spTree>
    <p:extLst>
      <p:ext uri="{BB962C8B-B14F-4D97-AF65-F5344CB8AC3E}">
        <p14:creationId xmlns:p14="http://schemas.microsoft.com/office/powerpoint/2010/main" val="2331580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7</a:t>
            </a:fld>
            <a:endParaRPr lang="ar-SA" dirty="0"/>
          </a:p>
        </p:txBody>
      </p:sp>
    </p:spTree>
    <p:extLst>
      <p:ext uri="{BB962C8B-B14F-4D97-AF65-F5344CB8AC3E}">
        <p14:creationId xmlns:p14="http://schemas.microsoft.com/office/powerpoint/2010/main" val="229404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8</a:t>
            </a:fld>
            <a:endParaRPr lang="ar-SA" dirty="0"/>
          </a:p>
        </p:txBody>
      </p:sp>
    </p:spTree>
    <p:extLst>
      <p:ext uri="{BB962C8B-B14F-4D97-AF65-F5344CB8AC3E}">
        <p14:creationId xmlns:p14="http://schemas.microsoft.com/office/powerpoint/2010/main" val="364309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rtl="1"/>
            <a:fld id="{01114579-D02A-4B51-B5DF-8EC449F77AC7}" type="slidenum">
              <a:rPr lang="ar-SA" smtClean="0"/>
              <a:pPr algn="l" rtl="1"/>
              <a:t>9</a:t>
            </a:fld>
            <a:endParaRPr lang="ar-SA" dirty="0"/>
          </a:p>
        </p:txBody>
      </p:sp>
    </p:spTree>
    <p:extLst>
      <p:ext uri="{BB962C8B-B14F-4D97-AF65-F5344CB8AC3E}">
        <p14:creationId xmlns:p14="http://schemas.microsoft.com/office/powerpoint/2010/main" val="3877143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العنوان">
    <p:bg>
      <p:bgRef idx="1003">
        <a:schemeClr val="bg1"/>
      </p:bgRef>
    </p:bg>
    <p:spTree>
      <p:nvGrpSpPr>
        <p:cNvPr id="1" name=""/>
        <p:cNvGrpSpPr/>
        <p:nvPr/>
      </p:nvGrpSpPr>
      <p:grpSpPr>
        <a:xfrm>
          <a:off x="0" y="0"/>
          <a:ext cx="0" cy="0"/>
          <a:chOff x="0" y="0"/>
          <a:chExt cx="0" cy="0"/>
        </a:xfrm>
      </p:grpSpPr>
      <p:sp>
        <p:nvSpPr>
          <p:cNvPr id="2" name="العنوان 1"/>
          <p:cNvSpPr>
            <a:spLocks noGrp="1"/>
          </p:cNvSpPr>
          <p:nvPr>
            <p:ph type="ctrTitle"/>
          </p:nvPr>
        </p:nvSpPr>
        <p:spPr>
          <a:xfrm>
            <a:off x="1376792" y="1905003"/>
            <a:ext cx="9435241" cy="1625599"/>
          </a:xfrm>
        </p:spPr>
        <p:txBody>
          <a:bodyPr rtlCol="1">
            <a:normAutofit/>
          </a:bodyPr>
          <a:lstStyle>
            <a:lvl1pPr algn="ctr" rtl="1">
              <a:lnSpc>
                <a:spcPct val="90000"/>
              </a:lnSpc>
              <a:defRPr sz="4800">
                <a:solidFill>
                  <a:schemeClr val="tx2"/>
                </a:solidFill>
                <a:cs typeface="+mj-cs"/>
              </a:defRPr>
            </a:lvl1pPr>
          </a:lstStyle>
          <a:p>
            <a:pPr rtl="1"/>
            <a:r>
              <a:rPr lang="ar-SA"/>
              <a:t>انقر لتحرير نمط عنوان الشكل الرئيسي</a:t>
            </a:r>
            <a:endParaRPr lang="ar-SA" dirty="0"/>
          </a:p>
        </p:txBody>
      </p:sp>
      <p:sp>
        <p:nvSpPr>
          <p:cNvPr id="3" name="العنوان الفرعي 2"/>
          <p:cNvSpPr>
            <a:spLocks noGrp="1"/>
          </p:cNvSpPr>
          <p:nvPr>
            <p:ph type="subTitle" idx="1"/>
          </p:nvPr>
        </p:nvSpPr>
        <p:spPr>
          <a:xfrm>
            <a:off x="1382103" y="3657123"/>
            <a:ext cx="9429931" cy="991077"/>
          </a:xfrm>
        </p:spPr>
        <p:txBody>
          <a:bodyPr rtlCol="1">
            <a:normAutofit/>
          </a:bodyPr>
          <a:lstStyle>
            <a:lvl1pPr marL="0" indent="0" algn="ctr" rtl="1">
              <a:spcBef>
                <a:spcPts val="0"/>
              </a:spcBef>
              <a:buNone/>
              <a:defRPr sz="2000" cap="all" baseline="0">
                <a:solidFill>
                  <a:schemeClr val="tx2"/>
                </a:solidFill>
                <a:cs typeface="+mj-cs"/>
              </a:defRPr>
            </a:lvl1pPr>
            <a:lvl2pPr marL="457200" indent="0" algn="ctr" rtl="1">
              <a:buNone/>
              <a:defRPr>
                <a:solidFill>
                  <a:schemeClr val="tx1">
                    <a:tint val="75000"/>
                  </a:schemeClr>
                </a:solidFill>
              </a:defRPr>
            </a:lvl2pPr>
            <a:lvl3pPr marL="914400" indent="0" algn="ctr" rtl="1">
              <a:buNone/>
              <a:defRPr>
                <a:solidFill>
                  <a:schemeClr val="tx1">
                    <a:tint val="75000"/>
                  </a:schemeClr>
                </a:solidFill>
              </a:defRPr>
            </a:lvl3pPr>
            <a:lvl4pPr marL="1371600" indent="0" algn="ctr" rtl="1">
              <a:buNone/>
              <a:defRPr>
                <a:solidFill>
                  <a:schemeClr val="tx1">
                    <a:tint val="75000"/>
                  </a:schemeClr>
                </a:solidFill>
              </a:defRPr>
            </a:lvl4pPr>
            <a:lvl5pPr marL="1828800" indent="0" algn="ctr" rtl="1">
              <a:buNone/>
              <a:defRPr>
                <a:solidFill>
                  <a:schemeClr val="tx1">
                    <a:tint val="75000"/>
                  </a:schemeClr>
                </a:solidFill>
              </a:defRPr>
            </a:lvl5pPr>
            <a:lvl6pPr marL="2286000" indent="0" algn="ctr" rtl="1">
              <a:buNone/>
              <a:defRPr>
                <a:solidFill>
                  <a:schemeClr val="tx1">
                    <a:tint val="75000"/>
                  </a:schemeClr>
                </a:solidFill>
              </a:defRPr>
            </a:lvl6pPr>
            <a:lvl7pPr marL="2743200" indent="0" algn="ctr" rtl="1">
              <a:buNone/>
              <a:defRPr>
                <a:solidFill>
                  <a:schemeClr val="tx1">
                    <a:tint val="75000"/>
                  </a:schemeClr>
                </a:solidFill>
              </a:defRPr>
            </a:lvl7pPr>
            <a:lvl8pPr marL="3200400" indent="0" algn="ctr" rtl="1">
              <a:buNone/>
              <a:defRPr>
                <a:solidFill>
                  <a:schemeClr val="tx1">
                    <a:tint val="75000"/>
                  </a:schemeClr>
                </a:solidFill>
              </a:defRPr>
            </a:lvl8pPr>
            <a:lvl9pPr marL="3657600" indent="0" algn="ctr" rtl="1">
              <a:buNone/>
              <a:defRPr>
                <a:solidFill>
                  <a:schemeClr val="tx1">
                    <a:tint val="75000"/>
                  </a:schemeClr>
                </a:solidFill>
              </a:defRPr>
            </a:lvl9pPr>
          </a:lstStyle>
          <a:p>
            <a:pPr rtl="1"/>
            <a:r>
              <a:rPr lang="ar-SA"/>
              <a:t>انقر لتحرير نمط العنوان الفرعي للشكل الرئيسي</a:t>
            </a:r>
            <a:endParaRPr lang="ar-SA" dirty="0"/>
          </a:p>
        </p:txBody>
      </p:sp>
      <p:sp>
        <p:nvSpPr>
          <p:cNvPr id="5" name="عنصر نائب للتذييل 4"/>
          <p:cNvSpPr>
            <a:spLocks noGrp="1"/>
          </p:cNvSpPr>
          <p:nvPr>
            <p:ph type="ftr" sz="quarter" idx="11"/>
          </p:nvPr>
        </p:nvSpPr>
        <p:spPr/>
        <p:txBody>
          <a:bodyPr rtlCol="1"/>
          <a:lstStyle>
            <a:lvl1pPr algn="r" rtl="1">
              <a:defRPr>
                <a:solidFill>
                  <a:schemeClr val="tx2"/>
                </a:solidFill>
                <a:cs typeface="+mj-cs"/>
              </a:defRPr>
            </a:lvl1pPr>
          </a:lstStyle>
          <a:p>
            <a:endParaRPr lang="ar-SA" dirty="0"/>
          </a:p>
        </p:txBody>
      </p:sp>
      <p:sp>
        <p:nvSpPr>
          <p:cNvPr id="4" name="عنصر نائب للتاريخ 3"/>
          <p:cNvSpPr>
            <a:spLocks noGrp="1"/>
          </p:cNvSpPr>
          <p:nvPr>
            <p:ph type="dt" sz="half" idx="10"/>
          </p:nvPr>
        </p:nvSpPr>
        <p:spPr/>
        <p:txBody>
          <a:bodyPr rtlCol="1"/>
          <a:lstStyle>
            <a:lvl1pPr algn="r" rtl="1">
              <a:defRPr>
                <a:solidFill>
                  <a:schemeClr val="tx2"/>
                </a:solidFill>
                <a:cs typeface="+mj-cs"/>
              </a:defRPr>
            </a:lvl1pPr>
          </a:lstStyle>
          <a:p>
            <a:pPr algn="l"/>
            <a:fld id="{62C88332-41E8-4E08-9D13-12364DB3A705}" type="uaqdatetime1">
              <a:rPr lang="ar-SA" smtClean="0"/>
              <a:pPr algn="l"/>
              <a:t>13/06/1443</a:t>
            </a:fld>
            <a:endParaRPr lang="ar-SA" dirty="0"/>
          </a:p>
        </p:txBody>
      </p:sp>
      <p:sp>
        <p:nvSpPr>
          <p:cNvPr id="6" name="عنصر نائب لرقم الشريحة 5"/>
          <p:cNvSpPr>
            <a:spLocks noGrp="1"/>
          </p:cNvSpPr>
          <p:nvPr>
            <p:ph type="sldNum" sz="quarter" idx="12"/>
          </p:nvPr>
        </p:nvSpPr>
        <p:spPr/>
        <p:txBody>
          <a:bodyPr rtlCol="1"/>
          <a:lstStyle>
            <a:lvl1pPr algn="l" rtl="1">
              <a:defRPr>
                <a:solidFill>
                  <a:schemeClr val="tx2"/>
                </a:solidFill>
                <a:cs typeface="+mj-cs"/>
              </a:defRPr>
            </a:lvl1pPr>
          </a:lstStyle>
          <a:p>
            <a:fld id="{DF28FB93-0A08-4E7D-8E63-9EFA29F1E093}" type="slidenum">
              <a:rPr lang="ar-SA" smtClean="0"/>
              <a:pPr/>
              <a:t>‹#›</a:t>
            </a:fld>
            <a:endParaRPr lang="ar-SA" dirty="0"/>
          </a:p>
        </p:txBody>
      </p:sp>
      <p:grpSp>
        <p:nvGrpSpPr>
          <p:cNvPr id="7" name="المجموعة 6"/>
          <p:cNvGrpSpPr/>
          <p:nvPr/>
        </p:nvGrpSpPr>
        <p:grpSpPr>
          <a:xfrm>
            <a:off x="1218882" y="1600200"/>
            <a:ext cx="9739746" cy="73152"/>
            <a:chOff x="914400" y="1200150"/>
            <a:chExt cx="7306712" cy="54864"/>
          </a:xfrm>
        </p:grpSpPr>
        <p:sp>
          <p:nvSpPr>
            <p:cNvPr id="8" name="شكل بيضاوي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dirty="0">
                <a:cs typeface="+mj-cs"/>
              </a:endParaRPr>
            </a:p>
          </p:txBody>
        </p:sp>
        <p:sp>
          <p:nvSpPr>
            <p:cNvPr id="9" name="شكل بيضاوي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dirty="0">
                <a:cs typeface="+mj-cs"/>
              </a:endParaRPr>
            </a:p>
          </p:txBody>
        </p:sp>
        <p:grpSp>
          <p:nvGrpSpPr>
            <p:cNvPr id="10" name="المجموعة 9"/>
            <p:cNvGrpSpPr/>
            <p:nvPr/>
          </p:nvGrpSpPr>
          <p:grpSpPr>
            <a:xfrm>
              <a:off x="1036847" y="1207626"/>
              <a:ext cx="7074290" cy="38998"/>
              <a:chOff x="2141408" y="1752956"/>
              <a:chExt cx="7315200" cy="38998"/>
            </a:xfrm>
            <a:solidFill>
              <a:schemeClr val="tx2"/>
            </a:solidFill>
          </p:grpSpPr>
          <p:cxnSp>
            <p:nvCxnSpPr>
              <p:cNvPr id="11" name="موصل مستقيم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موصل مستقيم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المجموعة 12"/>
          <p:cNvGrpSpPr/>
          <p:nvPr/>
        </p:nvGrpSpPr>
        <p:grpSpPr>
          <a:xfrm>
            <a:off x="1218882" y="4851400"/>
            <a:ext cx="9739746" cy="73152"/>
            <a:chOff x="914400" y="3638550"/>
            <a:chExt cx="7306712" cy="54864"/>
          </a:xfrm>
        </p:grpSpPr>
        <p:sp>
          <p:nvSpPr>
            <p:cNvPr id="14" name="شكل بيضاوي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dirty="0">
                <a:cs typeface="+mj-cs"/>
              </a:endParaRPr>
            </a:p>
          </p:txBody>
        </p:sp>
        <p:sp>
          <p:nvSpPr>
            <p:cNvPr id="15" name="شكل بيضاوي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dirty="0">
                <a:cs typeface="+mj-cs"/>
              </a:endParaRPr>
            </a:p>
          </p:txBody>
        </p:sp>
        <p:grpSp>
          <p:nvGrpSpPr>
            <p:cNvPr id="16" name="مجموعة 15"/>
            <p:cNvGrpSpPr/>
            <p:nvPr/>
          </p:nvGrpSpPr>
          <p:grpSpPr>
            <a:xfrm>
              <a:off x="1036847" y="3646026"/>
              <a:ext cx="7074290" cy="38998"/>
              <a:chOff x="2141408" y="1752956"/>
              <a:chExt cx="7315200" cy="38998"/>
            </a:xfrm>
            <a:solidFill>
              <a:schemeClr val="tx2"/>
            </a:solidFill>
          </p:grpSpPr>
          <p:cxnSp>
            <p:nvCxnSpPr>
              <p:cNvPr id="17" name="موصل مستقيم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موصل مستقيم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العنوان والنص العمودي">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lstStyle/>
          <a:p>
            <a:pPr rtl="1"/>
            <a:r>
              <a:rPr lang="ar-SA"/>
              <a:t>انقر لتحرير نمط عنوان الشكل الرئيسي</a:t>
            </a:r>
            <a:endParaRPr lang="ar-SA" dirty="0"/>
          </a:p>
        </p:txBody>
      </p:sp>
      <p:sp>
        <p:nvSpPr>
          <p:cNvPr id="3" name="العنصر النائب لنص عمودي 2"/>
          <p:cNvSpPr>
            <a:spLocks noGrp="1"/>
          </p:cNvSpPr>
          <p:nvPr>
            <p:ph type="body" orient="vert" idx="1"/>
          </p:nvPr>
        </p:nvSpPr>
        <p:spPr/>
        <p:txBody>
          <a:bodyPr vert="eaVert" rtlCol="1"/>
          <a:lstStyle>
            <a:lvl5pPr algn="r" rtl="1">
              <a:defRPr/>
            </a:lvl5pPr>
            <a:lvl6pPr algn="r" rtl="1">
              <a:defRPr/>
            </a:lvl6pPr>
            <a:lvl7pPr algn="r" rtl="1">
              <a:defRPr/>
            </a:lvl7pPr>
            <a:lvl8pPr algn="r" rtl="1">
              <a:defRPr baseline="0"/>
            </a:lvl8pPr>
            <a:lvl9pPr algn="r" rtl="1">
              <a:defRPr baseline="0"/>
            </a:lvl9pPr>
          </a:lstStyle>
          <a:p>
            <a:pPr lvl="0" rtl="1"/>
            <a:r>
              <a:rPr lang="ar-SA"/>
              <a:t>حرر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ar-SA" dirty="0"/>
          </a:p>
        </p:txBody>
      </p:sp>
      <p:sp>
        <p:nvSpPr>
          <p:cNvPr id="5" name="عنصر نائب للتذييل 4"/>
          <p:cNvSpPr>
            <a:spLocks noGrp="1"/>
          </p:cNvSpPr>
          <p:nvPr>
            <p:ph type="ftr" sz="quarter" idx="11"/>
          </p:nvPr>
        </p:nvSpPr>
        <p:spPr/>
        <p:txBody>
          <a:bodyPr rtlCol="1"/>
          <a:lstStyle/>
          <a:p>
            <a:pPr rtl="1"/>
            <a:endParaRPr lang="ar-SA" dirty="0"/>
          </a:p>
        </p:txBody>
      </p:sp>
      <p:sp>
        <p:nvSpPr>
          <p:cNvPr id="4" name="عنصر نائب للتاريخ 3"/>
          <p:cNvSpPr>
            <a:spLocks noGrp="1"/>
          </p:cNvSpPr>
          <p:nvPr>
            <p:ph type="dt" sz="half" idx="10"/>
          </p:nvPr>
        </p:nvSpPr>
        <p:spPr/>
        <p:txBody>
          <a:bodyPr rtlCol="1"/>
          <a:lstStyle/>
          <a:p>
            <a:pPr algn="l"/>
            <a:fld id="{62C88332-41E8-4E08-9D13-12364DB3A705}" type="uaqdatetime1">
              <a:rPr lang="ar-SA" smtClean="0"/>
              <a:pPr algn="l"/>
              <a:t>13/06/1443</a:t>
            </a:fld>
            <a:endParaRPr lang="ar-SA" dirty="0"/>
          </a:p>
        </p:txBody>
      </p:sp>
      <p:sp>
        <p:nvSpPr>
          <p:cNvPr id="6" name="عنصر نائب لرقم الشريحة 5"/>
          <p:cNvSpPr>
            <a:spLocks noGrp="1"/>
          </p:cNvSpPr>
          <p:nvPr>
            <p:ph type="sldNum" sz="quarter" idx="12"/>
          </p:nvPr>
        </p:nvSpPr>
        <p:spPr/>
        <p:txBody>
          <a:bodyPr rtlCol="1"/>
          <a:lstStyle/>
          <a:p>
            <a:pPr rtl="1"/>
            <a:fld id="{DF28FB93-0A08-4E7D-8E63-9EFA29F1E093}" type="slidenum">
              <a:rPr lang="ar-SA"/>
              <a:pPr/>
              <a:t>‹#›</a:t>
            </a:fld>
            <a:endParaRPr lang="ar-SA" dirty="0"/>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العنوان العمودي والنص">
    <p:spTree>
      <p:nvGrpSpPr>
        <p:cNvPr id="1" name=""/>
        <p:cNvGrpSpPr/>
        <p:nvPr/>
      </p:nvGrpSpPr>
      <p:grpSpPr>
        <a:xfrm>
          <a:off x="0" y="0"/>
          <a:ext cx="0" cy="0"/>
          <a:chOff x="0" y="0"/>
          <a:chExt cx="0" cy="0"/>
        </a:xfrm>
      </p:grpSpPr>
      <p:sp>
        <p:nvSpPr>
          <p:cNvPr id="2" name="العنوان العمودي 1"/>
          <p:cNvSpPr>
            <a:spLocks noGrp="1"/>
          </p:cNvSpPr>
          <p:nvPr>
            <p:ph type="title" orient="vert"/>
          </p:nvPr>
        </p:nvSpPr>
        <p:spPr>
          <a:xfrm>
            <a:off x="9834563" y="434975"/>
            <a:ext cx="1168400" cy="5661025"/>
          </a:xfrm>
        </p:spPr>
        <p:txBody>
          <a:bodyPr vert="eaVert" rtlCol="1"/>
          <a:lstStyle/>
          <a:p>
            <a:pPr rtl="1"/>
            <a:r>
              <a:rPr lang="ar-SA"/>
              <a:t>انقر لتحرير نمط عنوان الشكل الرئيسي</a:t>
            </a:r>
            <a:endParaRPr lang="ar-SA" dirty="0"/>
          </a:p>
        </p:txBody>
      </p:sp>
      <p:sp>
        <p:nvSpPr>
          <p:cNvPr id="3" name="العنصر النائب لنص عمودي 2"/>
          <p:cNvSpPr>
            <a:spLocks noGrp="1"/>
          </p:cNvSpPr>
          <p:nvPr>
            <p:ph type="body" orient="vert" idx="1"/>
          </p:nvPr>
        </p:nvSpPr>
        <p:spPr>
          <a:xfrm>
            <a:off x="1217613" y="434975"/>
            <a:ext cx="8413750" cy="5661025"/>
          </a:xfrm>
        </p:spPr>
        <p:txBody>
          <a:bodyPr vert="eaVert" rtlCol="1"/>
          <a:lstStyle>
            <a:lvl5pPr algn="r" rtl="1">
              <a:defRPr/>
            </a:lvl5pPr>
            <a:lvl6pPr algn="r" rtl="1">
              <a:defRPr/>
            </a:lvl6pPr>
            <a:lvl7pPr algn="r" rtl="1">
              <a:defRPr/>
            </a:lvl7pPr>
            <a:lvl8pPr algn="r" rtl="1">
              <a:defRPr baseline="0"/>
            </a:lvl8pPr>
            <a:lvl9pPr algn="r" rtl="1">
              <a:defRPr baseline="0"/>
            </a:lvl9pPr>
          </a:lstStyle>
          <a:p>
            <a:pPr lvl="0" rtl="1"/>
            <a:r>
              <a:rPr lang="ar-SA"/>
              <a:t>حرر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ar-SA" dirty="0"/>
          </a:p>
        </p:txBody>
      </p:sp>
      <p:sp>
        <p:nvSpPr>
          <p:cNvPr id="5" name="عنصر نائب للتذييل 4"/>
          <p:cNvSpPr>
            <a:spLocks noGrp="1"/>
          </p:cNvSpPr>
          <p:nvPr>
            <p:ph type="ftr" sz="quarter" idx="11"/>
          </p:nvPr>
        </p:nvSpPr>
        <p:spPr/>
        <p:txBody>
          <a:bodyPr rtlCol="1"/>
          <a:lstStyle/>
          <a:p>
            <a:pPr rtl="1"/>
            <a:endParaRPr lang="ar-SA" dirty="0"/>
          </a:p>
        </p:txBody>
      </p:sp>
      <p:sp>
        <p:nvSpPr>
          <p:cNvPr id="4" name="عنصر نائب للتاريخ 3"/>
          <p:cNvSpPr>
            <a:spLocks noGrp="1"/>
          </p:cNvSpPr>
          <p:nvPr>
            <p:ph type="dt" sz="half" idx="10"/>
          </p:nvPr>
        </p:nvSpPr>
        <p:spPr/>
        <p:txBody>
          <a:bodyPr rtlCol="1"/>
          <a:lstStyle/>
          <a:p>
            <a:pPr algn="l"/>
            <a:fld id="{62C88332-41E8-4E08-9D13-12364DB3A705}" type="uaqdatetime1">
              <a:rPr lang="ar-SA" smtClean="0"/>
              <a:pPr algn="l"/>
              <a:t>13/06/1443</a:t>
            </a:fld>
            <a:endParaRPr lang="ar-SA" dirty="0"/>
          </a:p>
        </p:txBody>
      </p:sp>
      <p:sp>
        <p:nvSpPr>
          <p:cNvPr id="6" name="عنصر نائب لرقم الشريحة 5"/>
          <p:cNvSpPr>
            <a:spLocks noGrp="1"/>
          </p:cNvSpPr>
          <p:nvPr>
            <p:ph type="sldNum" sz="quarter" idx="12"/>
          </p:nvPr>
        </p:nvSpPr>
        <p:spPr/>
        <p:txBody>
          <a:bodyPr rtlCol="1"/>
          <a:lstStyle/>
          <a:p>
            <a:pPr rtl="1"/>
            <a:fld id="{DF28FB93-0A08-4E7D-8E63-9EFA29F1E093}" type="slidenum">
              <a:rPr lang="ar-SA"/>
              <a:pPr/>
              <a:t>‹#›</a:t>
            </a:fld>
            <a:endParaRPr lang="ar-SA" dirty="0"/>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العنوان والمحتوى">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lstStyle/>
          <a:p>
            <a:pPr rtl="1"/>
            <a:r>
              <a:rPr lang="ar-SA"/>
              <a:t>انقر لتحرير نمط عنوان الشكل الرئيسي</a:t>
            </a:r>
            <a:endParaRPr lang="ar-SA" dirty="0"/>
          </a:p>
        </p:txBody>
      </p:sp>
      <p:sp>
        <p:nvSpPr>
          <p:cNvPr id="3" name="عنصر نائب للمحتوى 2"/>
          <p:cNvSpPr>
            <a:spLocks noGrp="1"/>
          </p:cNvSpPr>
          <p:nvPr>
            <p:ph idx="1"/>
          </p:nvPr>
        </p:nvSpPr>
        <p:spPr/>
        <p:txBody>
          <a:bodyPr rtlCol="1"/>
          <a:lstStyle>
            <a:lvl5pPr algn="r" rtl="1">
              <a:defRPr/>
            </a:lvl5pPr>
            <a:lvl6pPr algn="r" rtl="1">
              <a:defRPr/>
            </a:lvl6pPr>
            <a:lvl7pPr algn="r" rtl="1">
              <a:defRPr/>
            </a:lvl7pPr>
            <a:lvl8pPr algn="r" rtl="1">
              <a:defRPr/>
            </a:lvl8pPr>
            <a:lvl9pPr algn="r" rtl="1">
              <a:defRPr/>
            </a:lvl9pPr>
          </a:lstStyle>
          <a:p>
            <a:pPr lvl="0" rtl="1"/>
            <a:r>
              <a:rPr lang="ar-SA"/>
              <a:t>حرر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ar-SA" dirty="0"/>
          </a:p>
        </p:txBody>
      </p:sp>
      <p:sp>
        <p:nvSpPr>
          <p:cNvPr id="5" name="عنصر نائب للتذييل 4"/>
          <p:cNvSpPr>
            <a:spLocks noGrp="1"/>
          </p:cNvSpPr>
          <p:nvPr>
            <p:ph type="ftr" sz="quarter" idx="11"/>
          </p:nvPr>
        </p:nvSpPr>
        <p:spPr/>
        <p:txBody>
          <a:bodyPr rtlCol="1"/>
          <a:lstStyle/>
          <a:p>
            <a:pPr rtl="1"/>
            <a:endParaRPr lang="ar-SA" dirty="0"/>
          </a:p>
        </p:txBody>
      </p:sp>
      <p:sp>
        <p:nvSpPr>
          <p:cNvPr id="4" name="عنصر نائب للتاريخ 3"/>
          <p:cNvSpPr>
            <a:spLocks noGrp="1"/>
          </p:cNvSpPr>
          <p:nvPr>
            <p:ph type="dt" sz="half" idx="10"/>
          </p:nvPr>
        </p:nvSpPr>
        <p:spPr/>
        <p:txBody>
          <a:bodyPr rtlCol="1"/>
          <a:lstStyle/>
          <a:p>
            <a:pPr algn="l"/>
            <a:fld id="{62C88332-41E8-4E08-9D13-12364DB3A705}" type="uaqdatetime1">
              <a:rPr lang="ar-SA" smtClean="0"/>
              <a:pPr algn="l"/>
              <a:t>13/06/1443</a:t>
            </a:fld>
            <a:endParaRPr lang="ar-SA" dirty="0"/>
          </a:p>
        </p:txBody>
      </p:sp>
      <p:sp>
        <p:nvSpPr>
          <p:cNvPr id="6" name="عنصر نائب لرقم الشريحة 5"/>
          <p:cNvSpPr>
            <a:spLocks noGrp="1"/>
          </p:cNvSpPr>
          <p:nvPr>
            <p:ph type="sldNum" sz="quarter" idx="12"/>
          </p:nvPr>
        </p:nvSpPr>
        <p:spPr/>
        <p:txBody>
          <a:bodyPr rtlCol="1"/>
          <a:lstStyle/>
          <a:p>
            <a:pPr rtl="1"/>
            <a:fld id="{DF28FB93-0A08-4E7D-8E63-9EFA29F1E093}" type="slidenum">
              <a:rPr lang="ar-SA"/>
              <a:pPr/>
              <a:t>‹#›</a:t>
            </a:fld>
            <a:endParaRPr lang="ar-SA" dirty="0"/>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رأس المقطع">
    <p:spTree>
      <p:nvGrpSpPr>
        <p:cNvPr id="1" name=""/>
        <p:cNvGrpSpPr/>
        <p:nvPr/>
      </p:nvGrpSpPr>
      <p:grpSpPr>
        <a:xfrm>
          <a:off x="0" y="0"/>
          <a:ext cx="0" cy="0"/>
          <a:chOff x="0" y="0"/>
          <a:chExt cx="0" cy="0"/>
        </a:xfrm>
      </p:grpSpPr>
      <p:sp>
        <p:nvSpPr>
          <p:cNvPr id="2" name="العنوان 1"/>
          <p:cNvSpPr>
            <a:spLocks noGrp="1"/>
          </p:cNvSpPr>
          <p:nvPr>
            <p:ph type="title"/>
          </p:nvPr>
        </p:nvSpPr>
        <p:spPr>
          <a:xfrm>
            <a:off x="1422030" y="990599"/>
            <a:ext cx="9344765" cy="2235203"/>
          </a:xfrm>
        </p:spPr>
        <p:txBody>
          <a:bodyPr rtlCol="1" anchor="b">
            <a:normAutofit/>
          </a:bodyPr>
          <a:lstStyle>
            <a:lvl1pPr algn="ctr" rtl="1">
              <a:lnSpc>
                <a:spcPct val="90000"/>
              </a:lnSpc>
              <a:defRPr sz="4800" b="0" cap="none" baseline="0">
                <a:cs typeface="+mj-cs"/>
              </a:defRPr>
            </a:lvl1pPr>
          </a:lstStyle>
          <a:p>
            <a:pPr rtl="1"/>
            <a:r>
              <a:rPr lang="ar-SA"/>
              <a:t>انقر لتحرير نمط عنوان الشكل الرئيسي</a:t>
            </a:r>
            <a:endParaRPr lang="ar-SA" dirty="0"/>
          </a:p>
        </p:txBody>
      </p:sp>
      <p:sp>
        <p:nvSpPr>
          <p:cNvPr id="3" name="عنصر نائب للنص 2"/>
          <p:cNvSpPr>
            <a:spLocks noGrp="1"/>
          </p:cNvSpPr>
          <p:nvPr>
            <p:ph type="body" idx="1"/>
          </p:nvPr>
        </p:nvSpPr>
        <p:spPr>
          <a:xfrm>
            <a:off x="1422030" y="3733800"/>
            <a:ext cx="9344765" cy="1219200"/>
          </a:xfrm>
        </p:spPr>
        <p:txBody>
          <a:bodyPr rtlCol="1" anchor="t"/>
          <a:lstStyle>
            <a:lvl1pPr marL="0" indent="0" algn="ctr" rtl="1">
              <a:spcBef>
                <a:spcPts val="0"/>
              </a:spcBef>
              <a:buNone/>
              <a:defRPr sz="2000" cap="all" baseline="0">
                <a:solidFill>
                  <a:schemeClr val="tx1"/>
                </a:solidFill>
                <a:cs typeface="+mj-cs"/>
              </a:defRPr>
            </a:lvl1pPr>
            <a:lvl2pPr marL="457200" indent="0" algn="r" rtl="1">
              <a:buNone/>
              <a:defRPr sz="1800">
                <a:solidFill>
                  <a:schemeClr val="tx1">
                    <a:tint val="75000"/>
                  </a:schemeClr>
                </a:solidFill>
              </a:defRPr>
            </a:lvl2pPr>
            <a:lvl3pPr marL="914400" indent="0" algn="r" rtl="1">
              <a:buNone/>
              <a:defRPr sz="1600">
                <a:solidFill>
                  <a:schemeClr val="tx1">
                    <a:tint val="75000"/>
                  </a:schemeClr>
                </a:solidFill>
              </a:defRPr>
            </a:lvl3pPr>
            <a:lvl4pPr marL="1371600" indent="0" algn="r" rtl="1">
              <a:buNone/>
              <a:defRPr sz="1400">
                <a:solidFill>
                  <a:schemeClr val="tx1">
                    <a:tint val="75000"/>
                  </a:schemeClr>
                </a:solidFill>
              </a:defRPr>
            </a:lvl4pPr>
            <a:lvl5pPr marL="1828800" indent="0" algn="r" rtl="1">
              <a:buNone/>
              <a:defRPr sz="1400">
                <a:solidFill>
                  <a:schemeClr val="tx1">
                    <a:tint val="75000"/>
                  </a:schemeClr>
                </a:solidFill>
              </a:defRPr>
            </a:lvl5pPr>
            <a:lvl6pPr marL="2286000" indent="0" algn="r" rtl="1">
              <a:buNone/>
              <a:defRPr sz="1400">
                <a:solidFill>
                  <a:schemeClr val="tx1">
                    <a:tint val="75000"/>
                  </a:schemeClr>
                </a:solidFill>
              </a:defRPr>
            </a:lvl6pPr>
            <a:lvl7pPr marL="2743200" indent="0" algn="r" rtl="1">
              <a:buNone/>
              <a:defRPr sz="1400">
                <a:solidFill>
                  <a:schemeClr val="tx1">
                    <a:tint val="75000"/>
                  </a:schemeClr>
                </a:solidFill>
              </a:defRPr>
            </a:lvl7pPr>
            <a:lvl8pPr marL="3200400" indent="0" algn="r" rtl="1">
              <a:buNone/>
              <a:defRPr sz="1400">
                <a:solidFill>
                  <a:schemeClr val="tx1">
                    <a:tint val="75000"/>
                  </a:schemeClr>
                </a:solidFill>
              </a:defRPr>
            </a:lvl8pPr>
            <a:lvl9pPr marL="3657600" indent="0" algn="r" rtl="1">
              <a:buNone/>
              <a:defRPr sz="1400">
                <a:solidFill>
                  <a:schemeClr val="tx1">
                    <a:tint val="75000"/>
                  </a:schemeClr>
                </a:solidFill>
              </a:defRPr>
            </a:lvl9pPr>
          </a:lstStyle>
          <a:p>
            <a:pPr lvl="0" rtl="1"/>
            <a:r>
              <a:rPr lang="ar-SA"/>
              <a:t>حرر أنماط نص الشكل الرئيسي</a:t>
            </a:r>
          </a:p>
        </p:txBody>
      </p:sp>
      <p:sp>
        <p:nvSpPr>
          <p:cNvPr id="5" name="عنصر نائب للتذييل 4"/>
          <p:cNvSpPr>
            <a:spLocks noGrp="1"/>
          </p:cNvSpPr>
          <p:nvPr>
            <p:ph type="ftr" sz="quarter" idx="11"/>
          </p:nvPr>
        </p:nvSpPr>
        <p:spPr/>
        <p:txBody>
          <a:bodyPr rtlCol="1"/>
          <a:lstStyle>
            <a:lvl1pPr>
              <a:defRPr>
                <a:cs typeface="+mj-cs"/>
              </a:defRPr>
            </a:lvl1pPr>
          </a:lstStyle>
          <a:p>
            <a:endParaRPr lang="ar-SA" dirty="0"/>
          </a:p>
        </p:txBody>
      </p:sp>
      <p:sp>
        <p:nvSpPr>
          <p:cNvPr id="4" name="عنصر نائب للتاريخ 3"/>
          <p:cNvSpPr>
            <a:spLocks noGrp="1"/>
          </p:cNvSpPr>
          <p:nvPr>
            <p:ph type="dt" sz="half" idx="10"/>
          </p:nvPr>
        </p:nvSpPr>
        <p:spPr/>
        <p:txBody>
          <a:bodyPr rtlCol="1"/>
          <a:lstStyle>
            <a:lvl1pPr>
              <a:defRPr>
                <a:cs typeface="+mj-cs"/>
              </a:defRPr>
            </a:lvl1pPr>
          </a:lstStyle>
          <a:p>
            <a:pPr algn="l"/>
            <a:fld id="{62C88332-41E8-4E08-9D13-12364DB3A705}" type="uaqdatetime1">
              <a:rPr lang="ar-SA" smtClean="0"/>
              <a:pPr algn="l"/>
              <a:t>13/06/1443</a:t>
            </a:fld>
            <a:endParaRPr lang="ar-SA" dirty="0"/>
          </a:p>
        </p:txBody>
      </p:sp>
      <p:sp>
        <p:nvSpPr>
          <p:cNvPr id="6" name="عنصر نائب لرقم الشريحة 5"/>
          <p:cNvSpPr>
            <a:spLocks noGrp="1"/>
          </p:cNvSpPr>
          <p:nvPr>
            <p:ph type="sldNum" sz="quarter" idx="12"/>
          </p:nvPr>
        </p:nvSpPr>
        <p:spPr/>
        <p:txBody>
          <a:bodyPr rtlCol="1"/>
          <a:lstStyle>
            <a:lvl1pPr>
              <a:defRPr>
                <a:cs typeface="+mj-cs"/>
              </a:defRPr>
            </a:lvl1pPr>
          </a:lstStyle>
          <a:p>
            <a:fld id="{DF28FB93-0A08-4E7D-8E63-9EFA29F1E093}" type="slidenum">
              <a:rPr lang="ar-SA" smtClean="0"/>
              <a:pPr/>
              <a:t>‹#›</a:t>
            </a:fld>
            <a:endParaRPr lang="ar-SA" dirty="0"/>
          </a:p>
        </p:txBody>
      </p:sp>
      <p:grpSp>
        <p:nvGrpSpPr>
          <p:cNvPr id="13" name="المجموعة 12"/>
          <p:cNvGrpSpPr/>
          <p:nvPr/>
        </p:nvGrpSpPr>
        <p:grpSpPr>
          <a:xfrm>
            <a:off x="3273781" y="3475736"/>
            <a:ext cx="5641265" cy="54864"/>
            <a:chOff x="2455975" y="2588441"/>
            <a:chExt cx="4232051" cy="41148"/>
          </a:xfrm>
        </p:grpSpPr>
        <p:sp>
          <p:nvSpPr>
            <p:cNvPr id="14" name="شكل بيضاوي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dirty="0">
                <a:ln>
                  <a:noFill/>
                </a:ln>
                <a:solidFill>
                  <a:sysClr val="window" lastClr="FFFFFF"/>
                </a:solidFill>
                <a:effectLst/>
                <a:uLnTx/>
                <a:uFillTx/>
                <a:latin typeface="Constantia"/>
                <a:ea typeface="+mn-ea"/>
                <a:cs typeface="+mj-cs"/>
              </a:endParaRPr>
            </a:p>
          </p:txBody>
        </p:sp>
        <p:sp>
          <p:nvSpPr>
            <p:cNvPr id="15" name="شكل بيضاوي 14"/>
            <p:cNvSpPr/>
            <p:nvPr/>
          </p:nvSpPr>
          <p:spPr>
            <a:xfrm>
              <a:off x="2455975" y="2588441"/>
              <a:ext cx="45720" cy="41148"/>
            </a:xfrm>
            <a:prstGeom prst="ellipse">
              <a:avLst/>
            </a:prstGeom>
            <a:solidFill>
              <a:schemeClr val="tx1"/>
            </a:solidFill>
            <a:ln w="26425" cap="flat" cmpd="sng" algn="ctr">
              <a:solidFill>
                <a:schemeClr val="tx1"/>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dirty="0">
                <a:ln>
                  <a:noFill/>
                </a:ln>
                <a:solidFill>
                  <a:sysClr val="window" lastClr="FFFFFF"/>
                </a:solidFill>
                <a:effectLst/>
                <a:uLnTx/>
                <a:uFillTx/>
                <a:latin typeface="Constantia"/>
                <a:ea typeface="+mn-ea"/>
                <a:cs typeface="+mj-cs"/>
              </a:endParaRPr>
            </a:p>
          </p:txBody>
        </p:sp>
        <p:grpSp>
          <p:nvGrpSpPr>
            <p:cNvPr id="16" name="مجموعة 15"/>
            <p:cNvGrpSpPr/>
            <p:nvPr/>
          </p:nvGrpSpPr>
          <p:grpSpPr>
            <a:xfrm>
              <a:off x="2563229" y="2594391"/>
              <a:ext cx="4023360" cy="29249"/>
              <a:chOff x="2550323" y="3458731"/>
              <a:chExt cx="4023360" cy="38998"/>
            </a:xfrm>
          </p:grpSpPr>
          <p:cxnSp>
            <p:nvCxnSpPr>
              <p:cNvPr id="17" name="موصل مستقيم 16"/>
              <p:cNvCxnSpPr/>
              <p:nvPr/>
            </p:nvCxnSpPr>
            <p:spPr>
              <a:xfrm>
                <a:off x="2550323" y="3458731"/>
                <a:ext cx="4023360" cy="0"/>
              </a:xfrm>
              <a:prstGeom prst="line">
                <a:avLst/>
              </a:prstGeom>
              <a:noFill/>
              <a:ln w="12700" cap="flat" cmpd="sng" algn="ctr">
                <a:solidFill>
                  <a:schemeClr val="tx1"/>
                </a:solidFill>
                <a:prstDash val="solid"/>
              </a:ln>
              <a:effectLst/>
            </p:spPr>
          </p:cxnSp>
          <p:cxnSp>
            <p:nvCxnSpPr>
              <p:cNvPr id="18" name="موصل مستقيم 17"/>
              <p:cNvCxnSpPr/>
              <p:nvPr/>
            </p:nvCxnSpPr>
            <p:spPr>
              <a:xfrm>
                <a:off x="2550323" y="3497729"/>
                <a:ext cx="4023360"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lstStyle/>
          <a:p>
            <a:pPr rtl="1"/>
            <a:r>
              <a:rPr lang="ar-SA"/>
              <a:t>انقر لتحرير نمط عنوان الشكل الرئيسي</a:t>
            </a:r>
            <a:endParaRPr lang="ar-SA" dirty="0"/>
          </a:p>
        </p:txBody>
      </p:sp>
      <p:sp>
        <p:nvSpPr>
          <p:cNvPr id="3" name="عنصر نائب للمحتوى 2"/>
          <p:cNvSpPr>
            <a:spLocks noGrp="1"/>
          </p:cNvSpPr>
          <p:nvPr>
            <p:ph sz="half" idx="1"/>
          </p:nvPr>
        </p:nvSpPr>
        <p:spPr>
          <a:xfrm>
            <a:off x="1218883" y="1803400"/>
            <a:ext cx="4773956" cy="4267200"/>
          </a:xfrm>
        </p:spPr>
        <p:txBody>
          <a:bodyPr rtlCol="1">
            <a:normAutofit/>
          </a:bodyPr>
          <a:lstStyle>
            <a:lvl1pPr algn="r" rtl="1">
              <a:defRPr sz="2400"/>
            </a:lvl1pPr>
            <a:lvl2pPr algn="r" rtl="1">
              <a:defRPr sz="2000"/>
            </a:lvl2pPr>
            <a:lvl3pPr algn="r" rtl="1">
              <a:defRPr sz="1800"/>
            </a:lvl3pPr>
            <a:lvl4pPr algn="r" rtl="1">
              <a:defRPr sz="1600"/>
            </a:lvl4pPr>
            <a:lvl5pPr algn="r" rtl="1">
              <a:defRPr sz="1600"/>
            </a:lvl5pPr>
            <a:lvl6pPr algn="r" rtl="1">
              <a:defRPr sz="1800"/>
            </a:lvl6pPr>
            <a:lvl7pPr algn="r" rtl="1">
              <a:defRPr sz="1800"/>
            </a:lvl7pPr>
            <a:lvl8pPr algn="r" rtl="1">
              <a:defRPr sz="1800"/>
            </a:lvl8pPr>
            <a:lvl9pPr algn="r" rtl="1">
              <a:defRPr sz="1800"/>
            </a:lvl9pPr>
          </a:lstStyle>
          <a:p>
            <a:pPr lvl="0" rtl="1"/>
            <a:r>
              <a:rPr lang="ar-SA"/>
              <a:t>حرر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ar-SA" dirty="0"/>
          </a:p>
        </p:txBody>
      </p:sp>
      <p:sp>
        <p:nvSpPr>
          <p:cNvPr id="4" name="عنصر نائب للمحتوى 3"/>
          <p:cNvSpPr>
            <a:spLocks noGrp="1"/>
          </p:cNvSpPr>
          <p:nvPr>
            <p:ph sz="half" idx="2"/>
          </p:nvPr>
        </p:nvSpPr>
        <p:spPr>
          <a:xfrm>
            <a:off x="6195986" y="1803400"/>
            <a:ext cx="4773956" cy="4267200"/>
          </a:xfrm>
        </p:spPr>
        <p:txBody>
          <a:bodyPr rtlCol="1">
            <a:normAutofit/>
          </a:bodyPr>
          <a:lstStyle>
            <a:lvl1pPr algn="r" rtl="1">
              <a:defRPr sz="2400"/>
            </a:lvl1pPr>
            <a:lvl2pPr algn="r" rtl="1">
              <a:defRPr sz="2000"/>
            </a:lvl2pPr>
            <a:lvl3pPr algn="r" rtl="1">
              <a:defRPr sz="1800"/>
            </a:lvl3pPr>
            <a:lvl4pPr algn="r" rtl="1">
              <a:defRPr sz="1600"/>
            </a:lvl4pPr>
            <a:lvl5pPr algn="r" rtl="1">
              <a:defRPr sz="1600"/>
            </a:lvl5pPr>
            <a:lvl6pPr algn="r" rtl="1">
              <a:defRPr sz="1800"/>
            </a:lvl6pPr>
            <a:lvl7pPr algn="r" rtl="1">
              <a:defRPr sz="1800"/>
            </a:lvl7pPr>
            <a:lvl8pPr algn="r" rtl="1">
              <a:defRPr sz="1800" baseline="0"/>
            </a:lvl8pPr>
            <a:lvl9pPr algn="r" rtl="1">
              <a:defRPr sz="1800" baseline="0"/>
            </a:lvl9pPr>
          </a:lstStyle>
          <a:p>
            <a:pPr lvl="0" rtl="1"/>
            <a:r>
              <a:rPr lang="ar-SA"/>
              <a:t>حرر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ar-SA" dirty="0"/>
          </a:p>
        </p:txBody>
      </p:sp>
      <p:sp>
        <p:nvSpPr>
          <p:cNvPr id="6" name="عنصر نائب للتذييل 5"/>
          <p:cNvSpPr>
            <a:spLocks noGrp="1"/>
          </p:cNvSpPr>
          <p:nvPr>
            <p:ph type="ftr" sz="quarter" idx="11"/>
          </p:nvPr>
        </p:nvSpPr>
        <p:spPr/>
        <p:txBody>
          <a:bodyPr rtlCol="1"/>
          <a:lstStyle/>
          <a:p>
            <a:pPr rtl="1"/>
            <a:endParaRPr lang="ar-SA" dirty="0"/>
          </a:p>
        </p:txBody>
      </p:sp>
      <p:sp>
        <p:nvSpPr>
          <p:cNvPr id="5" name="عنصر نائب للتاريخ 4"/>
          <p:cNvSpPr>
            <a:spLocks noGrp="1"/>
          </p:cNvSpPr>
          <p:nvPr>
            <p:ph type="dt" sz="half" idx="10"/>
          </p:nvPr>
        </p:nvSpPr>
        <p:spPr/>
        <p:txBody>
          <a:bodyPr rtlCol="1"/>
          <a:lstStyle/>
          <a:p>
            <a:pPr algn="l"/>
            <a:fld id="{62C88332-41E8-4E08-9D13-12364DB3A705}" type="uaqdatetime1">
              <a:rPr lang="ar-SA" smtClean="0"/>
              <a:pPr algn="l"/>
              <a:t>13/06/1443</a:t>
            </a:fld>
            <a:endParaRPr lang="ar-SA" dirty="0"/>
          </a:p>
        </p:txBody>
      </p:sp>
      <p:sp>
        <p:nvSpPr>
          <p:cNvPr id="7" name="عنصر نائب لرقم الشريحة 6"/>
          <p:cNvSpPr>
            <a:spLocks noGrp="1"/>
          </p:cNvSpPr>
          <p:nvPr>
            <p:ph type="sldNum" sz="quarter" idx="12"/>
          </p:nvPr>
        </p:nvSpPr>
        <p:spPr/>
        <p:txBody>
          <a:bodyPr rtlCol="1"/>
          <a:lstStyle/>
          <a:p>
            <a:pPr rtl="1"/>
            <a:fld id="{DF28FB93-0A08-4E7D-8E63-9EFA29F1E093}" type="slidenum">
              <a:rPr lang="ar-SA"/>
              <a:pPr/>
              <a:t>‹#›</a:t>
            </a:fld>
            <a:endParaRPr lang="ar-SA" dirty="0"/>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lstStyle>
            <a:lvl1pPr algn="r" rtl="1">
              <a:defRPr/>
            </a:lvl1pPr>
          </a:lstStyle>
          <a:p>
            <a:pPr rtl="1"/>
            <a:r>
              <a:rPr lang="ar-SA"/>
              <a:t>انقر لتحرير نمط عنوان الشكل الرئيسي</a:t>
            </a:r>
            <a:endParaRPr lang="ar-SA" dirty="0"/>
          </a:p>
        </p:txBody>
      </p:sp>
      <p:sp>
        <p:nvSpPr>
          <p:cNvPr id="3" name="عنصر نائب للنص 2"/>
          <p:cNvSpPr>
            <a:spLocks noGrp="1"/>
          </p:cNvSpPr>
          <p:nvPr>
            <p:ph type="body" idx="1"/>
          </p:nvPr>
        </p:nvSpPr>
        <p:spPr>
          <a:xfrm>
            <a:off x="1222945" y="1803400"/>
            <a:ext cx="4769806" cy="711200"/>
          </a:xfrm>
        </p:spPr>
        <p:txBody>
          <a:bodyPr rtlCol="1" anchor="ctr">
            <a:normAutofit/>
          </a:bodyPr>
          <a:lstStyle>
            <a:lvl1pPr marL="0" indent="0" algn="r" rtl="1">
              <a:lnSpc>
                <a:spcPct val="90000"/>
              </a:lnSpc>
              <a:spcBef>
                <a:spcPts val="0"/>
              </a:spcBef>
              <a:buNone/>
              <a:defRPr sz="20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SA"/>
              <a:t>حرر أنماط نص الشكل الرئيسي</a:t>
            </a:r>
          </a:p>
        </p:txBody>
      </p:sp>
      <p:sp>
        <p:nvSpPr>
          <p:cNvPr id="4" name="عنصر نائب للمحتوى 3"/>
          <p:cNvSpPr>
            <a:spLocks noGrp="1"/>
          </p:cNvSpPr>
          <p:nvPr>
            <p:ph sz="half" idx="2"/>
          </p:nvPr>
        </p:nvSpPr>
        <p:spPr>
          <a:xfrm>
            <a:off x="1218883" y="2514600"/>
            <a:ext cx="4773956" cy="3556000"/>
          </a:xfrm>
        </p:spPr>
        <p:txBody>
          <a:bodyPr rtlCol="1">
            <a:normAutofit/>
          </a:bodyPr>
          <a:lstStyle>
            <a:lvl1pPr algn="r" rtl="1">
              <a:spcBef>
                <a:spcPts val="1600"/>
              </a:spcBef>
              <a:defRPr sz="2000"/>
            </a:lvl1pPr>
            <a:lvl2pPr algn="r" rtl="1">
              <a:defRPr sz="1800"/>
            </a:lvl2pPr>
            <a:lvl3pPr algn="r" rtl="1">
              <a:defRPr sz="1600"/>
            </a:lvl3pPr>
            <a:lvl4pPr algn="r" rtl="1">
              <a:defRPr sz="1400"/>
            </a:lvl4pPr>
            <a:lvl5pPr algn="r" rtl="1">
              <a:defRPr sz="1400"/>
            </a:lvl5pPr>
            <a:lvl6pPr algn="r" rtl="1">
              <a:defRPr sz="1400"/>
            </a:lvl6pPr>
            <a:lvl7pPr algn="r" rtl="1">
              <a:defRPr sz="1400"/>
            </a:lvl7pPr>
            <a:lvl8pPr algn="r" rtl="1">
              <a:defRPr sz="1400"/>
            </a:lvl8pPr>
            <a:lvl9pPr algn="r" rtl="1">
              <a:defRPr sz="1400"/>
            </a:lvl9pPr>
          </a:lstStyle>
          <a:p>
            <a:pPr lvl="0" rtl="1"/>
            <a:r>
              <a:rPr lang="ar-SA"/>
              <a:t>حرر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ar-SA" dirty="0"/>
          </a:p>
        </p:txBody>
      </p:sp>
      <p:sp>
        <p:nvSpPr>
          <p:cNvPr id="5" name="عنصر نائب للنص 4"/>
          <p:cNvSpPr>
            <a:spLocks noGrp="1"/>
          </p:cNvSpPr>
          <p:nvPr>
            <p:ph type="body" sz="quarter" idx="3"/>
          </p:nvPr>
        </p:nvSpPr>
        <p:spPr>
          <a:xfrm>
            <a:off x="6200049" y="1803400"/>
            <a:ext cx="4769806" cy="711200"/>
          </a:xfrm>
        </p:spPr>
        <p:txBody>
          <a:bodyPr rtlCol="1" anchor="ctr">
            <a:normAutofit/>
          </a:bodyPr>
          <a:lstStyle>
            <a:lvl1pPr marL="0" indent="0" algn="r" rtl="1">
              <a:lnSpc>
                <a:spcPct val="90000"/>
              </a:lnSpc>
              <a:spcBef>
                <a:spcPts val="0"/>
              </a:spcBef>
              <a:buNone/>
              <a:defRPr sz="20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SA"/>
              <a:t>حرر أنماط نص الشكل الرئيسي</a:t>
            </a:r>
          </a:p>
        </p:txBody>
      </p:sp>
      <p:sp>
        <p:nvSpPr>
          <p:cNvPr id="6" name="عنصر نائب للمحتوى 5"/>
          <p:cNvSpPr>
            <a:spLocks noGrp="1"/>
          </p:cNvSpPr>
          <p:nvPr>
            <p:ph sz="quarter" idx="4"/>
          </p:nvPr>
        </p:nvSpPr>
        <p:spPr>
          <a:xfrm>
            <a:off x="6195986" y="2514600"/>
            <a:ext cx="4773956" cy="3556000"/>
          </a:xfrm>
        </p:spPr>
        <p:txBody>
          <a:bodyPr rtlCol="1">
            <a:normAutofit/>
          </a:bodyPr>
          <a:lstStyle>
            <a:lvl1pPr algn="r" rtl="1">
              <a:spcBef>
                <a:spcPts val="1600"/>
              </a:spcBef>
              <a:defRPr sz="2000"/>
            </a:lvl1pPr>
            <a:lvl2pPr algn="r" rtl="1">
              <a:defRPr sz="1800"/>
            </a:lvl2pPr>
            <a:lvl3pPr algn="r" rtl="1">
              <a:defRPr sz="1600"/>
            </a:lvl3pPr>
            <a:lvl4pPr algn="r" rtl="1">
              <a:defRPr sz="1400"/>
            </a:lvl4pPr>
            <a:lvl5pPr algn="r" rtl="1">
              <a:defRPr sz="1400"/>
            </a:lvl5pPr>
            <a:lvl6pPr algn="r" rtl="1">
              <a:defRPr sz="1400"/>
            </a:lvl6pPr>
            <a:lvl7pPr algn="r" rtl="1">
              <a:defRPr sz="1400"/>
            </a:lvl7pPr>
            <a:lvl8pPr algn="r" rtl="1">
              <a:defRPr sz="1400"/>
            </a:lvl8pPr>
            <a:lvl9pPr algn="r" rtl="1">
              <a:defRPr sz="1400"/>
            </a:lvl9pPr>
          </a:lstStyle>
          <a:p>
            <a:pPr lvl="0" rtl="1"/>
            <a:r>
              <a:rPr lang="ar-SA"/>
              <a:t>حرر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ar-SA" dirty="0"/>
          </a:p>
        </p:txBody>
      </p:sp>
      <p:sp>
        <p:nvSpPr>
          <p:cNvPr id="8" name="عنصر نائب للتذييل 7"/>
          <p:cNvSpPr>
            <a:spLocks noGrp="1"/>
          </p:cNvSpPr>
          <p:nvPr>
            <p:ph type="ftr" sz="quarter" idx="11"/>
          </p:nvPr>
        </p:nvSpPr>
        <p:spPr/>
        <p:txBody>
          <a:bodyPr rtlCol="1"/>
          <a:lstStyle/>
          <a:p>
            <a:pPr rtl="1"/>
            <a:endParaRPr lang="ar-SA" dirty="0"/>
          </a:p>
        </p:txBody>
      </p:sp>
      <p:sp>
        <p:nvSpPr>
          <p:cNvPr id="7" name="عنصر نائب للتاريخ 6"/>
          <p:cNvSpPr>
            <a:spLocks noGrp="1"/>
          </p:cNvSpPr>
          <p:nvPr>
            <p:ph type="dt" sz="half" idx="10"/>
          </p:nvPr>
        </p:nvSpPr>
        <p:spPr/>
        <p:txBody>
          <a:bodyPr rtlCol="1"/>
          <a:lstStyle/>
          <a:p>
            <a:pPr algn="l"/>
            <a:fld id="{62C88332-41E8-4E08-9D13-12364DB3A705}" type="uaqdatetime1">
              <a:rPr lang="ar-SA" smtClean="0"/>
              <a:pPr algn="l"/>
              <a:t>13/06/1443</a:t>
            </a:fld>
            <a:endParaRPr lang="ar-SA" dirty="0"/>
          </a:p>
        </p:txBody>
      </p:sp>
      <p:sp>
        <p:nvSpPr>
          <p:cNvPr id="9" name="عنصر نائب لرقم الشريحة 8"/>
          <p:cNvSpPr>
            <a:spLocks noGrp="1"/>
          </p:cNvSpPr>
          <p:nvPr>
            <p:ph type="sldNum" sz="quarter" idx="12"/>
          </p:nvPr>
        </p:nvSpPr>
        <p:spPr/>
        <p:txBody>
          <a:bodyPr rtlCol="1"/>
          <a:lstStyle/>
          <a:p>
            <a:pPr rtl="1"/>
            <a:fld id="{DF28FB93-0A08-4E7D-8E63-9EFA29F1E093}" type="slidenum">
              <a:rPr lang="ar-SA"/>
              <a:pPr/>
              <a:t>‹#›</a:t>
            </a:fld>
            <a:endParaRPr lang="ar-SA" dirty="0"/>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العنوان فقط">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lstStyle/>
          <a:p>
            <a:pPr rtl="1"/>
            <a:r>
              <a:rPr lang="ar-SA"/>
              <a:t>انقر لتحرير نمط عنوان الشكل الرئيسي</a:t>
            </a:r>
            <a:endParaRPr lang="ar-SA" dirty="0"/>
          </a:p>
        </p:txBody>
      </p:sp>
      <p:sp>
        <p:nvSpPr>
          <p:cNvPr id="4" name="عنصر نائب للتذييل 3"/>
          <p:cNvSpPr>
            <a:spLocks noGrp="1"/>
          </p:cNvSpPr>
          <p:nvPr>
            <p:ph type="ftr" sz="quarter" idx="11"/>
          </p:nvPr>
        </p:nvSpPr>
        <p:spPr/>
        <p:txBody>
          <a:bodyPr rtlCol="1"/>
          <a:lstStyle/>
          <a:p>
            <a:pPr rtl="1"/>
            <a:endParaRPr lang="ar-SA" dirty="0"/>
          </a:p>
        </p:txBody>
      </p:sp>
      <p:sp>
        <p:nvSpPr>
          <p:cNvPr id="3" name="عنصر نائب للتاريخ 2"/>
          <p:cNvSpPr>
            <a:spLocks noGrp="1"/>
          </p:cNvSpPr>
          <p:nvPr>
            <p:ph type="dt" sz="half" idx="10"/>
          </p:nvPr>
        </p:nvSpPr>
        <p:spPr/>
        <p:txBody>
          <a:bodyPr rtlCol="1"/>
          <a:lstStyle>
            <a:lvl1pPr>
              <a:defRPr/>
            </a:lvl1pPr>
          </a:lstStyle>
          <a:p>
            <a:pPr algn="l"/>
            <a:fld id="{52B1977B-959F-4585-B511-2553B7616B8C}" type="uaqdatetime1">
              <a:rPr lang="ar-SA" smtClean="0"/>
              <a:pPr algn="l"/>
              <a:t>13/06/1443</a:t>
            </a:fld>
            <a:endParaRPr lang="ar-SA" dirty="0"/>
          </a:p>
        </p:txBody>
      </p:sp>
      <p:sp>
        <p:nvSpPr>
          <p:cNvPr id="5" name="عنصر نائب لرقم الشريحة 4"/>
          <p:cNvSpPr>
            <a:spLocks noGrp="1"/>
          </p:cNvSpPr>
          <p:nvPr>
            <p:ph type="sldNum" sz="quarter" idx="12"/>
          </p:nvPr>
        </p:nvSpPr>
        <p:spPr/>
        <p:txBody>
          <a:bodyPr rtlCol="1"/>
          <a:lstStyle/>
          <a:p>
            <a:pPr rtl="1"/>
            <a:fld id="{DF28FB93-0A08-4E7D-8E63-9EFA29F1E093}" type="slidenum">
              <a:rPr lang="ar-SA"/>
              <a:pPr/>
              <a:t>‹#›</a:t>
            </a:fld>
            <a:endParaRPr lang="ar-SA"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3" name="عنصر نائب للتذييل 2"/>
          <p:cNvSpPr>
            <a:spLocks noGrp="1"/>
          </p:cNvSpPr>
          <p:nvPr>
            <p:ph type="ftr" sz="quarter" idx="11"/>
          </p:nvPr>
        </p:nvSpPr>
        <p:spPr/>
        <p:txBody>
          <a:bodyPr rtlCol="1"/>
          <a:lstStyle/>
          <a:p>
            <a:pPr rtl="1"/>
            <a:endParaRPr lang="ar-SA" dirty="0"/>
          </a:p>
        </p:txBody>
      </p:sp>
      <p:sp>
        <p:nvSpPr>
          <p:cNvPr id="2" name="عنصر نائب للتاريخ 1"/>
          <p:cNvSpPr>
            <a:spLocks noGrp="1"/>
          </p:cNvSpPr>
          <p:nvPr>
            <p:ph type="dt" sz="half" idx="10"/>
          </p:nvPr>
        </p:nvSpPr>
        <p:spPr/>
        <p:txBody>
          <a:bodyPr rtlCol="1"/>
          <a:lstStyle/>
          <a:p>
            <a:pPr algn="l"/>
            <a:fld id="{62C88332-41E8-4E08-9D13-12364DB3A705}" type="uaqdatetime1">
              <a:rPr lang="ar-SA" smtClean="0"/>
              <a:pPr algn="l"/>
              <a:t>13/06/1443</a:t>
            </a:fld>
            <a:endParaRPr lang="ar-SA" dirty="0"/>
          </a:p>
        </p:txBody>
      </p:sp>
      <p:sp>
        <p:nvSpPr>
          <p:cNvPr id="4" name="عنصر نائب لرقم الشريحة 3"/>
          <p:cNvSpPr>
            <a:spLocks noGrp="1"/>
          </p:cNvSpPr>
          <p:nvPr>
            <p:ph type="sldNum" sz="quarter" idx="12"/>
          </p:nvPr>
        </p:nvSpPr>
        <p:spPr/>
        <p:txBody>
          <a:bodyPr rtlCol="1"/>
          <a:lstStyle/>
          <a:p>
            <a:pPr rtl="1"/>
            <a:fld id="{DF28FB93-0A08-4E7D-8E63-9EFA29F1E093}" type="slidenum">
              <a:rPr lang="ar-SA"/>
              <a:pPr/>
              <a:t>‹#›</a:t>
            </a:fld>
            <a:endParaRPr lang="ar-SA"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بتسمية توضيحية">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nchor="b">
            <a:normAutofit/>
          </a:bodyPr>
          <a:lstStyle>
            <a:lvl1pPr algn="r" rtl="1">
              <a:defRPr sz="3200" b="0"/>
            </a:lvl1pPr>
          </a:lstStyle>
          <a:p>
            <a:pPr rtl="1"/>
            <a:r>
              <a:rPr lang="ar-SA"/>
              <a:t>انقر لتحرير نمط عنوان الشكل الرئيسي</a:t>
            </a:r>
            <a:endParaRPr lang="ar-SA" dirty="0"/>
          </a:p>
        </p:txBody>
      </p:sp>
      <p:sp>
        <p:nvSpPr>
          <p:cNvPr id="3" name="عنصر نائب للمحتوى 2"/>
          <p:cNvSpPr>
            <a:spLocks noGrp="1"/>
          </p:cNvSpPr>
          <p:nvPr>
            <p:ph idx="1"/>
          </p:nvPr>
        </p:nvSpPr>
        <p:spPr>
          <a:xfrm>
            <a:off x="4367662" y="1803400"/>
            <a:ext cx="6602281" cy="4267201"/>
          </a:xfrm>
        </p:spPr>
        <p:txBody>
          <a:bodyPr rtlCol="1">
            <a:normAutofit/>
          </a:bodyPr>
          <a:lstStyle>
            <a:lvl1pPr algn="r" rtl="1">
              <a:defRPr sz="2400"/>
            </a:lvl1pPr>
            <a:lvl2pPr algn="r" rtl="1">
              <a:defRPr sz="2000"/>
            </a:lvl2pPr>
            <a:lvl3pPr algn="r" rtl="1">
              <a:defRPr sz="1800"/>
            </a:lvl3pPr>
            <a:lvl4pPr algn="r" rtl="1">
              <a:defRPr sz="1600"/>
            </a:lvl4pPr>
            <a:lvl5pPr algn="r" rtl="1">
              <a:defRPr sz="1600"/>
            </a:lvl5pPr>
            <a:lvl6pPr algn="r" rtl="1">
              <a:defRPr sz="1600"/>
            </a:lvl6pPr>
            <a:lvl7pPr algn="r" rtl="1">
              <a:defRPr sz="1600"/>
            </a:lvl7pPr>
            <a:lvl8pPr algn="r" rtl="1">
              <a:defRPr sz="1600" baseline="0"/>
            </a:lvl8pPr>
            <a:lvl9pPr algn="r" rtl="1">
              <a:defRPr sz="1600" baseline="0"/>
            </a:lvl9pPr>
          </a:lstStyle>
          <a:p>
            <a:pPr lvl="0" rtl="1"/>
            <a:r>
              <a:rPr lang="ar-SA"/>
              <a:t>حرر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ar-SA" dirty="0"/>
          </a:p>
        </p:txBody>
      </p:sp>
      <p:sp>
        <p:nvSpPr>
          <p:cNvPr id="4" name="عنصر نائب للنص 3"/>
          <p:cNvSpPr>
            <a:spLocks noGrp="1"/>
          </p:cNvSpPr>
          <p:nvPr>
            <p:ph type="body" sz="half" idx="2"/>
          </p:nvPr>
        </p:nvSpPr>
        <p:spPr>
          <a:xfrm>
            <a:off x="1194534" y="1803400"/>
            <a:ext cx="2844060" cy="4267201"/>
          </a:xfrm>
        </p:spPr>
        <p:txBody>
          <a:bodyPr rtlCol="1">
            <a:normAutofit/>
          </a:bodyPr>
          <a:lstStyle>
            <a:lvl1pPr marL="0" indent="0" algn="r" rtl="1">
              <a:spcBef>
                <a:spcPts val="1600"/>
              </a:spcBef>
              <a:buNone/>
              <a:defRPr sz="2000"/>
            </a:lvl1pPr>
            <a:lvl2pPr marL="457200" indent="0" algn="r" rtl="1">
              <a:buNone/>
              <a:defRPr sz="1200"/>
            </a:lvl2pPr>
            <a:lvl3pPr marL="914400" indent="0" algn="r" rtl="1">
              <a:buNone/>
              <a:defRPr sz="1000"/>
            </a:lvl3pPr>
            <a:lvl4pPr marL="1371600" indent="0" algn="r" rtl="1">
              <a:buNone/>
              <a:defRPr sz="900"/>
            </a:lvl4pPr>
            <a:lvl5pPr marL="1828800" indent="0" algn="r" rtl="1">
              <a:buNone/>
              <a:defRPr sz="900"/>
            </a:lvl5pPr>
            <a:lvl6pPr marL="2286000" indent="0" algn="r" rtl="1">
              <a:buNone/>
              <a:defRPr sz="900"/>
            </a:lvl6pPr>
            <a:lvl7pPr marL="2743200" indent="0" algn="r" rtl="1">
              <a:buNone/>
              <a:defRPr sz="900"/>
            </a:lvl7pPr>
            <a:lvl8pPr marL="3200400" indent="0" algn="r" rtl="1">
              <a:buNone/>
              <a:defRPr sz="900"/>
            </a:lvl8pPr>
            <a:lvl9pPr marL="3657600" indent="0" algn="r" rtl="1">
              <a:buNone/>
              <a:defRPr sz="900"/>
            </a:lvl9pPr>
          </a:lstStyle>
          <a:p>
            <a:pPr lvl="0" rtl="1"/>
            <a:r>
              <a:rPr lang="ar-SA"/>
              <a:t>حرر أنماط نص الشكل الرئيسي</a:t>
            </a:r>
          </a:p>
        </p:txBody>
      </p:sp>
      <p:sp>
        <p:nvSpPr>
          <p:cNvPr id="6" name="عنصر نائب للتذييل 5"/>
          <p:cNvSpPr>
            <a:spLocks noGrp="1"/>
          </p:cNvSpPr>
          <p:nvPr>
            <p:ph type="ftr" sz="quarter" idx="11"/>
          </p:nvPr>
        </p:nvSpPr>
        <p:spPr/>
        <p:txBody>
          <a:bodyPr rtlCol="1"/>
          <a:lstStyle/>
          <a:p>
            <a:pPr rtl="1"/>
            <a:endParaRPr lang="ar-SA" dirty="0"/>
          </a:p>
        </p:txBody>
      </p:sp>
      <p:sp>
        <p:nvSpPr>
          <p:cNvPr id="5" name="عنصر نائب للتاريخ 4"/>
          <p:cNvSpPr>
            <a:spLocks noGrp="1"/>
          </p:cNvSpPr>
          <p:nvPr>
            <p:ph type="dt" sz="half" idx="10"/>
          </p:nvPr>
        </p:nvSpPr>
        <p:spPr/>
        <p:txBody>
          <a:bodyPr rtlCol="1"/>
          <a:lstStyle>
            <a:lvl1pPr>
              <a:defRPr/>
            </a:lvl1pPr>
          </a:lstStyle>
          <a:p>
            <a:pPr algn="l"/>
            <a:fld id="{C49EE4E8-AFD4-442E-9677-A7AAE807DE0A}" type="uaqdatetime1">
              <a:rPr lang="ar-SA" smtClean="0"/>
              <a:pPr algn="l"/>
              <a:t>13/06/1443</a:t>
            </a:fld>
            <a:endParaRPr lang="ar-SA" dirty="0"/>
          </a:p>
        </p:txBody>
      </p:sp>
      <p:sp>
        <p:nvSpPr>
          <p:cNvPr id="7" name="عنصر نائب لرقم الشريحة 6"/>
          <p:cNvSpPr>
            <a:spLocks noGrp="1"/>
          </p:cNvSpPr>
          <p:nvPr>
            <p:ph type="sldNum" sz="quarter" idx="12"/>
          </p:nvPr>
        </p:nvSpPr>
        <p:spPr/>
        <p:txBody>
          <a:bodyPr rtlCol="1"/>
          <a:lstStyle/>
          <a:p>
            <a:pPr rtl="1"/>
            <a:fld id="{DF28FB93-0A08-4E7D-8E63-9EFA29F1E093}" type="slidenum">
              <a:rPr lang="ar-SA"/>
              <a:pPr/>
              <a:t>‹#›</a:t>
            </a:fld>
            <a:endParaRPr lang="ar-SA"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nchor="b">
            <a:normAutofit/>
          </a:bodyPr>
          <a:lstStyle>
            <a:lvl1pPr algn="r" rtl="1">
              <a:defRPr sz="3200" b="0">
                <a:cs typeface="+mj-cs"/>
              </a:defRPr>
            </a:lvl1pPr>
          </a:lstStyle>
          <a:p>
            <a:pPr rtl="1"/>
            <a:r>
              <a:rPr lang="ar-SA"/>
              <a:t>انقر لتحرير نمط عنوان الشكل الرئيسي</a:t>
            </a:r>
            <a:endParaRPr lang="ar-SA" dirty="0"/>
          </a:p>
        </p:txBody>
      </p:sp>
      <p:sp>
        <p:nvSpPr>
          <p:cNvPr id="8" name="المستطيل 7"/>
          <p:cNvSpPr/>
          <p:nvPr/>
        </p:nvSpPr>
        <p:spPr>
          <a:xfrm>
            <a:off x="436766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1" anchor="ctr"/>
          <a:lstStyle/>
          <a:p>
            <a:pPr algn="ctr" rtl="1"/>
            <a:endParaRPr lang="ar-SA" dirty="0">
              <a:cs typeface="+mj-cs"/>
            </a:endParaRPr>
          </a:p>
        </p:txBody>
      </p:sp>
      <p:sp>
        <p:nvSpPr>
          <p:cNvPr id="3" name="عنصر نائب للصورة 2" descr="عنصر نائب فارغ لإضافة صورة. انقر فوق العنصر النائب وقم بتحديد الصورة التي ترغب بإضافتها."/>
          <p:cNvSpPr>
            <a:spLocks noGrp="1"/>
          </p:cNvSpPr>
          <p:nvPr>
            <p:ph type="pic" idx="1"/>
          </p:nvPr>
        </p:nvSpPr>
        <p:spPr>
          <a:xfrm>
            <a:off x="4487519" y="1925320"/>
            <a:ext cx="6362567" cy="4023360"/>
          </a:xfrm>
          <a:solidFill>
            <a:schemeClr val="bg2"/>
          </a:solidFill>
        </p:spPr>
        <p:txBody>
          <a:bodyPr tIns="914400" rtlCol="1">
            <a:normAutofit/>
          </a:bodyPr>
          <a:lstStyle>
            <a:lvl1pPr marL="0" indent="0" algn="ctr" rtl="1">
              <a:buNone/>
              <a:defRPr sz="2400">
                <a:cs typeface="+mj-cs"/>
              </a:defRPr>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r>
              <a:rPr lang="ar-SA"/>
              <a:t>انقر فوق الأيقونة لإضافة صورة</a:t>
            </a:r>
            <a:endParaRPr lang="ar-SA" dirty="0"/>
          </a:p>
        </p:txBody>
      </p:sp>
      <p:sp>
        <p:nvSpPr>
          <p:cNvPr id="4" name="عنصر نائب للنص 3"/>
          <p:cNvSpPr>
            <a:spLocks noGrp="1"/>
          </p:cNvSpPr>
          <p:nvPr>
            <p:ph type="body" sz="half" idx="2"/>
          </p:nvPr>
        </p:nvSpPr>
        <p:spPr>
          <a:xfrm>
            <a:off x="1224222" y="1803401"/>
            <a:ext cx="2844060" cy="4165600"/>
          </a:xfrm>
        </p:spPr>
        <p:txBody>
          <a:bodyPr rtlCol="1">
            <a:normAutofit/>
          </a:bodyPr>
          <a:lstStyle>
            <a:lvl1pPr marL="0" indent="0" algn="r" rtl="1">
              <a:spcBef>
                <a:spcPts val="1600"/>
              </a:spcBef>
              <a:buNone/>
              <a:defRPr sz="2000">
                <a:cs typeface="+mj-cs"/>
              </a:defRPr>
            </a:lvl1pPr>
            <a:lvl2pPr marL="457200" indent="0" algn="r" rtl="1">
              <a:buNone/>
              <a:defRPr sz="1200"/>
            </a:lvl2pPr>
            <a:lvl3pPr marL="914400" indent="0" algn="r" rtl="1">
              <a:buNone/>
              <a:defRPr sz="1000"/>
            </a:lvl3pPr>
            <a:lvl4pPr marL="1371600" indent="0" algn="r" rtl="1">
              <a:buNone/>
              <a:defRPr sz="900"/>
            </a:lvl4pPr>
            <a:lvl5pPr marL="1828800" indent="0" algn="r" rtl="1">
              <a:buNone/>
              <a:defRPr sz="900"/>
            </a:lvl5pPr>
            <a:lvl6pPr marL="2286000" indent="0" algn="r" rtl="1">
              <a:buNone/>
              <a:defRPr sz="900"/>
            </a:lvl6pPr>
            <a:lvl7pPr marL="2743200" indent="0" algn="r" rtl="1">
              <a:buNone/>
              <a:defRPr sz="900"/>
            </a:lvl7pPr>
            <a:lvl8pPr marL="3200400" indent="0" algn="r" rtl="1">
              <a:buNone/>
              <a:defRPr sz="900"/>
            </a:lvl8pPr>
            <a:lvl9pPr marL="3657600" indent="0" algn="r" rtl="1">
              <a:buNone/>
              <a:defRPr sz="900"/>
            </a:lvl9pPr>
          </a:lstStyle>
          <a:p>
            <a:pPr lvl="0" rtl="1"/>
            <a:r>
              <a:rPr lang="ar-SA"/>
              <a:t>حرر أنماط نص الشكل الرئيسي</a:t>
            </a:r>
          </a:p>
        </p:txBody>
      </p:sp>
      <p:sp>
        <p:nvSpPr>
          <p:cNvPr id="6" name="عنصر نائب للتذييل 5"/>
          <p:cNvSpPr>
            <a:spLocks noGrp="1"/>
          </p:cNvSpPr>
          <p:nvPr>
            <p:ph type="ftr" sz="quarter" idx="11"/>
          </p:nvPr>
        </p:nvSpPr>
        <p:spPr/>
        <p:txBody>
          <a:bodyPr rtlCol="1"/>
          <a:lstStyle>
            <a:lvl1pPr>
              <a:defRPr>
                <a:cs typeface="+mj-cs"/>
              </a:defRPr>
            </a:lvl1pPr>
          </a:lstStyle>
          <a:p>
            <a:endParaRPr lang="ar-SA" dirty="0"/>
          </a:p>
        </p:txBody>
      </p:sp>
      <p:sp>
        <p:nvSpPr>
          <p:cNvPr id="5" name="عنصر نائب للتاريخ 4"/>
          <p:cNvSpPr>
            <a:spLocks noGrp="1"/>
          </p:cNvSpPr>
          <p:nvPr>
            <p:ph type="dt" sz="half" idx="10"/>
          </p:nvPr>
        </p:nvSpPr>
        <p:spPr/>
        <p:txBody>
          <a:bodyPr rtlCol="1"/>
          <a:lstStyle>
            <a:lvl1pPr>
              <a:defRPr>
                <a:cs typeface="+mj-cs"/>
              </a:defRPr>
            </a:lvl1pPr>
          </a:lstStyle>
          <a:p>
            <a:pPr algn="l"/>
            <a:fld id="{62C88332-41E8-4E08-9D13-12364DB3A705}" type="uaqdatetime1">
              <a:rPr lang="ar-SA" smtClean="0"/>
              <a:pPr algn="l"/>
              <a:t>13/06/1443</a:t>
            </a:fld>
            <a:endParaRPr lang="ar-SA" dirty="0"/>
          </a:p>
        </p:txBody>
      </p:sp>
      <p:sp>
        <p:nvSpPr>
          <p:cNvPr id="7" name="عنصر نائب لرقم الشريحة 6"/>
          <p:cNvSpPr>
            <a:spLocks noGrp="1"/>
          </p:cNvSpPr>
          <p:nvPr>
            <p:ph type="sldNum" sz="quarter" idx="12"/>
          </p:nvPr>
        </p:nvSpPr>
        <p:spPr/>
        <p:txBody>
          <a:bodyPr rtlCol="1"/>
          <a:lstStyle>
            <a:lvl1pPr>
              <a:defRPr>
                <a:cs typeface="+mj-cs"/>
              </a:defRPr>
            </a:lvl1pPr>
          </a:lstStyle>
          <a:p>
            <a:fld id="{DF28FB93-0A08-4E7D-8E63-9EFA29F1E093}" type="slidenum">
              <a:rPr lang="ar-SA" smtClean="0"/>
              <a:pPr/>
              <a:t>‹#›</a:t>
            </a:fld>
            <a:endParaRPr lang="ar-SA"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المستطيل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1" anchor="ctr"/>
          <a:lstStyle/>
          <a:p>
            <a:pPr algn="ctr" rtl="1"/>
            <a:endParaRPr lang="ar-SA" sz="2400" dirty="0">
              <a:cs typeface="+mj-cs"/>
            </a:endParaRPr>
          </a:p>
        </p:txBody>
      </p:sp>
      <p:sp>
        <p:nvSpPr>
          <p:cNvPr id="8" name="مستطيل مستدير الزوايا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1" anchor="ctr"/>
          <a:lstStyle/>
          <a:p>
            <a:pPr algn="ctr" rtl="1"/>
            <a:endParaRPr lang="ar-SA" dirty="0">
              <a:cs typeface="+mj-cs"/>
            </a:endParaRPr>
          </a:p>
        </p:txBody>
      </p:sp>
      <p:sp>
        <p:nvSpPr>
          <p:cNvPr id="2" name="عنصر نائب للعنوان 1"/>
          <p:cNvSpPr>
            <a:spLocks noGrp="1"/>
          </p:cNvSpPr>
          <p:nvPr>
            <p:ph type="title"/>
          </p:nvPr>
        </p:nvSpPr>
        <p:spPr>
          <a:xfrm>
            <a:off x="1218883" y="431800"/>
            <a:ext cx="9751060" cy="1168400"/>
          </a:xfrm>
          <a:prstGeom prst="rect">
            <a:avLst/>
          </a:prstGeom>
        </p:spPr>
        <p:txBody>
          <a:bodyPr vert="horz" lIns="91440" tIns="45720" rIns="91440" bIns="45720" rtlCol="1" anchor="b">
            <a:normAutofit/>
          </a:bodyPr>
          <a:lstStyle/>
          <a:p>
            <a:pPr rtl="1"/>
            <a:r>
              <a:rPr lang="ar-SA" dirty="0"/>
              <a:t>انقر لتحرير نمط العنوان الرئيسي</a:t>
            </a:r>
          </a:p>
        </p:txBody>
      </p:sp>
      <p:sp>
        <p:nvSpPr>
          <p:cNvPr id="3" name="عنصر نائب للنص 2"/>
          <p:cNvSpPr>
            <a:spLocks noGrp="1"/>
          </p:cNvSpPr>
          <p:nvPr>
            <p:ph type="body" idx="1"/>
          </p:nvPr>
        </p:nvSpPr>
        <p:spPr>
          <a:xfrm>
            <a:off x="1218883" y="1803400"/>
            <a:ext cx="9751060" cy="4267200"/>
          </a:xfrm>
          <a:prstGeom prst="rect">
            <a:avLst/>
          </a:prstGeom>
        </p:spPr>
        <p:txBody>
          <a:bodyPr vert="horz" lIns="91440" tIns="45720" rIns="91440" bIns="45720" rtlCol="1">
            <a:normAutofit/>
          </a:bodyPr>
          <a:lstStyle/>
          <a:p>
            <a:pPr lvl="0" rtl="1"/>
            <a:r>
              <a:rPr lang="ar-SA" dirty="0"/>
              <a:t>انقر لتحرير أنماط النص الرئيسي</a:t>
            </a:r>
          </a:p>
          <a:p>
            <a:pPr lvl="1" rtl="1"/>
            <a:r>
              <a:rPr lang="ar-SA" dirty="0"/>
              <a:t>المستوى الثاني</a:t>
            </a:r>
          </a:p>
          <a:p>
            <a:pPr lvl="2" rtl="1"/>
            <a:r>
              <a:rPr lang="ar-SA" dirty="0"/>
              <a:t>المستوى الثالث</a:t>
            </a:r>
          </a:p>
          <a:p>
            <a:pPr lvl="3" rtl="1"/>
            <a:r>
              <a:rPr lang="ar-SA" dirty="0"/>
              <a:t>المستوى الرابع</a:t>
            </a:r>
          </a:p>
          <a:p>
            <a:pPr lvl="4" rtl="1"/>
            <a:r>
              <a:rPr lang="ar-SA" dirty="0"/>
              <a:t>المستوى الخامس</a:t>
            </a:r>
          </a:p>
        </p:txBody>
      </p:sp>
      <p:sp>
        <p:nvSpPr>
          <p:cNvPr id="5" name="عنصر نائب للتذييل 4"/>
          <p:cNvSpPr>
            <a:spLocks noGrp="1"/>
          </p:cNvSpPr>
          <p:nvPr>
            <p:ph type="ftr" sz="quarter" idx="3"/>
          </p:nvPr>
        </p:nvSpPr>
        <p:spPr>
          <a:xfrm>
            <a:off x="3556342" y="6172200"/>
            <a:ext cx="7414870" cy="304800"/>
          </a:xfrm>
          <a:prstGeom prst="rect">
            <a:avLst/>
          </a:prstGeom>
        </p:spPr>
        <p:txBody>
          <a:bodyPr vert="horz" lIns="91440" tIns="45720" rIns="91440" bIns="45720" rtlCol="1" anchor="ctr"/>
          <a:lstStyle>
            <a:lvl1pPr algn="r" rtl="1">
              <a:defRPr sz="1100">
                <a:solidFill>
                  <a:schemeClr val="tx1"/>
                </a:solidFill>
                <a:cs typeface="+mj-cs"/>
              </a:defRPr>
            </a:lvl1pPr>
          </a:lstStyle>
          <a:p>
            <a:endParaRPr lang="ar-SA" dirty="0"/>
          </a:p>
        </p:txBody>
      </p:sp>
      <p:sp>
        <p:nvSpPr>
          <p:cNvPr id="4" name="عنصر نائب للتاريخ 3"/>
          <p:cNvSpPr>
            <a:spLocks noGrp="1"/>
          </p:cNvSpPr>
          <p:nvPr>
            <p:ph type="dt" sz="half" idx="2"/>
          </p:nvPr>
        </p:nvSpPr>
        <p:spPr>
          <a:xfrm>
            <a:off x="2133240" y="6172200"/>
            <a:ext cx="1218883" cy="304800"/>
          </a:xfrm>
          <a:prstGeom prst="rect">
            <a:avLst/>
          </a:prstGeom>
        </p:spPr>
        <p:txBody>
          <a:bodyPr vert="horz" lIns="91440" tIns="45720" rIns="91440" bIns="45720" rtlCol="1" anchor="ctr"/>
          <a:lstStyle>
            <a:lvl1pPr algn="r" rtl="1">
              <a:defRPr sz="1100">
                <a:solidFill>
                  <a:schemeClr val="tx1"/>
                </a:solidFill>
                <a:cs typeface="+mj-cs"/>
              </a:defRPr>
            </a:lvl1pPr>
          </a:lstStyle>
          <a:p>
            <a:pPr algn="l"/>
            <a:fld id="{62C88332-41E8-4E08-9D13-12364DB3A705}" type="uaqdatetime1">
              <a:rPr lang="ar-SA" smtClean="0"/>
              <a:pPr algn="l"/>
              <a:t>13/06/1443</a:t>
            </a:fld>
            <a:endParaRPr lang="ar-SA" dirty="0"/>
          </a:p>
        </p:txBody>
      </p:sp>
      <p:sp>
        <p:nvSpPr>
          <p:cNvPr id="6" name="عنصر نائب لرقم الشريحة 5"/>
          <p:cNvSpPr>
            <a:spLocks noGrp="1"/>
          </p:cNvSpPr>
          <p:nvPr>
            <p:ph type="sldNum" sz="quarter" idx="4"/>
          </p:nvPr>
        </p:nvSpPr>
        <p:spPr>
          <a:xfrm>
            <a:off x="1220400" y="6172200"/>
            <a:ext cx="711015" cy="304800"/>
          </a:xfrm>
          <a:prstGeom prst="rect">
            <a:avLst/>
          </a:prstGeom>
        </p:spPr>
        <p:txBody>
          <a:bodyPr vert="horz" lIns="91440" tIns="45720" rIns="91440" bIns="45720" rtlCol="1" anchor="ctr"/>
          <a:lstStyle>
            <a:lvl1pPr algn="l" rtl="1">
              <a:defRPr sz="1100">
                <a:solidFill>
                  <a:schemeClr val="tx1"/>
                </a:solidFill>
                <a:cs typeface="+mj-cs"/>
              </a:defRPr>
            </a:lvl1pPr>
          </a:lstStyle>
          <a:p>
            <a:fld id="{DF28FB93-0A08-4E7D-8E63-9EFA29F1E093}" type="slidenum">
              <a:rPr lang="ar-SA" smtClean="0"/>
              <a:pPr/>
              <a:t>‹#›</a:t>
            </a:fld>
            <a:endParaRPr lang="ar-SA"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1" eaLnBrk="1" latinLnBrk="0" hangingPunct="1">
        <a:spcBef>
          <a:spcPct val="0"/>
        </a:spcBef>
        <a:buNone/>
        <a:defRPr sz="3200" kern="1200">
          <a:solidFill>
            <a:schemeClr val="tx1"/>
          </a:solidFill>
          <a:latin typeface="+mj-lt"/>
          <a:ea typeface="+mj-ea"/>
          <a:cs typeface="+mj-cs"/>
        </a:defRPr>
      </a:lvl1pPr>
    </p:titleStyle>
    <p:bodyStyle>
      <a:lvl1pPr marL="246888" indent="-246888" algn="r" defTabSz="914400" rtl="1"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j-cs"/>
        </a:defRPr>
      </a:lvl1pPr>
      <a:lvl2pPr marL="548640" indent="-246888" algn="r" defTabSz="914400" rtl="1"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j-cs"/>
        </a:defRPr>
      </a:lvl2pPr>
      <a:lvl3pPr marL="850392" indent="-246888" algn="r" defTabSz="914400" rtl="1"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j-cs"/>
        </a:defRPr>
      </a:lvl3pPr>
      <a:lvl4pPr marL="1152144" indent="-246888" algn="r" defTabSz="914400" rtl="1"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j-cs"/>
        </a:defRPr>
      </a:lvl4pPr>
      <a:lvl5pPr marL="1453896" indent="-246888" algn="r" defTabSz="914400" rtl="1"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j-cs"/>
        </a:defRPr>
      </a:lvl5pPr>
      <a:lvl6pPr marL="1755648" indent="-246888" algn="r" defTabSz="914400" rtl="1"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r" defTabSz="914400" rtl="1"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r" defTabSz="914400" rtl="1"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r" defTabSz="914400" rtl="1"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avi"/><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gif"/><Relationship Id="rId5" Type="http://schemas.openxmlformats.org/officeDocument/2006/relationships/slideLayout" Target="../slideLayouts/slideLayout4.xml"/><Relationship Id="rId4" Type="http://schemas.openxmlformats.org/officeDocument/2006/relationships/video" Target="../media/media2.avi"/></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ctrTitle"/>
          </p:nvPr>
        </p:nvSpPr>
        <p:spPr>
          <a:xfrm>
            <a:off x="1141412" y="2514600"/>
            <a:ext cx="9435241" cy="1625599"/>
          </a:xfrm>
        </p:spPr>
        <p:txBody>
          <a:bodyPr rtlCol="1"/>
          <a:lstStyle/>
          <a:p>
            <a:pPr rtl="1"/>
            <a:r>
              <a:rPr lang="ar-IQ" dirty="0">
                <a:latin typeface="Sakkal Majalla" panose="02000000000000000000" pitchFamily="2" charset="-78"/>
                <a:cs typeface="Sakkal Majalla" panose="02000000000000000000" pitchFamily="2" charset="-78"/>
              </a:rPr>
              <a:t>محركات </a:t>
            </a:r>
            <a:r>
              <a:rPr lang="ar-IQ" dirty="0" smtClean="0">
                <a:latin typeface="Sakkal Majalla" panose="02000000000000000000" pitchFamily="2" charset="-78"/>
                <a:cs typeface="Sakkal Majalla" panose="02000000000000000000" pitchFamily="2" charset="-78"/>
              </a:rPr>
              <a:t>الساحبات</a:t>
            </a:r>
            <a:br>
              <a:rPr lang="ar-IQ" dirty="0" smtClean="0">
                <a:latin typeface="Sakkal Majalla" panose="02000000000000000000" pitchFamily="2" charset="-78"/>
                <a:cs typeface="Sakkal Majalla" panose="02000000000000000000" pitchFamily="2" charset="-78"/>
              </a:rPr>
            </a:br>
            <a:endParaRPr lang="ar-SA"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a:extLst>
              <a:ext uri="{FF2B5EF4-FFF2-40B4-BE49-F238E27FC236}">
                <a16:creationId xmlns:a16="http://schemas.microsoft.com/office/drawing/2014/main" xmlns="" id="{BA20401F-17BF-4FC5-A333-DCDAAFC89DFE}"/>
              </a:ext>
            </a:extLst>
          </p:cNvPr>
          <p:cNvSpPr>
            <a:spLocks noGrp="1"/>
          </p:cNvSpPr>
          <p:nvPr>
            <p:ph sz="half" idx="2"/>
          </p:nvPr>
        </p:nvSpPr>
        <p:spPr>
          <a:xfrm>
            <a:off x="1446212" y="762000"/>
            <a:ext cx="9523730" cy="5308600"/>
          </a:xfrm>
        </p:spPr>
        <p:txBody>
          <a:bodyPr>
            <a:normAutofit fontScale="92500"/>
          </a:bodyPr>
          <a:lstStyle/>
          <a:p>
            <a:pPr marL="0" indent="0" algn="just">
              <a:buNone/>
            </a:pPr>
            <a:r>
              <a:rPr lang="ar-IQ" sz="2800" dirty="0">
                <a:solidFill>
                  <a:srgbClr val="FF0000"/>
                </a:solidFill>
                <a:latin typeface="Sakkal Majalla" panose="02000000000000000000" pitchFamily="2" charset="-78"/>
                <a:cs typeface="Sakkal Majalla" panose="02000000000000000000" pitchFamily="2" charset="-78"/>
              </a:rPr>
              <a:t>بعض المصطلحات المهمة</a:t>
            </a:r>
          </a:p>
          <a:p>
            <a:pPr marL="0" indent="0" algn="just">
              <a:buNone/>
            </a:pPr>
            <a:r>
              <a:rPr lang="ar-IQ" sz="2800" dirty="0">
                <a:solidFill>
                  <a:srgbClr val="FF0000"/>
                </a:solidFill>
                <a:latin typeface="Sakkal Majalla" panose="02000000000000000000" pitchFamily="2" charset="-78"/>
                <a:cs typeface="Sakkal Majalla" panose="02000000000000000000" pitchFamily="2" charset="-78"/>
              </a:rPr>
              <a:t>القدرة الحصانية </a:t>
            </a:r>
            <a:r>
              <a:rPr lang="ar-IQ" sz="2800" dirty="0" smtClean="0">
                <a:solidFill>
                  <a:srgbClr val="FF0000"/>
                </a:solidFill>
                <a:latin typeface="Sakkal Majalla" panose="02000000000000000000" pitchFamily="2" charset="-78"/>
                <a:cs typeface="Sakkal Majalla" panose="02000000000000000000" pitchFamily="2" charset="-78"/>
              </a:rPr>
              <a:t>البيانية ( النظرية ) </a:t>
            </a:r>
            <a:r>
              <a:rPr lang="ar-IQ" sz="2800" dirty="0">
                <a:solidFill>
                  <a:srgbClr val="FF0000"/>
                </a:solidFill>
                <a:latin typeface="Sakkal Majalla" panose="02000000000000000000" pitchFamily="2" charset="-78"/>
                <a:cs typeface="Sakkal Majalla" panose="02000000000000000000" pitchFamily="2" charset="-78"/>
              </a:rPr>
              <a:t>:. </a:t>
            </a:r>
            <a:r>
              <a:rPr lang="ar-IQ" sz="2800" dirty="0">
                <a:latin typeface="Sakkal Majalla" panose="02000000000000000000" pitchFamily="2" charset="-78"/>
                <a:cs typeface="Sakkal Majalla" panose="02000000000000000000" pitchFamily="2" charset="-78"/>
              </a:rPr>
              <a:t>تقاس هذه القدرة في غرفة احتراق المحرك وذلك بقياس الضغط الفعلي للغاز المنتج بداخلها </a:t>
            </a:r>
            <a:r>
              <a:rPr lang="ar-IQ" sz="2800" dirty="0" smtClean="0">
                <a:latin typeface="Sakkal Majalla" panose="02000000000000000000" pitchFamily="2" charset="-78"/>
                <a:cs typeface="Sakkal Majalla" panose="02000000000000000000" pitchFamily="2" charset="-78"/>
              </a:rPr>
              <a:t>.</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القدرة الحصانية الموقفة ( </a:t>
            </a:r>
            <a:r>
              <a:rPr lang="ar-IQ" sz="2800" dirty="0" err="1" smtClean="0">
                <a:solidFill>
                  <a:srgbClr val="FF0000"/>
                </a:solidFill>
                <a:latin typeface="Sakkal Majalla" panose="02000000000000000000" pitchFamily="2" charset="-78"/>
                <a:cs typeface="Sakkal Majalla" panose="02000000000000000000" pitchFamily="2" charset="-78"/>
              </a:rPr>
              <a:t>الفرملية،المكبحية</a:t>
            </a:r>
            <a:r>
              <a:rPr lang="ar-IQ" sz="2800" dirty="0" smtClean="0">
                <a:solidFill>
                  <a:srgbClr val="FF0000"/>
                </a:solidFill>
                <a:latin typeface="Sakkal Majalla" panose="02000000000000000000" pitchFamily="2" charset="-78"/>
                <a:cs typeface="Sakkal Majalla" panose="02000000000000000000" pitchFamily="2" charset="-78"/>
              </a:rPr>
              <a:t> ، الفعلية): </a:t>
            </a:r>
            <a:r>
              <a:rPr lang="ar-IQ" sz="2800" dirty="0" smtClean="0">
                <a:solidFill>
                  <a:schemeClr val="tx2"/>
                </a:solidFill>
                <a:latin typeface="Sakkal Majalla" panose="02000000000000000000" pitchFamily="2" charset="-78"/>
                <a:cs typeface="Sakkal Majalla" panose="02000000000000000000" pitchFamily="2" charset="-78"/>
              </a:rPr>
              <a:t>هي القدرة  على عمود المرفق اي القدرة الفعلية الناتجة من المحرك وتساوي الفرق بين القدرة البيانية والاحتكاكية.</a:t>
            </a:r>
            <a:endParaRPr lang="ar-IQ" sz="2800" dirty="0">
              <a:solidFill>
                <a:schemeClr val="tx2"/>
              </a:solidFill>
              <a:latin typeface="Sakkal Majalla" panose="02000000000000000000" pitchFamily="2" charset="-78"/>
              <a:cs typeface="Sakkal Majalla" panose="02000000000000000000" pitchFamily="2" charset="-78"/>
            </a:endParaRPr>
          </a:p>
          <a:p>
            <a:pPr marL="0" indent="0" algn="just">
              <a:buNone/>
            </a:pPr>
            <a:r>
              <a:rPr lang="ar-IQ" sz="2800" dirty="0">
                <a:solidFill>
                  <a:srgbClr val="FF0000"/>
                </a:solidFill>
                <a:latin typeface="Sakkal Majalla" panose="02000000000000000000" pitchFamily="2" charset="-78"/>
                <a:cs typeface="Sakkal Majalla" panose="02000000000000000000" pitchFamily="2" charset="-78"/>
              </a:rPr>
              <a:t>القدرة الحصانية للاحتكاك :. </a:t>
            </a:r>
            <a:r>
              <a:rPr lang="ar-IQ" sz="2800" dirty="0">
                <a:latin typeface="Sakkal Majalla" panose="02000000000000000000" pitchFamily="2" charset="-78"/>
                <a:cs typeface="Sakkal Majalla" panose="02000000000000000000" pitchFamily="2" charset="-78"/>
              </a:rPr>
              <a:t>هي القدرة المصروفة على مقاومة الاحتكاك بين الأجزاء المتحركة فيما </a:t>
            </a:r>
            <a:r>
              <a:rPr lang="ar-IQ" sz="2800" dirty="0" smtClean="0">
                <a:latin typeface="Sakkal Majalla" panose="02000000000000000000" pitchFamily="2" charset="-78"/>
                <a:cs typeface="Sakkal Majalla" panose="02000000000000000000" pitchFamily="2" charset="-78"/>
              </a:rPr>
              <a:t>بينهما وبين الاجزاء </a:t>
            </a:r>
            <a:r>
              <a:rPr lang="ar-IQ" sz="2800" dirty="0">
                <a:latin typeface="Sakkal Majalla" panose="02000000000000000000" pitchFamily="2" charset="-78"/>
                <a:cs typeface="Sakkal Majalla" panose="02000000000000000000" pitchFamily="2" charset="-78"/>
              </a:rPr>
              <a:t>المتحركة على الثابتة مثل المكبس وجدار الأسطوانة </a:t>
            </a:r>
            <a:r>
              <a:rPr lang="ar-IQ" sz="2800" dirty="0" smtClean="0">
                <a:latin typeface="Sakkal Majalla" panose="02000000000000000000" pitchFamily="2" charset="-78"/>
                <a:cs typeface="Sakkal Majalla" panose="02000000000000000000" pitchFamily="2" charset="-78"/>
              </a:rPr>
              <a:t>والقدرة </a:t>
            </a:r>
            <a:r>
              <a:rPr lang="ar-IQ" sz="2800" dirty="0">
                <a:latin typeface="Sakkal Majalla" panose="02000000000000000000" pitchFamily="2" charset="-78"/>
                <a:cs typeface="Sakkal Majalla" panose="02000000000000000000" pitchFamily="2" charset="-78"/>
              </a:rPr>
              <a:t>الحصانية للاحتكاك تساوي الفرق بين القدرة الحصانية البيانية والقدرة الحصانية الفعلية.</a:t>
            </a:r>
          </a:p>
          <a:p>
            <a:pPr marL="0" indent="0" algn="just">
              <a:buNone/>
            </a:pPr>
            <a:r>
              <a:rPr lang="ar-IQ" sz="2800" dirty="0">
                <a:solidFill>
                  <a:srgbClr val="FF0000"/>
                </a:solidFill>
                <a:latin typeface="Sakkal Majalla" panose="02000000000000000000" pitchFamily="2" charset="-78"/>
                <a:cs typeface="Sakkal Majalla" panose="02000000000000000000" pitchFamily="2" charset="-78"/>
              </a:rPr>
              <a:t>النقطة الميته العليا :. </a:t>
            </a:r>
            <a:r>
              <a:rPr lang="ar-IQ" sz="2800" dirty="0">
                <a:latin typeface="Sakkal Majalla" panose="02000000000000000000" pitchFamily="2" charset="-78"/>
                <a:cs typeface="Sakkal Majalla" panose="02000000000000000000" pitchFamily="2" charset="-78"/>
              </a:rPr>
              <a:t>يرمز لها بالرمز </a:t>
            </a:r>
            <a:r>
              <a:rPr lang="ar-IQ" sz="2800" dirty="0">
                <a:solidFill>
                  <a:srgbClr val="FF0000"/>
                </a:solidFill>
                <a:latin typeface="Sakkal Majalla" panose="02000000000000000000" pitchFamily="2" charset="-78"/>
                <a:cs typeface="Sakkal Majalla" panose="02000000000000000000" pitchFamily="2" charset="-78"/>
              </a:rPr>
              <a:t>ن </a:t>
            </a:r>
            <a:r>
              <a:rPr lang="ar-IQ" sz="2800" dirty="0" smtClean="0">
                <a:solidFill>
                  <a:srgbClr val="FF0000"/>
                </a:solidFill>
                <a:latin typeface="Sakkal Majalla" panose="02000000000000000000" pitchFamily="2" charset="-78"/>
                <a:cs typeface="Sakkal Majalla" panose="02000000000000000000" pitchFamily="2" charset="-78"/>
              </a:rPr>
              <a:t>.م. </a:t>
            </a:r>
            <a:r>
              <a:rPr lang="ar-IQ" sz="2800" dirty="0">
                <a:solidFill>
                  <a:srgbClr val="FF0000"/>
                </a:solidFill>
                <a:latin typeface="Sakkal Majalla" panose="02000000000000000000" pitchFamily="2" charset="-78"/>
                <a:cs typeface="Sakkal Majalla" panose="02000000000000000000" pitchFamily="2" charset="-78"/>
              </a:rPr>
              <a:t>ع </a:t>
            </a:r>
            <a:r>
              <a:rPr lang="ar-IQ" sz="2800" dirty="0">
                <a:latin typeface="Sakkal Majalla" panose="02000000000000000000" pitchFamily="2" charset="-78"/>
                <a:cs typeface="Sakkal Majalla" panose="02000000000000000000" pitchFamily="2" charset="-78"/>
              </a:rPr>
              <a:t>وهي ابعد نقطة يصل اليها سطح المكبس العلوي عند حركته داخل الأسطوانة وبذلك يكون سطح المكبس على ابعد مسافة من محور الكراسي الرئيسية لعمود المرفق وفي هذه النقطة تكون سرعة المكبس </a:t>
            </a:r>
            <a:r>
              <a:rPr lang="ar-IQ" sz="2800" dirty="0" err="1">
                <a:solidFill>
                  <a:srgbClr val="FF0000"/>
                </a:solidFill>
                <a:latin typeface="Sakkal Majalla" panose="02000000000000000000" pitchFamily="2" charset="-78"/>
                <a:cs typeface="Sakkal Majalla" panose="02000000000000000000" pitchFamily="2" charset="-78"/>
              </a:rPr>
              <a:t>صفرآ</a:t>
            </a:r>
            <a:r>
              <a:rPr lang="ar-IQ" sz="2800" dirty="0">
                <a:solidFill>
                  <a:srgbClr val="FF0000"/>
                </a:solidFill>
                <a:latin typeface="Sakkal Majalla" panose="02000000000000000000" pitchFamily="2" charset="-78"/>
                <a:cs typeface="Sakkal Majalla" panose="02000000000000000000" pitchFamily="2" charset="-78"/>
              </a:rPr>
              <a:t> </a:t>
            </a:r>
            <a:r>
              <a:rPr lang="ar-IQ" sz="2800" dirty="0">
                <a:latin typeface="Sakkal Majalla" panose="02000000000000000000" pitchFamily="2" charset="-78"/>
                <a:cs typeface="Sakkal Majalla" panose="02000000000000000000" pitchFamily="2" charset="-78"/>
              </a:rPr>
              <a:t>ثم يغير المكبس اتجاهه نحو الأسفل وتكون النهاية الكبرى لذراع التوصيل ومحور الكراسي الرئيسية لعمود المرفق والنهاية الصغرى بنفس الاستقامة.</a:t>
            </a:r>
          </a:p>
        </p:txBody>
      </p:sp>
    </p:spTree>
    <p:extLst>
      <p:ext uri="{BB962C8B-B14F-4D97-AF65-F5344CB8AC3E}">
        <p14:creationId xmlns:p14="http://schemas.microsoft.com/office/powerpoint/2010/main" val="206474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a:extLst>
              <a:ext uri="{FF2B5EF4-FFF2-40B4-BE49-F238E27FC236}">
                <a16:creationId xmlns:a16="http://schemas.microsoft.com/office/drawing/2014/main" xmlns="" id="{BA20401F-17BF-4FC5-A333-DCDAAFC89DFE}"/>
              </a:ext>
            </a:extLst>
          </p:cNvPr>
          <p:cNvSpPr>
            <a:spLocks noGrp="1"/>
          </p:cNvSpPr>
          <p:nvPr>
            <p:ph sz="half" idx="2"/>
          </p:nvPr>
        </p:nvSpPr>
        <p:spPr>
          <a:xfrm>
            <a:off x="1446212" y="762000"/>
            <a:ext cx="9523730" cy="5308600"/>
          </a:xfrm>
        </p:spPr>
        <p:txBody>
          <a:bodyPr>
            <a:normAutofit/>
          </a:bodyPr>
          <a:lstStyle/>
          <a:p>
            <a:pPr marL="0" indent="0" algn="just">
              <a:buNone/>
            </a:pPr>
            <a:r>
              <a:rPr lang="ar-IQ" sz="2800" dirty="0">
                <a:solidFill>
                  <a:srgbClr val="FF0000"/>
                </a:solidFill>
                <a:latin typeface="Sakkal Majalla" panose="02000000000000000000" pitchFamily="2" charset="-78"/>
                <a:cs typeface="Sakkal Majalla" panose="02000000000000000000" pitchFamily="2" charset="-78"/>
              </a:rPr>
              <a:t>النقطة الميتة السفلى :. </a:t>
            </a:r>
            <a:r>
              <a:rPr lang="ar-IQ" sz="2800" dirty="0">
                <a:latin typeface="Sakkal Majalla" panose="02000000000000000000" pitchFamily="2" charset="-78"/>
                <a:cs typeface="Sakkal Majalla" panose="02000000000000000000" pitchFamily="2" charset="-78"/>
              </a:rPr>
              <a:t>ويرمز لها بالرمز </a:t>
            </a:r>
            <a:r>
              <a:rPr lang="ar-IQ" sz="2800" dirty="0">
                <a:solidFill>
                  <a:srgbClr val="FF0000"/>
                </a:solidFill>
                <a:latin typeface="Sakkal Majalla" panose="02000000000000000000" pitchFamily="2" charset="-78"/>
                <a:cs typeface="Sakkal Majalla" panose="02000000000000000000" pitchFamily="2" charset="-78"/>
              </a:rPr>
              <a:t>ن </a:t>
            </a:r>
            <a:r>
              <a:rPr lang="ar-IQ" sz="2800" dirty="0" smtClean="0">
                <a:solidFill>
                  <a:srgbClr val="FF0000"/>
                </a:solidFill>
                <a:latin typeface="Sakkal Majalla" panose="02000000000000000000" pitchFamily="2" charset="-78"/>
                <a:cs typeface="Sakkal Majalla" panose="02000000000000000000" pitchFamily="2" charset="-78"/>
              </a:rPr>
              <a:t>.م. </a:t>
            </a:r>
            <a:r>
              <a:rPr lang="ar-IQ" sz="2800" dirty="0">
                <a:solidFill>
                  <a:srgbClr val="FF0000"/>
                </a:solidFill>
                <a:latin typeface="Sakkal Majalla" panose="02000000000000000000" pitchFamily="2" charset="-78"/>
                <a:cs typeface="Sakkal Majalla" panose="02000000000000000000" pitchFamily="2" charset="-78"/>
              </a:rPr>
              <a:t>س </a:t>
            </a:r>
            <a:r>
              <a:rPr lang="ar-IQ" sz="2800" dirty="0">
                <a:latin typeface="Sakkal Majalla" panose="02000000000000000000" pitchFamily="2" charset="-78"/>
                <a:cs typeface="Sakkal Majalla" panose="02000000000000000000" pitchFamily="2" charset="-78"/>
              </a:rPr>
              <a:t>وهي اوطأ نقطة يصل اليها سطح المكبس العلوي عند حركته داخل الأسطوانة وبذلك يكون سطح المكبس على اقرب مسافة من محور الكراسي الرئيسية لعمود المرفق وفي هذه النقطة تكون سرعة المكبس </a:t>
            </a:r>
            <a:r>
              <a:rPr lang="ar-IQ" sz="2800" dirty="0" err="1">
                <a:solidFill>
                  <a:srgbClr val="FF0000"/>
                </a:solidFill>
                <a:latin typeface="Sakkal Majalla" panose="02000000000000000000" pitchFamily="2" charset="-78"/>
                <a:cs typeface="Sakkal Majalla" panose="02000000000000000000" pitchFamily="2" charset="-78"/>
              </a:rPr>
              <a:t>صفرآ</a:t>
            </a:r>
            <a:r>
              <a:rPr lang="ar-IQ" sz="2800" dirty="0">
                <a:solidFill>
                  <a:srgbClr val="FF0000"/>
                </a:solidFill>
                <a:latin typeface="Sakkal Majalla" panose="02000000000000000000" pitchFamily="2" charset="-78"/>
                <a:cs typeface="Sakkal Majalla" panose="02000000000000000000" pitchFamily="2" charset="-78"/>
              </a:rPr>
              <a:t> </a:t>
            </a:r>
            <a:r>
              <a:rPr lang="ar-IQ" sz="2800" dirty="0">
                <a:latin typeface="Sakkal Majalla" panose="02000000000000000000" pitchFamily="2" charset="-78"/>
                <a:cs typeface="Sakkal Majalla" panose="02000000000000000000" pitchFamily="2" charset="-78"/>
              </a:rPr>
              <a:t>ثم يغير اتجاهه نحو الأعلى وتكون النهاية الكبرى لذراع التوصيل ومحور الكراسي الرئيسية لعمود المرفق والنهاية الصغرى بنفس الاستقامة. </a:t>
            </a:r>
            <a:endParaRPr lang="ar-IQ" sz="2800" dirty="0" smtClean="0">
              <a:latin typeface="Sakkal Majalla" panose="02000000000000000000" pitchFamily="2" charset="-78"/>
              <a:cs typeface="Sakkal Majalla" panose="02000000000000000000" pitchFamily="2" charset="-78"/>
            </a:endParaRPr>
          </a:p>
          <a:p>
            <a:pPr marL="0" indent="0" algn="just">
              <a:buNone/>
            </a:pPr>
            <a:endParaRPr lang="ar-IQ" sz="2800" dirty="0">
              <a:latin typeface="Sakkal Majalla" panose="02000000000000000000" pitchFamily="2" charset="-78"/>
              <a:cs typeface="Sakkal Majalla" panose="02000000000000000000" pitchFamily="2" charset="-78"/>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812" y="2537403"/>
            <a:ext cx="3416681" cy="3576638"/>
          </a:xfrm>
          <a:prstGeom prst="rect">
            <a:avLst/>
          </a:prstGeom>
        </p:spPr>
      </p:pic>
      <p:pic>
        <p:nvPicPr>
          <p:cNvPr id="4" name="صورة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4812" y="2518887"/>
            <a:ext cx="3657600" cy="3969444"/>
          </a:xfrm>
          <a:prstGeom prst="rect">
            <a:avLst/>
          </a:prstGeom>
        </p:spPr>
      </p:pic>
    </p:spTree>
    <p:extLst>
      <p:ext uri="{BB962C8B-B14F-4D97-AF65-F5344CB8AC3E}">
        <p14:creationId xmlns:p14="http://schemas.microsoft.com/office/powerpoint/2010/main" val="353003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a:extLst>
              <a:ext uri="{FF2B5EF4-FFF2-40B4-BE49-F238E27FC236}">
                <a16:creationId xmlns:a16="http://schemas.microsoft.com/office/drawing/2014/main" xmlns="" id="{BA20401F-17BF-4FC5-A333-DCDAAFC89DFE}"/>
              </a:ext>
            </a:extLst>
          </p:cNvPr>
          <p:cNvSpPr>
            <a:spLocks noGrp="1"/>
          </p:cNvSpPr>
          <p:nvPr>
            <p:ph sz="half" idx="2"/>
          </p:nvPr>
        </p:nvSpPr>
        <p:spPr>
          <a:xfrm>
            <a:off x="1446212" y="762000"/>
            <a:ext cx="9523730" cy="5308600"/>
          </a:xfrm>
        </p:spPr>
        <p:txBody>
          <a:bodyPr>
            <a:normAutofit/>
          </a:bodyPr>
          <a:lstStyle/>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الضربة : </a:t>
            </a:r>
            <a:r>
              <a:rPr lang="ar-IQ" sz="2800" dirty="0" smtClean="0">
                <a:solidFill>
                  <a:schemeClr val="tx2"/>
                </a:solidFill>
                <a:latin typeface="Sakkal Majalla" panose="02000000000000000000" pitchFamily="2" charset="-78"/>
                <a:cs typeface="Sakkal Majalla" panose="02000000000000000000" pitchFamily="2" charset="-78"/>
              </a:rPr>
              <a:t>هي المسافة المقطوعة من النقطة الميتة العليا الى النقطة الميتة السفلى او بالعكس.</a:t>
            </a:r>
            <a:r>
              <a:rPr lang="ar-IQ" sz="2800" dirty="0">
                <a:solidFill>
                  <a:schemeClr val="tx2"/>
                </a:solidFill>
                <a:latin typeface="Sakkal Majalla" panose="02000000000000000000" pitchFamily="2" charset="-78"/>
                <a:cs typeface="Sakkal Majalla" panose="02000000000000000000" pitchFamily="2" charset="-78"/>
              </a:rPr>
              <a:t> </a:t>
            </a:r>
            <a:r>
              <a:rPr lang="ar-IQ" sz="2800" dirty="0" smtClean="0">
                <a:solidFill>
                  <a:schemeClr val="tx2"/>
                </a:solidFill>
                <a:latin typeface="Sakkal Majalla" panose="02000000000000000000" pitchFamily="2" charset="-78"/>
                <a:cs typeface="Sakkal Majalla" panose="02000000000000000000" pitchFamily="2" charset="-78"/>
              </a:rPr>
              <a:t>وان طول الضربة تساوي قطر الدائرة الناتجة من دوران محور كراسي النهايات الكبرى لذراع التوصيل المتصلة بعمود المرفق ويطلق عليها بالدورة المرفقية أي </a:t>
            </a:r>
            <a:r>
              <a:rPr lang="en-US" sz="2800" dirty="0" smtClean="0">
                <a:solidFill>
                  <a:srgbClr val="FF0000"/>
                </a:solidFill>
                <a:latin typeface="Sakkal Majalla" panose="02000000000000000000" pitchFamily="2" charset="-78"/>
                <a:cs typeface="Sakkal Majalla" panose="02000000000000000000" pitchFamily="2" charset="-78"/>
              </a:rPr>
              <a:t>S=2r</a:t>
            </a:r>
            <a:r>
              <a:rPr lang="ar-IQ" sz="2800" dirty="0" smtClean="0">
                <a:solidFill>
                  <a:srgbClr val="FF0000"/>
                </a:solidFill>
                <a:latin typeface="Sakkal Majalla" panose="02000000000000000000" pitchFamily="2" charset="-78"/>
                <a:cs typeface="Sakkal Majalla" panose="02000000000000000000" pitchFamily="2" charset="-78"/>
              </a:rPr>
              <a:t> </a:t>
            </a:r>
            <a:r>
              <a:rPr lang="ar-IQ" sz="2800" b="1" dirty="0" smtClean="0">
                <a:solidFill>
                  <a:schemeClr val="tx2"/>
                </a:solidFill>
                <a:latin typeface="Sakkal Majalla" panose="02000000000000000000" pitchFamily="2" charset="-78"/>
                <a:cs typeface="Sakkal Majalla" panose="02000000000000000000" pitchFamily="2" charset="-78"/>
              </a:rPr>
              <a:t>اذ (</a:t>
            </a:r>
            <a:r>
              <a:rPr lang="en-US" sz="2800" b="1" dirty="0" smtClean="0">
                <a:solidFill>
                  <a:schemeClr val="tx2"/>
                </a:solidFill>
                <a:latin typeface="Sakkal Majalla" panose="02000000000000000000" pitchFamily="2" charset="-78"/>
                <a:cs typeface="Sakkal Majalla" panose="02000000000000000000" pitchFamily="2" charset="-78"/>
              </a:rPr>
              <a:t>S</a:t>
            </a:r>
            <a:r>
              <a:rPr lang="ar-IQ" sz="2800" b="1" dirty="0" smtClean="0">
                <a:solidFill>
                  <a:schemeClr val="tx2"/>
                </a:solidFill>
                <a:latin typeface="Sakkal Majalla" panose="02000000000000000000" pitchFamily="2" charset="-78"/>
                <a:cs typeface="Sakkal Majalla" panose="02000000000000000000" pitchFamily="2" charset="-78"/>
              </a:rPr>
              <a:t>= طول الضربة ، </a:t>
            </a:r>
            <a:r>
              <a:rPr lang="en-US" sz="2800" b="1" dirty="0" smtClean="0">
                <a:solidFill>
                  <a:schemeClr val="tx2"/>
                </a:solidFill>
                <a:latin typeface="Sakkal Majalla" panose="02000000000000000000" pitchFamily="2" charset="-78"/>
                <a:cs typeface="Sakkal Majalla" panose="02000000000000000000" pitchFamily="2" charset="-78"/>
              </a:rPr>
              <a:t>r</a:t>
            </a:r>
            <a:r>
              <a:rPr lang="ar-IQ" sz="2800" b="1" dirty="0" smtClean="0">
                <a:solidFill>
                  <a:schemeClr val="tx2"/>
                </a:solidFill>
                <a:latin typeface="Sakkal Majalla" panose="02000000000000000000" pitchFamily="2" charset="-78"/>
                <a:cs typeface="Sakkal Majalla" panose="02000000000000000000" pitchFamily="2" charset="-78"/>
              </a:rPr>
              <a:t>= نصف قطر الدورة المرفقية)</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الشوط : </a:t>
            </a:r>
            <a:r>
              <a:rPr lang="ar-IQ" sz="2800" dirty="0" smtClean="0">
                <a:solidFill>
                  <a:schemeClr val="tx2"/>
                </a:solidFill>
                <a:latin typeface="Sakkal Majalla" panose="02000000000000000000" pitchFamily="2" charset="-78"/>
                <a:cs typeface="Sakkal Majalla" panose="02000000000000000000" pitchFamily="2" charset="-78"/>
              </a:rPr>
              <a:t>هي العملية او العمليات التي تتم داخل أسطوانة</a:t>
            </a:r>
          </a:p>
          <a:p>
            <a:pPr marL="0" indent="0" algn="just">
              <a:buNone/>
            </a:pPr>
            <a:r>
              <a:rPr lang="ar-IQ" sz="2800" dirty="0" smtClean="0">
                <a:solidFill>
                  <a:schemeClr val="tx2"/>
                </a:solidFill>
                <a:latin typeface="Sakkal Majalla" panose="02000000000000000000" pitchFamily="2" charset="-78"/>
                <a:cs typeface="Sakkal Majalla" panose="02000000000000000000" pitchFamily="2" charset="-78"/>
              </a:rPr>
              <a:t>المحرك خلال ضربة واحدة من ضربات المكبس. </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مثال/ </a:t>
            </a:r>
            <a:r>
              <a:rPr lang="ar-IQ" sz="2800" dirty="0" smtClean="0">
                <a:solidFill>
                  <a:schemeClr val="tx2"/>
                </a:solidFill>
                <a:latin typeface="Sakkal Majalla" panose="02000000000000000000" pitchFamily="2" charset="-78"/>
                <a:cs typeface="Sakkal Majalla" panose="02000000000000000000" pitchFamily="2" charset="-78"/>
              </a:rPr>
              <a:t>خلال شوط السحب ينفتح صمام السحب ويدخل</a:t>
            </a:r>
          </a:p>
          <a:p>
            <a:pPr marL="0" indent="0" algn="just">
              <a:buNone/>
            </a:pPr>
            <a:r>
              <a:rPr lang="ar-IQ" sz="2800" dirty="0" smtClean="0">
                <a:solidFill>
                  <a:schemeClr val="tx2"/>
                </a:solidFill>
                <a:latin typeface="Sakkal Majalla" panose="02000000000000000000" pitchFamily="2" charset="-78"/>
                <a:cs typeface="Sakkal Majalla" panose="02000000000000000000" pitchFamily="2" charset="-78"/>
              </a:rPr>
              <a:t> الخليط</a:t>
            </a:r>
            <a:r>
              <a:rPr lang="ar-IQ" sz="2800" dirty="0">
                <a:solidFill>
                  <a:schemeClr val="tx2"/>
                </a:solidFill>
                <a:latin typeface="Sakkal Majalla" panose="02000000000000000000" pitchFamily="2" charset="-78"/>
                <a:cs typeface="Sakkal Majalla" panose="02000000000000000000" pitchFamily="2" charset="-78"/>
              </a:rPr>
              <a:t> </a:t>
            </a:r>
            <a:r>
              <a:rPr lang="ar-IQ" sz="2800" dirty="0" smtClean="0">
                <a:solidFill>
                  <a:schemeClr val="tx2"/>
                </a:solidFill>
                <a:latin typeface="Sakkal Majalla" panose="02000000000000000000" pitchFamily="2" charset="-78"/>
                <a:cs typeface="Sakkal Majalla" panose="02000000000000000000" pitchFamily="2" charset="-78"/>
              </a:rPr>
              <a:t>الى داخل جوف الأسطوانة نتيجة التخلخل.</a:t>
            </a:r>
          </a:p>
          <a:p>
            <a:pPr marL="0" indent="0" algn="just">
              <a:buNone/>
            </a:pPr>
            <a:endParaRPr lang="ar-IQ" sz="2800" dirty="0" smtClean="0">
              <a:solidFill>
                <a:schemeClr val="tx2"/>
              </a:solidFill>
              <a:latin typeface="Sakkal Majalla" panose="02000000000000000000" pitchFamily="2" charset="-78"/>
              <a:cs typeface="Sakkal Majalla" panose="02000000000000000000" pitchFamily="2" charset="-78"/>
            </a:endParaRPr>
          </a:p>
        </p:txBody>
      </p:sp>
      <p:pic>
        <p:nvPicPr>
          <p:cNvPr id="2" name="صورة 1"/>
          <p:cNvPicPr>
            <a:picLocks noChangeAspect="1"/>
          </p:cNvPicPr>
          <p:nvPr/>
        </p:nvPicPr>
        <p:blipFill rotWithShape="1">
          <a:blip r:embed="rId3">
            <a:extLst>
              <a:ext uri="{28A0092B-C50C-407E-A947-70E740481C1C}">
                <a14:useLocalDpi xmlns:a14="http://schemas.microsoft.com/office/drawing/2010/main" val="0"/>
              </a:ext>
            </a:extLst>
          </a:blip>
          <a:srcRect r="46874" b="11362"/>
          <a:stretch/>
        </p:blipFill>
        <p:spPr>
          <a:xfrm>
            <a:off x="760412" y="2044243"/>
            <a:ext cx="4419600" cy="3289757"/>
          </a:xfrm>
          <a:prstGeom prst="rect">
            <a:avLst/>
          </a:prstGeom>
        </p:spPr>
      </p:pic>
    </p:spTree>
    <p:extLst>
      <p:ext uri="{BB962C8B-B14F-4D97-AF65-F5344CB8AC3E}">
        <p14:creationId xmlns:p14="http://schemas.microsoft.com/office/powerpoint/2010/main" val="211083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a:extLst>
              <a:ext uri="{FF2B5EF4-FFF2-40B4-BE49-F238E27FC236}">
                <a16:creationId xmlns:a16="http://schemas.microsoft.com/office/drawing/2014/main" xmlns="" id="{BA20401F-17BF-4FC5-A333-DCDAAFC89DFE}"/>
              </a:ext>
            </a:extLst>
          </p:cNvPr>
          <p:cNvSpPr>
            <a:spLocks noGrp="1"/>
          </p:cNvSpPr>
          <p:nvPr>
            <p:ph sz="half" idx="2"/>
          </p:nvPr>
        </p:nvSpPr>
        <p:spPr>
          <a:xfrm>
            <a:off x="1446212" y="762000"/>
            <a:ext cx="9523730" cy="5308600"/>
          </a:xfrm>
        </p:spPr>
        <p:txBody>
          <a:bodyPr>
            <a:normAutofit/>
          </a:bodyPr>
          <a:lstStyle/>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حجم الأسطوانة الشغال: </a:t>
            </a:r>
            <a:r>
              <a:rPr lang="ar-IQ" sz="2800" dirty="0" smtClean="0">
                <a:solidFill>
                  <a:schemeClr val="tx2"/>
                </a:solidFill>
                <a:latin typeface="Sakkal Majalla" panose="02000000000000000000" pitchFamily="2" charset="-78"/>
                <a:cs typeface="Sakkal Majalla" panose="02000000000000000000" pitchFamily="2" charset="-78"/>
              </a:rPr>
              <a:t>هو الحجم المحصور بين النقطة الميتة السفلى والنقطة الميتة العليا أي هو الحجم الكلي </a:t>
            </a:r>
            <a:r>
              <a:rPr lang="ar-IQ" sz="2800" dirty="0" err="1" smtClean="0">
                <a:solidFill>
                  <a:schemeClr val="tx2"/>
                </a:solidFill>
                <a:latin typeface="Sakkal Majalla" panose="02000000000000000000" pitchFamily="2" charset="-78"/>
                <a:cs typeface="Sakkal Majalla" panose="02000000000000000000" pitchFamily="2" charset="-78"/>
              </a:rPr>
              <a:t>للاسطوانة</a:t>
            </a:r>
            <a:r>
              <a:rPr lang="ar-IQ" sz="2800" dirty="0" smtClean="0">
                <a:solidFill>
                  <a:schemeClr val="tx2"/>
                </a:solidFill>
                <a:latin typeface="Sakkal Majalla" panose="02000000000000000000" pitchFamily="2" charset="-78"/>
                <a:cs typeface="Sakkal Majalla" panose="02000000000000000000" pitchFamily="2" charset="-78"/>
              </a:rPr>
              <a:t> (9) مطروح منه حجم غرفة الاحتراق (10)</a:t>
            </a:r>
          </a:p>
          <a:p>
            <a:pPr marL="0" indent="0" algn="just">
              <a:buNone/>
            </a:pPr>
            <a:r>
              <a:rPr lang="ar-IQ" sz="2800" dirty="0" smtClean="0">
                <a:solidFill>
                  <a:schemeClr val="tx2"/>
                </a:solidFill>
                <a:latin typeface="Sakkal Majalla" panose="02000000000000000000" pitchFamily="2" charset="-78"/>
                <a:cs typeface="Sakkal Majalla" panose="02000000000000000000" pitchFamily="2" charset="-78"/>
              </a:rPr>
              <a:t>الحجم الشغال (</a:t>
            </a:r>
            <a:r>
              <a:rPr lang="en-US" sz="2800" dirty="0" err="1" smtClean="0">
                <a:solidFill>
                  <a:schemeClr val="tx2"/>
                </a:solidFill>
                <a:latin typeface="Sakkal Majalla" panose="02000000000000000000" pitchFamily="2" charset="-78"/>
                <a:cs typeface="Sakkal Majalla" panose="02000000000000000000" pitchFamily="2" charset="-78"/>
              </a:rPr>
              <a:t>Vh</a:t>
            </a:r>
            <a:r>
              <a:rPr lang="ar-IQ" sz="2800" dirty="0" smtClean="0">
                <a:solidFill>
                  <a:schemeClr val="tx2"/>
                </a:solidFill>
                <a:latin typeface="Sakkal Majalla" panose="02000000000000000000" pitchFamily="2" charset="-78"/>
                <a:cs typeface="Sakkal Majalla" panose="02000000000000000000" pitchFamily="2" charset="-78"/>
              </a:rPr>
              <a:t>) سم3 </a:t>
            </a:r>
            <a:r>
              <a:rPr lang="ar-IQ" sz="2800" dirty="0" smtClean="0">
                <a:solidFill>
                  <a:srgbClr val="FF0000"/>
                </a:solidFill>
                <a:latin typeface="Sakkal Majalla" panose="02000000000000000000" pitchFamily="2" charset="-78"/>
                <a:cs typeface="Sakkal Majalla" panose="02000000000000000000" pitchFamily="2" charset="-78"/>
              </a:rPr>
              <a:t>= </a:t>
            </a:r>
            <a:r>
              <a:rPr lang="el-GR" sz="2800" dirty="0" smtClean="0">
                <a:solidFill>
                  <a:srgbClr val="FF0000"/>
                </a:solidFill>
                <a:latin typeface="Times New Roman" panose="02020603050405020304" pitchFamily="18" charset="0"/>
                <a:cs typeface="Times New Roman" panose="02020603050405020304" pitchFamily="18" charset="0"/>
              </a:rPr>
              <a:t>π</a:t>
            </a:r>
            <a:r>
              <a:rPr lang="ar-IQ" sz="2800" dirty="0" smtClean="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r²</a:t>
            </a:r>
            <a:r>
              <a:rPr lang="ar-IQ" sz="2800" dirty="0" smtClean="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s</a:t>
            </a:r>
            <a:r>
              <a:rPr lang="ar-IQ" sz="2800" dirty="0" smtClean="0">
                <a:solidFill>
                  <a:srgbClr val="FF0000"/>
                </a:solidFill>
                <a:latin typeface="Times New Roman" panose="02020603050405020304" pitchFamily="18" charset="0"/>
                <a:cs typeface="Times New Roman" panose="02020603050405020304" pitchFamily="18" charset="0"/>
              </a:rPr>
              <a:t> </a:t>
            </a:r>
          </a:p>
          <a:p>
            <a:pPr marL="0" indent="0" algn="just">
              <a:buNone/>
            </a:pPr>
            <a:r>
              <a:rPr lang="en-US" dirty="0" smtClean="0">
                <a:solidFill>
                  <a:schemeClr val="tx2"/>
                </a:solidFill>
                <a:latin typeface="Times New Roman" panose="02020603050405020304" pitchFamily="18" charset="0"/>
                <a:cs typeface="Times New Roman" panose="02020603050405020304" pitchFamily="18" charset="0"/>
              </a:rPr>
              <a:t>r</a:t>
            </a:r>
            <a:r>
              <a:rPr lang="ar-IQ" dirty="0" smtClean="0">
                <a:solidFill>
                  <a:schemeClr val="tx2"/>
                </a:solidFill>
                <a:latin typeface="Times New Roman" panose="02020603050405020304" pitchFamily="18" charset="0"/>
                <a:cs typeface="Times New Roman" panose="02020603050405020304" pitchFamily="18" charset="0"/>
              </a:rPr>
              <a:t> = نصف قطر أسطوانة المحرك (سم).</a:t>
            </a:r>
          </a:p>
          <a:p>
            <a:pPr marL="0" indent="0" algn="just">
              <a:buNone/>
            </a:pPr>
            <a:r>
              <a:rPr lang="en-US" dirty="0" smtClean="0">
                <a:solidFill>
                  <a:schemeClr val="tx2"/>
                </a:solidFill>
                <a:latin typeface="Times New Roman" panose="02020603050405020304" pitchFamily="18" charset="0"/>
                <a:cs typeface="Times New Roman" panose="02020603050405020304" pitchFamily="18" charset="0"/>
              </a:rPr>
              <a:t>S</a:t>
            </a:r>
            <a:r>
              <a:rPr lang="ar-IQ" dirty="0" smtClean="0">
                <a:solidFill>
                  <a:schemeClr val="tx2"/>
                </a:solidFill>
                <a:latin typeface="Times New Roman" panose="02020603050405020304" pitchFamily="18" charset="0"/>
                <a:cs typeface="Times New Roman" panose="02020603050405020304" pitchFamily="18" charset="0"/>
              </a:rPr>
              <a:t> = طول الضربة او المسافة (سم).</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الحجم </a:t>
            </a:r>
            <a:r>
              <a:rPr lang="ar-IQ" sz="2800" dirty="0" err="1" smtClean="0">
                <a:solidFill>
                  <a:srgbClr val="FF0000"/>
                </a:solidFill>
                <a:latin typeface="Sakkal Majalla" panose="02000000000000000000" pitchFamily="2" charset="-78"/>
                <a:cs typeface="Sakkal Majalla" panose="02000000000000000000" pitchFamily="2" charset="-78"/>
              </a:rPr>
              <a:t>اللتري</a:t>
            </a:r>
            <a:r>
              <a:rPr lang="ar-IQ" sz="2800" dirty="0" smtClean="0">
                <a:solidFill>
                  <a:srgbClr val="FF0000"/>
                </a:solidFill>
                <a:latin typeface="Sakkal Majalla" panose="02000000000000000000" pitchFamily="2" charset="-78"/>
                <a:cs typeface="Sakkal Majalla" panose="02000000000000000000" pitchFamily="2" charset="-78"/>
              </a:rPr>
              <a:t> : </a:t>
            </a:r>
            <a:r>
              <a:rPr lang="ar-IQ" sz="2800" dirty="0" smtClean="0">
                <a:solidFill>
                  <a:schemeClr val="tx2"/>
                </a:solidFill>
                <a:latin typeface="Sakkal Majalla" panose="02000000000000000000" pitchFamily="2" charset="-78"/>
                <a:cs typeface="Sakkal Majalla" panose="02000000000000000000" pitchFamily="2" charset="-78"/>
              </a:rPr>
              <a:t>هو حاصل جمع الحجوم الشغالة لكل الأسطوانات </a:t>
            </a:r>
          </a:p>
          <a:p>
            <a:pPr marL="0" indent="0" algn="just">
              <a:buNone/>
            </a:pPr>
            <a:r>
              <a:rPr lang="ar-IQ" sz="2800" dirty="0" smtClean="0">
                <a:solidFill>
                  <a:schemeClr val="tx2"/>
                </a:solidFill>
                <a:latin typeface="Sakkal Majalla" panose="02000000000000000000" pitchFamily="2" charset="-78"/>
                <a:cs typeface="Sakkal Majalla" panose="02000000000000000000" pitchFamily="2" charset="-78"/>
              </a:rPr>
              <a:t>مقسم على 1000 سم3 .</a:t>
            </a:r>
          </a:p>
          <a:p>
            <a:pPr marL="0" indent="0" algn="just">
              <a:buNone/>
            </a:pPr>
            <a:r>
              <a:rPr lang="en-US" sz="2800" dirty="0" smtClean="0">
                <a:solidFill>
                  <a:schemeClr val="tx2"/>
                </a:solidFill>
                <a:latin typeface="Sakkal Majalla" panose="02000000000000000000" pitchFamily="2" charset="-78"/>
                <a:cs typeface="Sakkal Majalla" panose="02000000000000000000" pitchFamily="2" charset="-78"/>
              </a:rPr>
              <a:t>VL</a:t>
            </a:r>
            <a:r>
              <a:rPr lang="ar-IQ" sz="2800" dirty="0" smtClean="0">
                <a:solidFill>
                  <a:schemeClr val="tx2"/>
                </a:solidFill>
                <a:latin typeface="Sakkal Majalla" panose="02000000000000000000" pitchFamily="2" charset="-78"/>
                <a:cs typeface="Sakkal Majalla" panose="02000000000000000000" pitchFamily="2" charset="-78"/>
              </a:rPr>
              <a:t> ( الحجم </a:t>
            </a:r>
            <a:r>
              <a:rPr lang="ar-IQ" sz="2800" dirty="0" err="1" smtClean="0">
                <a:solidFill>
                  <a:schemeClr val="tx2"/>
                </a:solidFill>
                <a:latin typeface="Sakkal Majalla" panose="02000000000000000000" pitchFamily="2" charset="-78"/>
                <a:cs typeface="Sakkal Majalla" panose="02000000000000000000" pitchFamily="2" charset="-78"/>
              </a:rPr>
              <a:t>اللتري</a:t>
            </a:r>
            <a:r>
              <a:rPr lang="ar-IQ" sz="2800" dirty="0" smtClean="0">
                <a:solidFill>
                  <a:schemeClr val="tx2"/>
                </a:solidFill>
                <a:latin typeface="Sakkal Majalla" panose="02000000000000000000" pitchFamily="2" charset="-78"/>
                <a:cs typeface="Sakkal Majalla" panose="02000000000000000000" pitchFamily="2" charset="-78"/>
              </a:rPr>
              <a:t> للمحرك سم3) = </a:t>
            </a:r>
            <a:r>
              <a:rPr lang="el-GR" sz="2800" dirty="0">
                <a:solidFill>
                  <a:srgbClr val="FF0000"/>
                </a:solidFill>
                <a:latin typeface="Times New Roman" panose="02020603050405020304" pitchFamily="18" charset="0"/>
                <a:cs typeface="Times New Roman" panose="02020603050405020304" pitchFamily="18" charset="0"/>
              </a:rPr>
              <a:t>π</a:t>
            </a:r>
            <a:r>
              <a:rPr lang="ar-IQ"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r²</a:t>
            </a:r>
            <a:r>
              <a:rPr lang="ar-IQ" sz="2800" dirty="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s</a:t>
            </a:r>
            <a:r>
              <a:rPr lang="ar-IQ" sz="2800" dirty="0" smtClean="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n</a:t>
            </a:r>
            <a:r>
              <a:rPr lang="ar-IQ" sz="2800" dirty="0" smtClean="0">
                <a:solidFill>
                  <a:srgbClr val="FF0000"/>
                </a:solidFill>
                <a:latin typeface="Times New Roman" panose="02020603050405020304" pitchFamily="18" charset="0"/>
                <a:cs typeface="Times New Roman" panose="02020603050405020304" pitchFamily="18" charset="0"/>
              </a:rPr>
              <a:t> </a:t>
            </a:r>
          </a:p>
          <a:p>
            <a:pPr marL="0" indent="0" algn="just">
              <a:buNone/>
            </a:pPr>
            <a:r>
              <a:rPr lang="en-US" dirty="0" smtClean="0">
                <a:solidFill>
                  <a:schemeClr val="tx2"/>
                </a:solidFill>
                <a:latin typeface="Times New Roman" panose="02020603050405020304" pitchFamily="18" charset="0"/>
                <a:cs typeface="Times New Roman" panose="02020603050405020304" pitchFamily="18" charset="0"/>
              </a:rPr>
              <a:t>n</a:t>
            </a:r>
            <a:r>
              <a:rPr lang="ar-IQ" dirty="0" smtClean="0">
                <a:solidFill>
                  <a:schemeClr val="tx2"/>
                </a:solidFill>
                <a:latin typeface="Times New Roman" panose="02020603050405020304" pitchFamily="18" charset="0"/>
                <a:cs typeface="Times New Roman" panose="02020603050405020304" pitchFamily="18" charset="0"/>
              </a:rPr>
              <a:t>= عدد الاسطوانات</a:t>
            </a:r>
            <a:endParaRPr lang="ar-IQ" dirty="0" smtClean="0">
              <a:solidFill>
                <a:schemeClr val="tx2"/>
              </a:solidFill>
              <a:latin typeface="Sakkal Majalla" panose="02000000000000000000" pitchFamily="2" charset="-78"/>
              <a:cs typeface="Sakkal Majalla" panose="02000000000000000000" pitchFamily="2" charset="-78"/>
            </a:endParaRPr>
          </a:p>
        </p:txBody>
      </p:sp>
      <p:pic>
        <p:nvPicPr>
          <p:cNvPr id="4" name="صورة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211" y="1600200"/>
            <a:ext cx="3667515" cy="3980204"/>
          </a:xfrm>
          <a:prstGeom prst="rect">
            <a:avLst/>
          </a:prstGeom>
        </p:spPr>
      </p:pic>
    </p:spTree>
    <p:extLst>
      <p:ext uri="{BB962C8B-B14F-4D97-AF65-F5344CB8AC3E}">
        <p14:creationId xmlns:p14="http://schemas.microsoft.com/office/powerpoint/2010/main" val="252912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a:extLst>
              <a:ext uri="{FF2B5EF4-FFF2-40B4-BE49-F238E27FC236}">
                <a16:creationId xmlns:a16="http://schemas.microsoft.com/office/drawing/2014/main" xmlns="" id="{BA20401F-17BF-4FC5-A333-DCDAAFC89DFE}"/>
              </a:ext>
            </a:extLst>
          </p:cNvPr>
          <p:cNvSpPr>
            <a:spLocks noGrp="1"/>
          </p:cNvSpPr>
          <p:nvPr>
            <p:ph sz="half" idx="2"/>
          </p:nvPr>
        </p:nvSpPr>
        <p:spPr>
          <a:xfrm>
            <a:off x="1446212" y="762000"/>
            <a:ext cx="9523730" cy="5308600"/>
          </a:xfrm>
        </p:spPr>
        <p:txBody>
          <a:bodyPr>
            <a:normAutofit lnSpcReduction="10000"/>
          </a:bodyPr>
          <a:lstStyle/>
          <a:p>
            <a:pPr marL="0" indent="0" algn="just">
              <a:buNone/>
            </a:pPr>
            <a:r>
              <a:rPr lang="ar-IQ" sz="2800" dirty="0">
                <a:solidFill>
                  <a:srgbClr val="FF0000"/>
                </a:solidFill>
                <a:latin typeface="Sakkal Majalla" panose="02000000000000000000" pitchFamily="2" charset="-78"/>
                <a:cs typeface="Sakkal Majalla" panose="02000000000000000000" pitchFamily="2" charset="-78"/>
              </a:rPr>
              <a:t>حجم غرفة الاحتراق :. </a:t>
            </a:r>
            <a:r>
              <a:rPr lang="ar-IQ" sz="2800" dirty="0">
                <a:latin typeface="Sakkal Majalla" panose="02000000000000000000" pitchFamily="2" charset="-78"/>
                <a:cs typeface="Sakkal Majalla" panose="02000000000000000000" pitchFamily="2" charset="-78"/>
              </a:rPr>
              <a:t>هو الحجم المحصور بين سطح المكبس عندما </a:t>
            </a:r>
            <a:r>
              <a:rPr lang="ar-IQ" sz="2800" dirty="0" smtClean="0">
                <a:latin typeface="Sakkal Majalla" panose="02000000000000000000" pitchFamily="2" charset="-78"/>
                <a:cs typeface="Sakkal Majalla" panose="02000000000000000000" pitchFamily="2" charset="-78"/>
              </a:rPr>
              <a:t>يكون في </a:t>
            </a:r>
            <a:r>
              <a:rPr lang="ar-IQ" sz="2800" dirty="0" err="1" smtClean="0">
                <a:latin typeface="Sakkal Majalla" panose="02000000000000000000" pitchFamily="2" charset="-78"/>
                <a:cs typeface="Sakkal Majalla" panose="02000000000000000000" pitchFamily="2" charset="-78"/>
              </a:rPr>
              <a:t>ن.م.ع</a:t>
            </a:r>
            <a:r>
              <a:rPr lang="ar-IQ" sz="2800" dirty="0" smtClean="0">
                <a:latin typeface="Sakkal Majalla" panose="02000000000000000000" pitchFamily="2" charset="-78"/>
                <a:cs typeface="Sakkal Majalla" panose="02000000000000000000" pitchFamily="2" charset="-78"/>
              </a:rPr>
              <a:t> </a:t>
            </a:r>
            <a:r>
              <a:rPr lang="ar-IQ" sz="2800" dirty="0">
                <a:latin typeface="Sakkal Majalla" panose="02000000000000000000" pitchFamily="2" charset="-78"/>
                <a:cs typeface="Sakkal Majalla" panose="02000000000000000000" pitchFamily="2" charset="-78"/>
              </a:rPr>
              <a:t>والسطح الداخلي لغطاء كتلة </a:t>
            </a:r>
            <a:r>
              <a:rPr lang="ar-IQ" sz="2800" dirty="0" smtClean="0">
                <a:latin typeface="Sakkal Majalla" panose="02000000000000000000" pitchFamily="2" charset="-78"/>
                <a:cs typeface="Sakkal Majalla" panose="02000000000000000000" pitchFamily="2" charset="-78"/>
              </a:rPr>
              <a:t>الأسطوانة ويرمز له بالرمز (</a:t>
            </a:r>
            <a:r>
              <a:rPr lang="en-US" sz="2800" dirty="0" err="1" smtClean="0">
                <a:latin typeface="Sakkal Majalla" panose="02000000000000000000" pitchFamily="2" charset="-78"/>
                <a:cs typeface="Sakkal Majalla" panose="02000000000000000000" pitchFamily="2" charset="-78"/>
              </a:rPr>
              <a:t>Vc</a:t>
            </a:r>
            <a:r>
              <a:rPr lang="ar-IQ" sz="2800" dirty="0" smtClean="0">
                <a:latin typeface="Sakkal Majalla" panose="02000000000000000000" pitchFamily="2" charset="-78"/>
                <a:cs typeface="Sakkal Majalla" panose="02000000000000000000" pitchFamily="2" charset="-78"/>
              </a:rPr>
              <a:t>).</a:t>
            </a:r>
            <a:endParaRPr lang="ar-IQ" sz="2800" dirty="0">
              <a:latin typeface="Sakkal Majalla" panose="02000000000000000000" pitchFamily="2" charset="-78"/>
              <a:cs typeface="Sakkal Majalla" panose="02000000000000000000" pitchFamily="2" charset="-78"/>
            </a:endParaRPr>
          </a:p>
          <a:p>
            <a:pPr marL="0" indent="0" algn="just">
              <a:buNone/>
            </a:pPr>
            <a:r>
              <a:rPr lang="ar-IQ" sz="2800" dirty="0">
                <a:solidFill>
                  <a:srgbClr val="FF0000"/>
                </a:solidFill>
                <a:latin typeface="Sakkal Majalla" panose="02000000000000000000" pitchFamily="2" charset="-78"/>
                <a:cs typeface="Sakkal Majalla" panose="02000000000000000000" pitchFamily="2" charset="-78"/>
              </a:rPr>
              <a:t>الحجم الكلي :. </a:t>
            </a:r>
            <a:r>
              <a:rPr lang="ar-IQ" sz="2800" dirty="0" smtClean="0">
                <a:solidFill>
                  <a:schemeClr val="tx2"/>
                </a:solidFill>
                <a:latin typeface="Sakkal Majalla" panose="02000000000000000000" pitchFamily="2" charset="-78"/>
                <a:cs typeface="Sakkal Majalla" panose="02000000000000000000" pitchFamily="2" charset="-78"/>
              </a:rPr>
              <a:t>هو الحجم الشغال مضاف اليه حجم غرفة الاحتراق  </a:t>
            </a:r>
            <a:r>
              <a:rPr lang="ar-IQ" sz="2800" dirty="0" smtClean="0">
                <a:solidFill>
                  <a:srgbClr val="FF0000"/>
                </a:solidFill>
                <a:latin typeface="Sakkal Majalla" panose="02000000000000000000" pitchFamily="2" charset="-78"/>
                <a:cs typeface="Sakkal Majalla" panose="02000000000000000000" pitchFamily="2" charset="-78"/>
              </a:rPr>
              <a:t>أي </a:t>
            </a:r>
            <a:r>
              <a:rPr lang="ar-IQ" sz="2800" dirty="0" smtClean="0">
                <a:latin typeface="Sakkal Majalla" panose="02000000000000000000" pitchFamily="2" charset="-78"/>
                <a:cs typeface="Sakkal Majalla" panose="02000000000000000000" pitchFamily="2" charset="-78"/>
              </a:rPr>
              <a:t>هو </a:t>
            </a:r>
            <a:r>
              <a:rPr lang="ar-IQ" sz="2800" dirty="0">
                <a:latin typeface="Sakkal Majalla" panose="02000000000000000000" pitchFamily="2" charset="-78"/>
                <a:cs typeface="Sakkal Majalla" panose="02000000000000000000" pitchFamily="2" charset="-78"/>
              </a:rPr>
              <a:t>الحجم المحصور بين سطح المكبس عندما يكون في النقطة الميتة السفلى والسطح الداخلي لغطاء كتلة </a:t>
            </a:r>
            <a:r>
              <a:rPr lang="ar-IQ" sz="2800" dirty="0" smtClean="0">
                <a:latin typeface="Sakkal Majalla" panose="02000000000000000000" pitchFamily="2" charset="-78"/>
                <a:cs typeface="Sakkal Majalla" panose="02000000000000000000" pitchFamily="2" charset="-78"/>
              </a:rPr>
              <a:t>الأسطوانة ويرمز له بالرمز (</a:t>
            </a:r>
            <a:r>
              <a:rPr lang="en-US" sz="2800" dirty="0" err="1" smtClean="0">
                <a:latin typeface="Sakkal Majalla" panose="02000000000000000000" pitchFamily="2" charset="-78"/>
                <a:cs typeface="Sakkal Majalla" panose="02000000000000000000" pitchFamily="2" charset="-78"/>
              </a:rPr>
              <a:t>Va</a:t>
            </a:r>
            <a:r>
              <a:rPr lang="ar-IQ" sz="2800" dirty="0" smtClean="0">
                <a:latin typeface="Sakkal Majalla" panose="02000000000000000000" pitchFamily="2" charset="-78"/>
                <a:cs typeface="Sakkal Majalla" panose="02000000000000000000" pitchFamily="2" charset="-78"/>
              </a:rPr>
              <a:t>).</a:t>
            </a:r>
          </a:p>
          <a:p>
            <a:pPr marL="0" indent="0" algn="just" rtl="0">
              <a:buNone/>
            </a:pPr>
            <a:r>
              <a:rPr lang="en-US" sz="2800" dirty="0" err="1" smtClean="0">
                <a:latin typeface="Sakkal Majalla" panose="02000000000000000000" pitchFamily="2" charset="-78"/>
                <a:cs typeface="Sakkal Majalla" panose="02000000000000000000" pitchFamily="2" charset="-78"/>
              </a:rPr>
              <a:t>Va</a:t>
            </a:r>
            <a:r>
              <a:rPr lang="en-US" sz="2800" dirty="0" smtClean="0">
                <a:latin typeface="Sakkal Majalla" panose="02000000000000000000" pitchFamily="2" charset="-78"/>
                <a:cs typeface="Sakkal Majalla" panose="02000000000000000000" pitchFamily="2" charset="-78"/>
              </a:rPr>
              <a:t>= </a:t>
            </a:r>
            <a:r>
              <a:rPr lang="en-US" sz="2800" dirty="0" err="1" smtClean="0">
                <a:latin typeface="Sakkal Majalla" panose="02000000000000000000" pitchFamily="2" charset="-78"/>
                <a:cs typeface="Sakkal Majalla" panose="02000000000000000000" pitchFamily="2" charset="-78"/>
              </a:rPr>
              <a:t>Vh+Vc</a:t>
            </a:r>
            <a:endParaRPr lang="ar-IQ" sz="2800" dirty="0">
              <a:latin typeface="Sakkal Majalla" panose="02000000000000000000" pitchFamily="2" charset="-78"/>
              <a:cs typeface="Sakkal Majalla" panose="02000000000000000000" pitchFamily="2" charset="-78"/>
            </a:endParaRPr>
          </a:p>
          <a:p>
            <a:pPr marL="0" indent="0" algn="just">
              <a:buNone/>
            </a:pPr>
            <a:r>
              <a:rPr lang="ar-IQ" sz="2800" dirty="0">
                <a:solidFill>
                  <a:srgbClr val="FF0000"/>
                </a:solidFill>
                <a:latin typeface="Sakkal Majalla" panose="02000000000000000000" pitchFamily="2" charset="-78"/>
                <a:cs typeface="Sakkal Majalla" panose="02000000000000000000" pitchFamily="2" charset="-78"/>
              </a:rPr>
              <a:t>نسبة الكبس </a:t>
            </a:r>
            <a:r>
              <a:rPr lang="ar-IQ" sz="2800" dirty="0" smtClean="0">
                <a:solidFill>
                  <a:srgbClr val="FF0000"/>
                </a:solidFill>
                <a:latin typeface="Sakkal Majalla" panose="02000000000000000000" pitchFamily="2" charset="-78"/>
                <a:cs typeface="Sakkal Majalla" panose="02000000000000000000" pitchFamily="2" charset="-78"/>
              </a:rPr>
              <a:t>(</a:t>
            </a:r>
            <a:r>
              <a:rPr lang="en-US" sz="2800" dirty="0" smtClean="0">
                <a:solidFill>
                  <a:srgbClr val="FF0000"/>
                </a:solidFill>
                <a:latin typeface="Sakkal Majalla" panose="02000000000000000000" pitchFamily="2" charset="-78"/>
                <a:cs typeface="Sakkal Majalla" panose="02000000000000000000" pitchFamily="2" charset="-78"/>
              </a:rPr>
              <a:t>CR</a:t>
            </a:r>
            <a:r>
              <a:rPr lang="ar-IQ" sz="2800" dirty="0" smtClean="0">
                <a:solidFill>
                  <a:srgbClr val="FF0000"/>
                </a:solidFill>
                <a:latin typeface="Sakkal Majalla" panose="02000000000000000000" pitchFamily="2" charset="-78"/>
                <a:cs typeface="Sakkal Majalla" panose="02000000000000000000" pitchFamily="2" charset="-78"/>
              </a:rPr>
              <a:t>):. </a:t>
            </a:r>
            <a:r>
              <a:rPr lang="ar-IQ" sz="2800" dirty="0">
                <a:latin typeface="Sakkal Majalla" panose="02000000000000000000" pitchFamily="2" charset="-78"/>
                <a:cs typeface="Sakkal Majalla" panose="02000000000000000000" pitchFamily="2" charset="-78"/>
              </a:rPr>
              <a:t>هي عدد مرات تصغير الحجم الكلي الى حجم غرفة احتراق واحدة او بمعنى اخر ان نسبة الكبس تساوي الحجم </a:t>
            </a:r>
            <a:r>
              <a:rPr lang="ar-IQ" sz="2800" dirty="0" smtClean="0">
                <a:latin typeface="Sakkal Majalla" panose="02000000000000000000" pitchFamily="2" charset="-78"/>
                <a:cs typeface="Sakkal Majalla" panose="02000000000000000000" pitchFamily="2" charset="-78"/>
              </a:rPr>
              <a:t>الكلي (</a:t>
            </a:r>
            <a:r>
              <a:rPr lang="en-US" sz="2800" dirty="0" err="1" smtClean="0">
                <a:latin typeface="Sakkal Majalla" panose="02000000000000000000" pitchFamily="2" charset="-78"/>
                <a:cs typeface="Sakkal Majalla" panose="02000000000000000000" pitchFamily="2" charset="-78"/>
              </a:rPr>
              <a:t>Va</a:t>
            </a:r>
            <a:r>
              <a:rPr lang="ar-IQ" sz="2800" dirty="0" smtClean="0">
                <a:latin typeface="Sakkal Majalla" panose="02000000000000000000" pitchFamily="2" charset="-78"/>
                <a:cs typeface="Sakkal Majalla" panose="02000000000000000000" pitchFamily="2" charset="-78"/>
              </a:rPr>
              <a:t>) مقسما </a:t>
            </a:r>
            <a:r>
              <a:rPr lang="ar-IQ" sz="2800" dirty="0">
                <a:latin typeface="Sakkal Majalla" panose="02000000000000000000" pitchFamily="2" charset="-78"/>
                <a:cs typeface="Sakkal Majalla" panose="02000000000000000000" pitchFamily="2" charset="-78"/>
              </a:rPr>
              <a:t>على حجم غرفة </a:t>
            </a:r>
            <a:r>
              <a:rPr lang="ar-IQ" sz="2800" dirty="0" smtClean="0">
                <a:latin typeface="Sakkal Majalla" panose="02000000000000000000" pitchFamily="2" charset="-78"/>
                <a:cs typeface="Sakkal Majalla" panose="02000000000000000000" pitchFamily="2" charset="-78"/>
              </a:rPr>
              <a:t>الاحتراق (</a:t>
            </a:r>
            <a:r>
              <a:rPr lang="en-US" sz="2800" dirty="0" err="1" smtClean="0">
                <a:latin typeface="Sakkal Majalla" panose="02000000000000000000" pitchFamily="2" charset="-78"/>
                <a:cs typeface="Sakkal Majalla" panose="02000000000000000000" pitchFamily="2" charset="-78"/>
              </a:rPr>
              <a:t>Vc</a:t>
            </a:r>
            <a:r>
              <a:rPr lang="ar-IQ" sz="2800" dirty="0" smtClean="0">
                <a:latin typeface="Sakkal Majalla" panose="02000000000000000000" pitchFamily="2" charset="-78"/>
                <a:cs typeface="Sakkal Majalla" panose="02000000000000000000" pitchFamily="2" charset="-78"/>
              </a:rPr>
              <a:t>) </a:t>
            </a:r>
            <a:r>
              <a:rPr lang="ar-IQ" sz="2800" dirty="0">
                <a:latin typeface="Sakkal Majalla" panose="02000000000000000000" pitchFamily="2" charset="-78"/>
                <a:cs typeface="Sakkal Majalla" panose="02000000000000000000" pitchFamily="2" charset="-78"/>
              </a:rPr>
              <a:t>وتكون النسبة مجردة من الوحدات</a:t>
            </a:r>
            <a:r>
              <a:rPr lang="ar-IQ" sz="2800" dirty="0" smtClean="0">
                <a:latin typeface="Sakkal Majalla" panose="02000000000000000000" pitchFamily="2" charset="-78"/>
                <a:cs typeface="Sakkal Majalla" panose="02000000000000000000" pitchFamily="2" charset="-78"/>
              </a:rPr>
              <a:t>.</a:t>
            </a:r>
          </a:p>
          <a:p>
            <a:pPr marL="0" indent="0" algn="just" rtl="0">
              <a:buNone/>
            </a:pPr>
            <a:r>
              <a:rPr lang="en-US" sz="2800" dirty="0" smtClean="0">
                <a:latin typeface="Sakkal Majalla" panose="02000000000000000000" pitchFamily="2" charset="-78"/>
                <a:cs typeface="Sakkal Majalla" panose="02000000000000000000" pitchFamily="2" charset="-78"/>
              </a:rPr>
              <a:t>CR = </a:t>
            </a:r>
            <a:r>
              <a:rPr lang="en-US" sz="2800" dirty="0" err="1" smtClean="0">
                <a:latin typeface="Sakkal Majalla" panose="02000000000000000000" pitchFamily="2" charset="-78"/>
                <a:cs typeface="Sakkal Majalla" panose="02000000000000000000" pitchFamily="2" charset="-78"/>
              </a:rPr>
              <a:t>Va</a:t>
            </a:r>
            <a:r>
              <a:rPr lang="en-US" sz="2800" dirty="0" smtClean="0">
                <a:latin typeface="Sakkal Majalla" panose="02000000000000000000" pitchFamily="2" charset="-78"/>
                <a:cs typeface="Sakkal Majalla" panose="02000000000000000000" pitchFamily="2" charset="-78"/>
              </a:rPr>
              <a:t>/</a:t>
            </a:r>
            <a:r>
              <a:rPr lang="en-US" sz="2800" dirty="0" err="1" smtClean="0">
                <a:latin typeface="Sakkal Majalla" panose="02000000000000000000" pitchFamily="2" charset="-78"/>
                <a:cs typeface="Sakkal Majalla" panose="02000000000000000000" pitchFamily="2" charset="-78"/>
              </a:rPr>
              <a:t>Vc</a:t>
            </a:r>
            <a:endParaRPr lang="en-US" sz="2800" dirty="0" smtClean="0">
              <a:latin typeface="Sakkal Majalla" panose="02000000000000000000" pitchFamily="2" charset="-78"/>
              <a:cs typeface="Sakkal Majalla" panose="02000000000000000000" pitchFamily="2" charset="-78"/>
            </a:endParaRPr>
          </a:p>
          <a:p>
            <a:pPr marL="0" indent="0" algn="just" rtl="0">
              <a:buNone/>
            </a:pPr>
            <a:r>
              <a:rPr lang="en-US" sz="2800" dirty="0" smtClean="0">
                <a:latin typeface="Sakkal Majalla" panose="02000000000000000000" pitchFamily="2" charset="-78"/>
                <a:cs typeface="Sakkal Majalla" panose="02000000000000000000" pitchFamily="2" charset="-78"/>
              </a:rPr>
              <a:t>CR = </a:t>
            </a:r>
            <a:r>
              <a:rPr lang="en-US" sz="2800" dirty="0" err="1" smtClean="0">
                <a:latin typeface="Sakkal Majalla" panose="02000000000000000000" pitchFamily="2" charset="-78"/>
                <a:cs typeface="Sakkal Majalla" panose="02000000000000000000" pitchFamily="2" charset="-78"/>
              </a:rPr>
              <a:t>Vh+Vc</a:t>
            </a:r>
            <a:r>
              <a:rPr lang="en-US" sz="2800" dirty="0">
                <a:latin typeface="Sakkal Majalla" panose="02000000000000000000" pitchFamily="2" charset="-78"/>
                <a:cs typeface="Sakkal Majalla" panose="02000000000000000000" pitchFamily="2" charset="-78"/>
              </a:rPr>
              <a:t> </a:t>
            </a:r>
            <a:r>
              <a:rPr lang="en-US" sz="2800" dirty="0" smtClean="0">
                <a:latin typeface="Sakkal Majalla" panose="02000000000000000000" pitchFamily="2" charset="-78"/>
                <a:cs typeface="Sakkal Majalla" panose="02000000000000000000" pitchFamily="2" charset="-78"/>
              </a:rPr>
              <a:t>/ </a:t>
            </a:r>
            <a:r>
              <a:rPr lang="en-US" sz="2800" dirty="0" err="1" smtClean="0">
                <a:latin typeface="Sakkal Majalla" panose="02000000000000000000" pitchFamily="2" charset="-78"/>
                <a:cs typeface="Sakkal Majalla" panose="02000000000000000000" pitchFamily="2" charset="-78"/>
              </a:rPr>
              <a:t>Vc</a:t>
            </a:r>
            <a:endParaRPr lang="ar-IQ" sz="2800" dirty="0" smtClean="0">
              <a:latin typeface="Sakkal Majalla" panose="02000000000000000000" pitchFamily="2" charset="-78"/>
              <a:cs typeface="Sakkal Majalla" panose="02000000000000000000" pitchFamily="2" charset="-78"/>
            </a:endParaRPr>
          </a:p>
        </p:txBody>
      </p:sp>
      <p:pic>
        <p:nvPicPr>
          <p:cNvPr id="2" name="صورة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4212" y="4267200"/>
            <a:ext cx="2138839" cy="2286000"/>
          </a:xfrm>
          <a:prstGeom prst="rect">
            <a:avLst/>
          </a:prstGeom>
        </p:spPr>
      </p:pic>
    </p:spTree>
    <p:extLst>
      <p:ext uri="{BB962C8B-B14F-4D97-AF65-F5344CB8AC3E}">
        <p14:creationId xmlns:p14="http://schemas.microsoft.com/office/powerpoint/2010/main" val="73971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a:extLst>
              <a:ext uri="{FF2B5EF4-FFF2-40B4-BE49-F238E27FC236}">
                <a16:creationId xmlns:a16="http://schemas.microsoft.com/office/drawing/2014/main" xmlns="" id="{BA20401F-17BF-4FC5-A333-DCDAAFC89DFE}"/>
              </a:ext>
            </a:extLst>
          </p:cNvPr>
          <p:cNvSpPr>
            <a:spLocks noGrp="1"/>
          </p:cNvSpPr>
          <p:nvPr>
            <p:ph sz="half" idx="2"/>
          </p:nvPr>
        </p:nvSpPr>
        <p:spPr>
          <a:xfrm>
            <a:off x="1446212" y="762000"/>
            <a:ext cx="9523730" cy="5308600"/>
          </a:xfrm>
        </p:spPr>
        <p:txBody>
          <a:bodyPr>
            <a:normAutofit/>
          </a:bodyPr>
          <a:lstStyle/>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معامل امتلاء الأسطوانة :. </a:t>
            </a:r>
            <a:r>
              <a:rPr lang="ar-IQ" sz="2800" dirty="0" smtClean="0">
                <a:solidFill>
                  <a:schemeClr val="tx2"/>
                </a:solidFill>
                <a:latin typeface="Sakkal Majalla" panose="02000000000000000000" pitchFamily="2" charset="-78"/>
                <a:cs typeface="Sakkal Majalla" panose="02000000000000000000" pitchFamily="2" charset="-78"/>
              </a:rPr>
              <a:t>هو نسبة وزن الخليط اذا كان المحرك شرارة او هواء اذا كان المحرك محرك ضغط الذي يدخل الأسطوانة فعلاً اثناء شوط التغذية الى وزن الخليط او الهواء الذي يمكن للحجم الشغال من هذه الأسطوانة احتوائه في ظروف مثالية .</a:t>
            </a:r>
          </a:p>
          <a:p>
            <a:pPr marL="0" indent="0" algn="just">
              <a:buNone/>
            </a:pPr>
            <a:endParaRPr lang="ar-IQ" sz="2800" dirty="0" smtClean="0">
              <a:solidFill>
                <a:schemeClr val="tx2"/>
              </a:solidFill>
              <a:latin typeface="Sakkal Majalla" panose="02000000000000000000" pitchFamily="2" charset="-78"/>
              <a:cs typeface="Sakkal Majalla" panose="02000000000000000000" pitchFamily="2" charset="-78"/>
            </a:endParaRPr>
          </a:p>
          <a:p>
            <a:pPr marL="0" indent="0" algn="ctr">
              <a:buNone/>
            </a:pPr>
            <a:r>
              <a:rPr lang="ar-IQ" sz="2800" b="1" dirty="0" smtClean="0">
                <a:solidFill>
                  <a:srgbClr val="FF0000"/>
                </a:solidFill>
                <a:latin typeface="Sakkal Majalla" panose="02000000000000000000" pitchFamily="2" charset="-78"/>
                <a:cs typeface="Sakkal Majalla" panose="02000000000000000000" pitchFamily="2" charset="-78"/>
              </a:rPr>
              <a:t>دورة محرك الاحتراق الداخلي ( الشرارة ، الضغط)</a:t>
            </a:r>
          </a:p>
          <a:p>
            <a:pPr marL="0" indent="0" algn="just">
              <a:buNone/>
            </a:pPr>
            <a:r>
              <a:rPr lang="ar-IQ" sz="2800" dirty="0" smtClean="0">
                <a:solidFill>
                  <a:schemeClr val="tx2"/>
                </a:solidFill>
                <a:latin typeface="Sakkal Majalla" panose="02000000000000000000" pitchFamily="2" charset="-78"/>
                <a:cs typeface="Sakkal Majalla" panose="02000000000000000000" pitchFamily="2" charset="-78"/>
              </a:rPr>
              <a:t>تتم دورة الاحتراق بإدخال خليط الهواء والوقود او الهواء فقط الى داخل تجويف الأسطوانة المغلق وحرق هذا الخليط لتوليد غازات ذات ضغط عالي تدفع المكبس الى النقطة الميتة السفلى  محركات الاحتراق رباعية الأشواط أي عند تردد المكبس داخل الأسطوانة أربعة مرات اما في المحركات ثنائية الضربات فالمكبس يتردد مرتين فقط لكلا نوعي المحركات.</a:t>
            </a:r>
            <a:endParaRPr lang="ar-IQ" sz="2800" dirty="0">
              <a:solidFill>
                <a:schemeClr val="tx2"/>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83891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3122C01-DC55-4C79-B584-88CE89CEF0CF}"/>
              </a:ext>
            </a:extLst>
          </p:cNvPr>
          <p:cNvSpPr>
            <a:spLocks noGrp="1"/>
          </p:cNvSpPr>
          <p:nvPr>
            <p:ph type="title"/>
          </p:nvPr>
        </p:nvSpPr>
        <p:spPr/>
        <p:txBody>
          <a:bodyPr/>
          <a:lstStyle/>
          <a:p>
            <a:pPr algn="ctr"/>
            <a:r>
              <a:rPr lang="ar-IQ" dirty="0">
                <a:latin typeface="Sakkal Majalla" panose="02000000000000000000" pitchFamily="2" charset="-78"/>
                <a:cs typeface="Sakkal Majalla" panose="02000000000000000000" pitchFamily="2" charset="-78"/>
              </a:rPr>
              <a:t>محركات احتراق داخلي رباعية </a:t>
            </a:r>
            <a:r>
              <a:rPr lang="ar-IQ" dirty="0" smtClean="0">
                <a:latin typeface="Sakkal Majalla" panose="02000000000000000000" pitchFamily="2" charset="-78"/>
                <a:cs typeface="Sakkal Majalla" panose="02000000000000000000" pitchFamily="2" charset="-78"/>
              </a:rPr>
              <a:t>الاشواط</a:t>
            </a:r>
            <a:endParaRPr lang="en-US" dirty="0">
              <a:latin typeface="Sakkal Majalla" panose="02000000000000000000" pitchFamily="2" charset="-78"/>
              <a:cs typeface="Sakkal Majalla" panose="02000000000000000000" pitchFamily="2" charset="-78"/>
            </a:endParaRPr>
          </a:p>
        </p:txBody>
      </p:sp>
      <p:pic>
        <p:nvPicPr>
          <p:cNvPr id="8" name="عنصر نائب للمحتوى 7">
            <a:extLst>
              <a:ext uri="{FF2B5EF4-FFF2-40B4-BE49-F238E27FC236}">
                <a16:creationId xmlns:a16="http://schemas.microsoft.com/office/drawing/2014/main" xmlns="" id="{E5859672-79EE-4629-9219-2FFE39B41E7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51012" y="2452687"/>
            <a:ext cx="4114800" cy="2938463"/>
          </a:xfrm>
        </p:spPr>
      </p:pic>
      <p:pic>
        <p:nvPicPr>
          <p:cNvPr id="6" name="عنصر نائب للمحتوى 5">
            <a:extLst>
              <a:ext uri="{FF2B5EF4-FFF2-40B4-BE49-F238E27FC236}">
                <a16:creationId xmlns:a16="http://schemas.microsoft.com/office/drawing/2014/main" xmlns="" id="{67858C90-4DB8-44EA-9E37-5CE0FB34DE0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18412" y="2209800"/>
            <a:ext cx="1905000" cy="3181350"/>
          </a:xfrm>
        </p:spPr>
      </p:pic>
    </p:spTree>
    <p:extLst>
      <p:ext uri="{BB962C8B-B14F-4D97-AF65-F5344CB8AC3E}">
        <p14:creationId xmlns:p14="http://schemas.microsoft.com/office/powerpoint/2010/main" val="423511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CD716F4-4D9E-4774-90FA-02819F53E1E2}"/>
              </a:ext>
            </a:extLst>
          </p:cNvPr>
          <p:cNvSpPr>
            <a:spLocks noGrp="1"/>
          </p:cNvSpPr>
          <p:nvPr>
            <p:ph type="title"/>
          </p:nvPr>
        </p:nvSpPr>
        <p:spPr/>
        <p:txBody>
          <a:bodyPr/>
          <a:lstStyle/>
          <a:p>
            <a:pPr algn="ctr"/>
            <a:r>
              <a:rPr lang="ar-IQ" b="1" dirty="0">
                <a:solidFill>
                  <a:srgbClr val="FF0000"/>
                </a:solidFill>
                <a:latin typeface="Sakkal Majalla" panose="02000000000000000000" pitchFamily="2" charset="-78"/>
                <a:cs typeface="Sakkal Majalla" panose="02000000000000000000" pitchFamily="2" charset="-78"/>
              </a:rPr>
              <a:t>مقارنة بين محرك الشرارة (اوتو) ومحرك الضغط (ديزل)</a:t>
            </a:r>
            <a:endParaRPr lang="en-US" b="1" dirty="0">
              <a:solidFill>
                <a:srgbClr val="FF0000"/>
              </a:solidFill>
              <a:latin typeface="Sakkal Majalla" panose="02000000000000000000" pitchFamily="2" charset="-78"/>
              <a:cs typeface="Sakkal Majalla" panose="02000000000000000000" pitchFamily="2" charset="-78"/>
            </a:endParaRPr>
          </a:p>
        </p:txBody>
      </p:sp>
      <p:sp>
        <p:nvSpPr>
          <p:cNvPr id="3" name="عنصر نائب للمحتوى 2">
            <a:extLst>
              <a:ext uri="{FF2B5EF4-FFF2-40B4-BE49-F238E27FC236}">
                <a16:creationId xmlns:a16="http://schemas.microsoft.com/office/drawing/2014/main" xmlns="" id="{1FF1AD01-F984-4BA1-834B-5F9035D84592}"/>
              </a:ext>
            </a:extLst>
          </p:cNvPr>
          <p:cNvSpPr>
            <a:spLocks noGrp="1"/>
          </p:cNvSpPr>
          <p:nvPr>
            <p:ph sz="half" idx="1"/>
          </p:nvPr>
        </p:nvSpPr>
        <p:spPr/>
        <p:txBody>
          <a:bodyPr/>
          <a:lstStyle/>
          <a:p>
            <a:pPr marL="0" indent="0" algn="just">
              <a:buNone/>
            </a:pPr>
            <a:r>
              <a:rPr lang="ar-IQ" sz="2800" b="1" dirty="0">
                <a:solidFill>
                  <a:srgbClr val="FF0000"/>
                </a:solidFill>
                <a:latin typeface="Sakkal Majalla" panose="02000000000000000000" pitchFamily="2" charset="-78"/>
                <a:cs typeface="Sakkal Majalla" panose="02000000000000000000" pitchFamily="2" charset="-78"/>
              </a:rPr>
              <a:t>                   </a:t>
            </a:r>
            <a:r>
              <a:rPr lang="ar-IQ" sz="3200" b="1" dirty="0">
                <a:solidFill>
                  <a:srgbClr val="FF0000"/>
                </a:solidFill>
                <a:latin typeface="Sakkal Majalla" panose="02000000000000000000" pitchFamily="2" charset="-78"/>
                <a:cs typeface="Sakkal Majalla" panose="02000000000000000000" pitchFamily="2" charset="-78"/>
              </a:rPr>
              <a:t>          ( محرك الضغط)</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1. شوط السحب</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يتم فيه فتح صمام السحب اليا والسماح </a:t>
            </a:r>
            <a:r>
              <a:rPr lang="ar-IQ" sz="3200" b="1" dirty="0">
                <a:solidFill>
                  <a:srgbClr val="FF0000"/>
                </a:solidFill>
                <a:latin typeface="Sakkal Majalla" panose="02000000000000000000" pitchFamily="2" charset="-78"/>
                <a:cs typeface="Sakkal Majalla" panose="02000000000000000000" pitchFamily="2" charset="-78"/>
              </a:rPr>
              <a:t>للهواء فقط </a:t>
            </a:r>
            <a:r>
              <a:rPr lang="ar-IQ" sz="3200" b="1" dirty="0">
                <a:solidFill>
                  <a:schemeClr val="tx2"/>
                </a:solidFill>
                <a:latin typeface="Sakkal Majalla" panose="02000000000000000000" pitchFamily="2" charset="-78"/>
                <a:cs typeface="Sakkal Majalla" panose="02000000000000000000" pitchFamily="2" charset="-78"/>
              </a:rPr>
              <a:t>من الدخول وملئ جوف الأسطوانة نتيجة تخلخل الضغط داخلها اثناء نزول المكبس الى النقطة الميتة السفلى.</a:t>
            </a:r>
            <a:endParaRPr lang="en-US" sz="3200" b="1" dirty="0">
              <a:solidFill>
                <a:schemeClr val="tx2"/>
              </a:solidFill>
              <a:latin typeface="Sakkal Majalla" panose="02000000000000000000" pitchFamily="2" charset="-78"/>
              <a:cs typeface="Sakkal Majalla" panose="02000000000000000000" pitchFamily="2" charset="-78"/>
            </a:endParaRPr>
          </a:p>
          <a:p>
            <a:pPr marL="0" indent="0">
              <a:buNone/>
            </a:pPr>
            <a:endParaRPr lang="en-US" dirty="0"/>
          </a:p>
        </p:txBody>
      </p:sp>
      <p:sp>
        <p:nvSpPr>
          <p:cNvPr id="4" name="عنصر نائب للمحتوى 3">
            <a:extLst>
              <a:ext uri="{FF2B5EF4-FFF2-40B4-BE49-F238E27FC236}">
                <a16:creationId xmlns:a16="http://schemas.microsoft.com/office/drawing/2014/main" xmlns="" id="{B9BEE96A-2137-418A-AB07-BD7059034A4C}"/>
              </a:ext>
            </a:extLst>
          </p:cNvPr>
          <p:cNvSpPr>
            <a:spLocks noGrp="1"/>
          </p:cNvSpPr>
          <p:nvPr>
            <p:ph sz="half" idx="2"/>
          </p:nvPr>
        </p:nvSpPr>
        <p:spPr/>
        <p:txBody>
          <a:bodyPr/>
          <a:lstStyle/>
          <a:p>
            <a:pPr marL="0" indent="0" algn="just">
              <a:buNone/>
            </a:pPr>
            <a:r>
              <a:rPr lang="ar-IQ" b="1" dirty="0">
                <a:solidFill>
                  <a:srgbClr val="FF0000"/>
                </a:solidFill>
                <a:latin typeface="Sakkal Majalla" panose="02000000000000000000" pitchFamily="2" charset="-78"/>
                <a:cs typeface="Sakkal Majalla" panose="02000000000000000000" pitchFamily="2" charset="-78"/>
              </a:rPr>
              <a:t>                          </a:t>
            </a:r>
            <a:r>
              <a:rPr lang="ar-IQ" sz="3200" b="1" dirty="0">
                <a:solidFill>
                  <a:srgbClr val="FF0000"/>
                </a:solidFill>
                <a:latin typeface="Sakkal Majalla" panose="02000000000000000000" pitchFamily="2" charset="-78"/>
                <a:cs typeface="Sakkal Majalla" panose="02000000000000000000" pitchFamily="2" charset="-78"/>
              </a:rPr>
              <a:t>( محرك الشرارة)</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1. شوط السحب</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يتم فيه فتح صمام السحب اليا والسماح </a:t>
            </a:r>
            <a:r>
              <a:rPr lang="ar-IQ" sz="3200" b="1" dirty="0">
                <a:solidFill>
                  <a:srgbClr val="FF0000"/>
                </a:solidFill>
                <a:latin typeface="Sakkal Majalla" panose="02000000000000000000" pitchFamily="2" charset="-78"/>
                <a:cs typeface="Sakkal Majalla" panose="02000000000000000000" pitchFamily="2" charset="-78"/>
              </a:rPr>
              <a:t>لخليط الهواء والوقود </a:t>
            </a:r>
            <a:r>
              <a:rPr lang="ar-IQ" sz="3200" b="1" dirty="0">
                <a:solidFill>
                  <a:schemeClr val="tx2"/>
                </a:solidFill>
                <a:latin typeface="Sakkal Majalla" panose="02000000000000000000" pitchFamily="2" charset="-78"/>
                <a:cs typeface="Sakkal Majalla" panose="02000000000000000000" pitchFamily="2" charset="-78"/>
              </a:rPr>
              <a:t>من الدخول وملئ جوف الأسطوانة نتيجة تخلخل الضغط داخلها اثناء نزول المكبس الى النقطة الميتة السفلى.</a:t>
            </a:r>
            <a:endParaRPr lang="en-US" sz="3200" b="1" dirty="0">
              <a:solidFill>
                <a:schemeClr val="tx2"/>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06053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xmlns="" id="{1FF1AD01-F984-4BA1-834B-5F9035D84592}"/>
              </a:ext>
            </a:extLst>
          </p:cNvPr>
          <p:cNvSpPr>
            <a:spLocks noGrp="1"/>
          </p:cNvSpPr>
          <p:nvPr>
            <p:ph sz="half" idx="1"/>
          </p:nvPr>
        </p:nvSpPr>
        <p:spPr>
          <a:xfrm>
            <a:off x="1200876" y="1132114"/>
            <a:ext cx="4773956" cy="4267200"/>
          </a:xfrm>
        </p:spPr>
        <p:txBody>
          <a:bodyPr>
            <a:normAutofit lnSpcReduction="10000"/>
          </a:bodyPr>
          <a:lstStyle/>
          <a:p>
            <a:pPr marL="0" indent="0" algn="just">
              <a:buNone/>
            </a:pPr>
            <a:r>
              <a:rPr lang="ar-IQ" sz="3200" b="1" dirty="0">
                <a:solidFill>
                  <a:srgbClr val="FF0000"/>
                </a:solidFill>
                <a:latin typeface="Sakkal Majalla" panose="02000000000000000000" pitchFamily="2" charset="-78"/>
                <a:cs typeface="Sakkal Majalla" panose="02000000000000000000" pitchFamily="2" charset="-78"/>
              </a:rPr>
              <a:t>                             ( محرك الضغط)</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2. شوط الضغط</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يتحرك في هذا الشوط المكبس من النقطة الميتة السفلى الى النقطة الميتة العليا دافعاً امامه </a:t>
            </a:r>
            <a:r>
              <a:rPr lang="ar-IQ" sz="3200" b="1" dirty="0">
                <a:solidFill>
                  <a:srgbClr val="FF0000"/>
                </a:solidFill>
                <a:latin typeface="Sakkal Majalla" panose="02000000000000000000" pitchFamily="2" charset="-78"/>
                <a:cs typeface="Sakkal Majalla" panose="02000000000000000000" pitchFamily="2" charset="-78"/>
              </a:rPr>
              <a:t>الهواء النقي فقط</a:t>
            </a:r>
            <a:r>
              <a:rPr lang="ar-IQ" sz="3200" b="1" dirty="0">
                <a:solidFill>
                  <a:schemeClr val="tx2"/>
                </a:solidFill>
                <a:latin typeface="Sakkal Majalla" panose="02000000000000000000" pitchFamily="2" charset="-78"/>
                <a:cs typeface="Sakkal Majalla" panose="02000000000000000000" pitchFamily="2" charset="-78"/>
              </a:rPr>
              <a:t> ومصغراً حجمة الى حجم غرفة الاحتراق ويكون كلاً من صمامي السحب والعادم مغلقتين.</a:t>
            </a:r>
            <a:endParaRPr lang="en-US" sz="3200" b="1" dirty="0">
              <a:solidFill>
                <a:schemeClr val="tx2"/>
              </a:solidFill>
              <a:latin typeface="Sakkal Majalla" panose="02000000000000000000" pitchFamily="2" charset="-78"/>
              <a:cs typeface="Sakkal Majalla" panose="02000000000000000000" pitchFamily="2" charset="-78"/>
            </a:endParaRPr>
          </a:p>
        </p:txBody>
      </p:sp>
      <p:sp>
        <p:nvSpPr>
          <p:cNvPr id="4" name="عنصر نائب للمحتوى 3">
            <a:extLst>
              <a:ext uri="{FF2B5EF4-FFF2-40B4-BE49-F238E27FC236}">
                <a16:creationId xmlns:a16="http://schemas.microsoft.com/office/drawing/2014/main" xmlns="" id="{B9BEE96A-2137-418A-AB07-BD7059034A4C}"/>
              </a:ext>
            </a:extLst>
          </p:cNvPr>
          <p:cNvSpPr>
            <a:spLocks noGrp="1"/>
          </p:cNvSpPr>
          <p:nvPr>
            <p:ph sz="half" idx="2"/>
          </p:nvPr>
        </p:nvSpPr>
        <p:spPr>
          <a:xfrm>
            <a:off x="6213993" y="1143000"/>
            <a:ext cx="4773956" cy="4267200"/>
          </a:xfrm>
        </p:spPr>
        <p:txBody>
          <a:bodyPr>
            <a:normAutofit lnSpcReduction="10000"/>
          </a:bodyPr>
          <a:lstStyle/>
          <a:p>
            <a:pPr marL="0" indent="0" algn="just">
              <a:buNone/>
            </a:pPr>
            <a:r>
              <a:rPr lang="ar-IQ" b="1" dirty="0">
                <a:solidFill>
                  <a:srgbClr val="FF0000"/>
                </a:solidFill>
                <a:latin typeface="Sakkal Majalla" panose="02000000000000000000" pitchFamily="2" charset="-78"/>
                <a:cs typeface="Sakkal Majalla" panose="02000000000000000000" pitchFamily="2" charset="-78"/>
              </a:rPr>
              <a:t>                          </a:t>
            </a:r>
            <a:r>
              <a:rPr lang="ar-IQ" sz="3200" b="1" dirty="0">
                <a:solidFill>
                  <a:srgbClr val="FF0000"/>
                </a:solidFill>
                <a:latin typeface="Sakkal Majalla" panose="02000000000000000000" pitchFamily="2" charset="-78"/>
                <a:cs typeface="Sakkal Majalla" panose="02000000000000000000" pitchFamily="2" charset="-78"/>
              </a:rPr>
              <a:t>( محرك الشرارة)</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2. شوط الضغط</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يتحرك المكبس في هذا الشوط من النقطة الميتة السفلى الى النقطة الميتة العليا دافعاً امامه </a:t>
            </a:r>
            <a:r>
              <a:rPr lang="ar-IQ" sz="3200" b="1" dirty="0">
                <a:solidFill>
                  <a:srgbClr val="FF0000"/>
                </a:solidFill>
                <a:latin typeface="Sakkal Majalla" panose="02000000000000000000" pitchFamily="2" charset="-78"/>
                <a:cs typeface="Sakkal Majalla" panose="02000000000000000000" pitchFamily="2" charset="-78"/>
              </a:rPr>
              <a:t>الخليط</a:t>
            </a:r>
            <a:r>
              <a:rPr lang="ar-IQ" sz="3200" b="1" dirty="0">
                <a:solidFill>
                  <a:schemeClr val="tx2"/>
                </a:solidFill>
                <a:latin typeface="Sakkal Majalla" panose="02000000000000000000" pitchFamily="2" charset="-78"/>
                <a:cs typeface="Sakkal Majalla" panose="02000000000000000000" pitchFamily="2" charset="-78"/>
              </a:rPr>
              <a:t> ومصغراً حجمه الذي هو الحجم الكلي للاسطوانة الى حجم غرف الاحتراق. وفي هذا الشوط يكون كلاً من صمامي السحب والعادم مغلقتين.</a:t>
            </a:r>
          </a:p>
        </p:txBody>
      </p:sp>
    </p:spTree>
    <p:extLst>
      <p:ext uri="{BB962C8B-B14F-4D97-AF65-F5344CB8AC3E}">
        <p14:creationId xmlns:p14="http://schemas.microsoft.com/office/powerpoint/2010/main" val="249130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xmlns="" id="{1FF1AD01-F984-4BA1-834B-5F9035D84592}"/>
              </a:ext>
            </a:extLst>
          </p:cNvPr>
          <p:cNvSpPr>
            <a:spLocks noGrp="1"/>
          </p:cNvSpPr>
          <p:nvPr>
            <p:ph sz="half" idx="1"/>
          </p:nvPr>
        </p:nvSpPr>
        <p:spPr>
          <a:xfrm>
            <a:off x="1200876" y="1132114"/>
            <a:ext cx="4773956" cy="4267200"/>
          </a:xfrm>
        </p:spPr>
        <p:txBody>
          <a:bodyPr>
            <a:normAutofit fontScale="85000" lnSpcReduction="10000"/>
          </a:bodyPr>
          <a:lstStyle/>
          <a:p>
            <a:pPr marL="0" indent="0" algn="just">
              <a:buNone/>
            </a:pPr>
            <a:r>
              <a:rPr lang="ar-IQ" sz="3200" b="1" dirty="0">
                <a:solidFill>
                  <a:srgbClr val="FF0000"/>
                </a:solidFill>
                <a:latin typeface="Sakkal Majalla" panose="02000000000000000000" pitchFamily="2" charset="-78"/>
                <a:cs typeface="Sakkal Majalla" panose="02000000000000000000" pitchFamily="2" charset="-78"/>
              </a:rPr>
              <a:t>                             ( محرك الضغط)</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1. شوط الطاقة</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بعد ان يصل المكبس الى النقطة الميتة العليا وضغط الهواء النقي في غرفة الاحتراق وارتفاع درجة حرارة الهواء نتيجة الضغط عليه يرش رذاذ الوقود داخل غرفة الاحتراق فيصطدم مع الهواء المضغوط مما يؤدي الى اشتعال الوقود وتكون غازات ذات ضغط عالي نحو النقطة الميتة السفلى.</a:t>
            </a:r>
          </a:p>
        </p:txBody>
      </p:sp>
      <p:sp>
        <p:nvSpPr>
          <p:cNvPr id="4" name="عنصر نائب للمحتوى 3">
            <a:extLst>
              <a:ext uri="{FF2B5EF4-FFF2-40B4-BE49-F238E27FC236}">
                <a16:creationId xmlns:a16="http://schemas.microsoft.com/office/drawing/2014/main" xmlns="" id="{B9BEE96A-2137-418A-AB07-BD7059034A4C}"/>
              </a:ext>
            </a:extLst>
          </p:cNvPr>
          <p:cNvSpPr>
            <a:spLocks noGrp="1"/>
          </p:cNvSpPr>
          <p:nvPr>
            <p:ph sz="half" idx="2"/>
          </p:nvPr>
        </p:nvSpPr>
        <p:spPr>
          <a:xfrm>
            <a:off x="6213993" y="1143000"/>
            <a:ext cx="4773956" cy="4267200"/>
          </a:xfrm>
        </p:spPr>
        <p:txBody>
          <a:bodyPr>
            <a:normAutofit fontScale="85000" lnSpcReduction="10000"/>
          </a:bodyPr>
          <a:lstStyle/>
          <a:p>
            <a:pPr marL="0" indent="0" algn="just">
              <a:buNone/>
            </a:pPr>
            <a:r>
              <a:rPr lang="ar-IQ" b="1" dirty="0">
                <a:solidFill>
                  <a:srgbClr val="FF0000"/>
                </a:solidFill>
                <a:latin typeface="Sakkal Majalla" panose="02000000000000000000" pitchFamily="2" charset="-78"/>
                <a:cs typeface="Sakkal Majalla" panose="02000000000000000000" pitchFamily="2" charset="-78"/>
              </a:rPr>
              <a:t>                          </a:t>
            </a:r>
            <a:r>
              <a:rPr lang="ar-IQ" sz="3200" b="1" dirty="0">
                <a:solidFill>
                  <a:srgbClr val="FF0000"/>
                </a:solidFill>
                <a:latin typeface="Sakkal Majalla" panose="02000000000000000000" pitchFamily="2" charset="-78"/>
                <a:cs typeface="Sakkal Majalla" panose="02000000000000000000" pitchFamily="2" charset="-78"/>
              </a:rPr>
              <a:t>( محرك الشرارة)</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3. شوط الطاقة</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في هذا الشوط يكون المكبس في النقطة الميتة العليا والخليط مضغوط داخل غرفة الاحتراق وكل من صمام السحب والعادم مغلقان مع وصول المكبس للنقطة الميتة العليا تحدث كهربائية بين نهايتي قطبي شمعة الاحتراق الموجودة في غطاء كتلة الأسطوانة مما يؤدي الى اشعال الخليط والغازات المتولدة من نواتج الاحتراق تقوم بدفع المكبس من النقطة الميتة العليا الى النقطة الميتة السفلى.</a:t>
            </a:r>
          </a:p>
        </p:txBody>
      </p:sp>
    </p:spTree>
    <p:extLst>
      <p:ext uri="{BB962C8B-B14F-4D97-AF65-F5344CB8AC3E}">
        <p14:creationId xmlns:p14="http://schemas.microsoft.com/office/powerpoint/2010/main" val="335721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عنصر نائب للمحتوى 13"/>
          <p:cNvSpPr>
            <a:spLocks noGrp="1"/>
          </p:cNvSpPr>
          <p:nvPr>
            <p:ph idx="1"/>
          </p:nvPr>
        </p:nvSpPr>
        <p:spPr>
          <a:xfrm>
            <a:off x="1218883" y="457200"/>
            <a:ext cx="9751060" cy="5613400"/>
          </a:xfrm>
        </p:spPr>
        <p:txBody>
          <a:bodyPr rtlCol="1">
            <a:normAutofit/>
          </a:bodyPr>
          <a:lstStyle/>
          <a:p>
            <a:pPr marL="0" indent="0" algn="just" rtl="1">
              <a:buNone/>
            </a:pPr>
            <a:r>
              <a:rPr lang="ar-IQ" dirty="0">
                <a:latin typeface="Sakkal Majalla" panose="02000000000000000000" pitchFamily="2" charset="-78"/>
                <a:cs typeface="Sakkal Majalla" panose="02000000000000000000" pitchFamily="2" charset="-78"/>
              </a:rPr>
              <a:t>المحركات الحرارية :. هي المحركات التي تقوم بتحويل الطاقة الكامنة في الوقود الى طاقة حرارية ثم طاقة حركية ( ميكانيكية ) .</a:t>
            </a:r>
          </a:p>
          <a:p>
            <a:pPr marL="0" indent="0" algn="just" rtl="1">
              <a:buNone/>
            </a:pPr>
            <a:r>
              <a:rPr lang="ar-IQ" dirty="0">
                <a:latin typeface="Sakkal Majalla" panose="02000000000000000000" pitchFamily="2" charset="-78"/>
                <a:cs typeface="Sakkal Majalla" panose="02000000000000000000" pitchFamily="2" charset="-78"/>
              </a:rPr>
              <a:t>تقسيمات محركات الاحتراق الداخلي :.</a:t>
            </a:r>
          </a:p>
          <a:p>
            <a:pPr marL="457200" indent="-457200" algn="just" rtl="1">
              <a:buAutoNum type="arabicPeriod"/>
            </a:pPr>
            <a:r>
              <a:rPr lang="ar-IQ" dirty="0">
                <a:latin typeface="Sakkal Majalla" panose="02000000000000000000" pitchFamily="2" charset="-78"/>
                <a:cs typeface="Sakkal Majalla" panose="02000000000000000000" pitchFamily="2" charset="-78"/>
              </a:rPr>
              <a:t>حسب عدد ضربات دورة المحرك </a:t>
            </a:r>
          </a:p>
          <a:p>
            <a:pPr algn="just" rtl="1"/>
            <a:r>
              <a:rPr lang="ar-IQ" dirty="0">
                <a:latin typeface="Sakkal Majalla" panose="02000000000000000000" pitchFamily="2" charset="-78"/>
                <a:cs typeface="Sakkal Majalla" panose="02000000000000000000" pitchFamily="2" charset="-78"/>
              </a:rPr>
              <a:t>محركات احتراق داخلي ثنائية الضربات وتتم فيها دورة المحرك خلال ضربتين أي بدورة واحد لعمود المرفق وبزاوية مقدارها 360 </a:t>
            </a:r>
            <a:r>
              <a:rPr lang="ar-IQ" dirty="0" smtClean="0">
                <a:latin typeface="Sakkal Majalla" panose="02000000000000000000" pitchFamily="2" charset="-78"/>
                <a:cs typeface="Sakkal Majalla" panose="02000000000000000000" pitchFamily="2" charset="-78"/>
              </a:rPr>
              <a:t>.</a:t>
            </a:r>
            <a:endParaRPr lang="ar-IQ" dirty="0">
              <a:latin typeface="Sakkal Majalla" panose="02000000000000000000" pitchFamily="2" charset="-78"/>
              <a:cs typeface="Sakkal Majalla" panose="02000000000000000000" pitchFamily="2" charset="-78"/>
            </a:endParaRPr>
          </a:p>
          <a:p>
            <a:pPr algn="just" rtl="1"/>
            <a:r>
              <a:rPr lang="ar-IQ" dirty="0">
                <a:latin typeface="Sakkal Majalla" panose="02000000000000000000" pitchFamily="2" charset="-78"/>
                <a:cs typeface="Sakkal Majalla" panose="02000000000000000000" pitchFamily="2" charset="-78"/>
              </a:rPr>
              <a:t>محركات رباعية الضربات وتتم فيها دورة المحرك خلال أربعة ضربات أي بعد ان يدور عمود المرفق دورتين وبزاوية مقدارها 720 .</a:t>
            </a:r>
          </a:p>
          <a:p>
            <a:pPr marL="0" indent="0" algn="just" rtl="1">
              <a:buNone/>
            </a:pPr>
            <a:endParaRPr lang="ar-IQ" dirty="0">
              <a:latin typeface="Sakkal Majalla" panose="02000000000000000000" pitchFamily="2" charset="-78"/>
              <a:cs typeface="Sakkal Majalla" panose="02000000000000000000" pitchFamily="2" charset="-78"/>
            </a:endParaRPr>
          </a:p>
        </p:txBody>
      </p:sp>
      <p:pic>
        <p:nvPicPr>
          <p:cNvPr id="2" name="صورة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863" y="4038600"/>
            <a:ext cx="3926687" cy="2514600"/>
          </a:xfrm>
          <a:prstGeom prst="rect">
            <a:avLst/>
          </a:prstGeom>
        </p:spPr>
      </p:pic>
      <p:pic>
        <p:nvPicPr>
          <p:cNvPr id="3" name="صورة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12" y="4038600"/>
            <a:ext cx="5499919" cy="2336800"/>
          </a:xfrm>
          <a:prstGeom prst="rect">
            <a:avLst/>
          </a:prstGeom>
        </p:spPr>
      </p:pic>
    </p:spTree>
    <p:extLst>
      <p:ext uri="{BB962C8B-B14F-4D97-AF65-F5344CB8AC3E}">
        <p14:creationId xmlns:p14="http://schemas.microsoft.com/office/powerpoint/2010/main" val="10164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xmlns="" id="{1FF1AD01-F984-4BA1-834B-5F9035D84592}"/>
              </a:ext>
            </a:extLst>
          </p:cNvPr>
          <p:cNvSpPr>
            <a:spLocks noGrp="1"/>
          </p:cNvSpPr>
          <p:nvPr>
            <p:ph sz="half" idx="1"/>
          </p:nvPr>
        </p:nvSpPr>
        <p:spPr>
          <a:xfrm>
            <a:off x="1200876" y="1132114"/>
            <a:ext cx="4773956" cy="4267200"/>
          </a:xfrm>
        </p:spPr>
        <p:txBody>
          <a:bodyPr>
            <a:normAutofit fontScale="85000" lnSpcReduction="10000"/>
          </a:bodyPr>
          <a:lstStyle/>
          <a:p>
            <a:pPr marL="0" indent="0" algn="just">
              <a:buNone/>
            </a:pPr>
            <a:r>
              <a:rPr lang="ar-IQ" sz="3200" b="1" dirty="0">
                <a:solidFill>
                  <a:srgbClr val="FF0000"/>
                </a:solidFill>
                <a:latin typeface="Sakkal Majalla" panose="02000000000000000000" pitchFamily="2" charset="-78"/>
                <a:cs typeface="Sakkal Majalla" panose="02000000000000000000" pitchFamily="2" charset="-78"/>
              </a:rPr>
              <a:t>                             ( محرك الضغط)</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4. شوط العادم</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من اجل استقبال شحنة جديدة  من </a:t>
            </a:r>
            <a:r>
              <a:rPr lang="ar-IQ" sz="3200" b="1" dirty="0">
                <a:solidFill>
                  <a:srgbClr val="FF0000"/>
                </a:solidFill>
                <a:latin typeface="Sakkal Majalla" panose="02000000000000000000" pitchFamily="2" charset="-78"/>
                <a:cs typeface="Sakkal Majalla" panose="02000000000000000000" pitchFamily="2" charset="-78"/>
              </a:rPr>
              <a:t>الهواء النقي فقط</a:t>
            </a:r>
            <a:r>
              <a:rPr lang="ar-IQ" sz="3200" b="1" dirty="0">
                <a:solidFill>
                  <a:schemeClr val="tx2"/>
                </a:solidFill>
                <a:latin typeface="Sakkal Majalla" panose="02000000000000000000" pitchFamily="2" charset="-78"/>
                <a:cs typeface="Sakkal Majalla" panose="02000000000000000000" pitchFamily="2" charset="-78"/>
              </a:rPr>
              <a:t> يفرغ جوف الاسطوانة فينفتح صمام العادم ويبقى صمام السحب مغلقاً وبذلك تندفع نواتج الاحتراق الى خارج الأسطوانة نتيجة تفاوت الضغط بين داخل وخارج الأسطوانة ونتيجة اندفاع المكبس من النقطة الميتة السفلى الى النقطة الميتة العليا ويبقى في جوف الأسطوانة نواتج احتراق بحجم غرفة الاحتراق.</a:t>
            </a:r>
          </a:p>
        </p:txBody>
      </p:sp>
      <p:sp>
        <p:nvSpPr>
          <p:cNvPr id="4" name="عنصر نائب للمحتوى 3">
            <a:extLst>
              <a:ext uri="{FF2B5EF4-FFF2-40B4-BE49-F238E27FC236}">
                <a16:creationId xmlns:a16="http://schemas.microsoft.com/office/drawing/2014/main" xmlns="" id="{B9BEE96A-2137-418A-AB07-BD7059034A4C}"/>
              </a:ext>
            </a:extLst>
          </p:cNvPr>
          <p:cNvSpPr>
            <a:spLocks noGrp="1"/>
          </p:cNvSpPr>
          <p:nvPr>
            <p:ph sz="half" idx="2"/>
          </p:nvPr>
        </p:nvSpPr>
        <p:spPr>
          <a:xfrm>
            <a:off x="6213993" y="1143000"/>
            <a:ext cx="4773956" cy="4267200"/>
          </a:xfrm>
        </p:spPr>
        <p:txBody>
          <a:bodyPr>
            <a:normAutofit fontScale="85000" lnSpcReduction="10000"/>
          </a:bodyPr>
          <a:lstStyle/>
          <a:p>
            <a:pPr marL="0" indent="0" algn="just">
              <a:buNone/>
            </a:pPr>
            <a:r>
              <a:rPr lang="ar-IQ" b="1" dirty="0">
                <a:solidFill>
                  <a:srgbClr val="FF0000"/>
                </a:solidFill>
                <a:latin typeface="Sakkal Majalla" panose="02000000000000000000" pitchFamily="2" charset="-78"/>
                <a:cs typeface="Sakkal Majalla" panose="02000000000000000000" pitchFamily="2" charset="-78"/>
              </a:rPr>
              <a:t>                          </a:t>
            </a:r>
            <a:r>
              <a:rPr lang="ar-IQ" sz="3200" b="1" dirty="0">
                <a:solidFill>
                  <a:srgbClr val="FF0000"/>
                </a:solidFill>
                <a:latin typeface="Sakkal Majalla" panose="02000000000000000000" pitchFamily="2" charset="-78"/>
                <a:cs typeface="Sakkal Majalla" panose="02000000000000000000" pitchFamily="2" charset="-78"/>
              </a:rPr>
              <a:t>( محرك الشرارة)</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4. شوط العادم</a:t>
            </a:r>
          </a:p>
          <a:p>
            <a:pPr marL="0" indent="0" algn="just">
              <a:buNone/>
            </a:pPr>
            <a:r>
              <a:rPr lang="ar-IQ" sz="3200" b="1" dirty="0">
                <a:solidFill>
                  <a:schemeClr val="tx2"/>
                </a:solidFill>
                <a:latin typeface="Sakkal Majalla" panose="02000000000000000000" pitchFamily="2" charset="-78"/>
                <a:cs typeface="Sakkal Majalla" panose="02000000000000000000" pitchFamily="2" charset="-78"/>
              </a:rPr>
              <a:t>من اجل استقبال شحنة جديدة  من </a:t>
            </a:r>
            <a:r>
              <a:rPr lang="ar-IQ" sz="3200" b="1" dirty="0">
                <a:solidFill>
                  <a:srgbClr val="FF0000"/>
                </a:solidFill>
                <a:latin typeface="Sakkal Majalla" panose="02000000000000000000" pitchFamily="2" charset="-78"/>
                <a:cs typeface="Sakkal Majalla" panose="02000000000000000000" pitchFamily="2" charset="-78"/>
              </a:rPr>
              <a:t>الخليط</a:t>
            </a:r>
            <a:r>
              <a:rPr lang="ar-IQ" sz="3200" b="1" dirty="0">
                <a:solidFill>
                  <a:schemeClr val="tx2"/>
                </a:solidFill>
                <a:latin typeface="Sakkal Majalla" panose="02000000000000000000" pitchFamily="2" charset="-78"/>
                <a:cs typeface="Sakkal Majalla" panose="02000000000000000000" pitchFamily="2" charset="-78"/>
              </a:rPr>
              <a:t> تفرغ اسطوانة المحرك فينفتح صمام العادم ويبقى صمام السحب مغلقاً وبذلك تندفع نواتج الاحتراق من خلال فتحة العادم نتيجة تفاوت الضغط بين داخل وخارج الأسطوانة ونتيجة اندفاع المكبس من النقطة الميتة السفلى الى النقطة الميتة العليا وتبقى في الأسطوانة نواتج احتراق بحجم غرفة الاحتراق.</a:t>
            </a:r>
          </a:p>
        </p:txBody>
      </p:sp>
    </p:spTree>
    <p:extLst>
      <p:ext uri="{BB962C8B-B14F-4D97-AF65-F5344CB8AC3E}">
        <p14:creationId xmlns:p14="http://schemas.microsoft.com/office/powerpoint/2010/main" val="175731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412" y="533400"/>
            <a:ext cx="6041571" cy="3733800"/>
          </a:xfrm>
          <a:prstGeom prst="rect">
            <a:avLst/>
          </a:prstGeom>
        </p:spPr>
      </p:pic>
      <p:pic>
        <p:nvPicPr>
          <p:cNvPr id="6" name="Four Stroke Engine How it Works - YouTube[via torchbrows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38623" y="533400"/>
            <a:ext cx="5012267" cy="2819400"/>
          </a:xfrm>
          <a:prstGeom prst="rect">
            <a:avLst/>
          </a:prstGeom>
        </p:spPr>
      </p:pic>
      <p:pic>
        <p:nvPicPr>
          <p:cNvPr id="2" name="4-Stroke_Cycl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008812" y="3581400"/>
            <a:ext cx="3505200" cy="2628900"/>
          </a:xfrm>
          <a:prstGeom prst="rect">
            <a:avLst/>
          </a:prstGeom>
        </p:spPr>
      </p:pic>
    </p:spTree>
    <p:extLst>
      <p:ext uri="{BB962C8B-B14F-4D97-AF65-F5344CB8AC3E}">
        <p14:creationId xmlns:p14="http://schemas.microsoft.com/office/powerpoint/2010/main" val="406260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nk You Letter Danger: 5 Things You Should Never Include!">
            <a:extLst>
              <a:ext uri="{FF2B5EF4-FFF2-40B4-BE49-F238E27FC236}">
                <a16:creationId xmlns:a16="http://schemas.microsoft.com/office/drawing/2014/main" xmlns="" id="{64758C9D-E1B8-43E1-A057-81CBB7E30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412" y="1066800"/>
            <a:ext cx="7099509"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67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عنصر نائب للمحتوى 13"/>
          <p:cNvSpPr>
            <a:spLocks noGrp="1"/>
          </p:cNvSpPr>
          <p:nvPr>
            <p:ph idx="1"/>
          </p:nvPr>
        </p:nvSpPr>
        <p:spPr>
          <a:xfrm>
            <a:off x="1218883" y="457200"/>
            <a:ext cx="9751060" cy="5613400"/>
          </a:xfrm>
        </p:spPr>
        <p:txBody>
          <a:bodyPr rtlCol="1">
            <a:normAutofit/>
          </a:bodyPr>
          <a:lstStyle/>
          <a:p>
            <a:pPr marL="0" indent="0" algn="just" rtl="1">
              <a:buNone/>
            </a:pPr>
            <a:r>
              <a:rPr lang="ar-IQ" dirty="0" smtClean="0">
                <a:latin typeface="Sakkal Majalla" panose="02000000000000000000" pitchFamily="2" charset="-78"/>
                <a:cs typeface="Sakkal Majalla" panose="02000000000000000000" pitchFamily="2" charset="-78"/>
              </a:rPr>
              <a:t>2</a:t>
            </a:r>
            <a:r>
              <a:rPr lang="ar-IQ" dirty="0">
                <a:latin typeface="Sakkal Majalla" panose="02000000000000000000" pitchFamily="2" charset="-78"/>
                <a:cs typeface="Sakkal Majalla" panose="02000000000000000000" pitchFamily="2" charset="-78"/>
              </a:rPr>
              <a:t>. حسب نوع الوقود المستعمل </a:t>
            </a:r>
          </a:p>
          <a:p>
            <a:pPr algn="just" rtl="1"/>
            <a:r>
              <a:rPr lang="ar-IQ" dirty="0">
                <a:latin typeface="Sakkal Majalla" panose="02000000000000000000" pitchFamily="2" charset="-78"/>
                <a:cs typeface="Sakkal Majalla" panose="02000000000000000000" pitchFamily="2" charset="-78"/>
              </a:rPr>
              <a:t>محركات تعمل بوقود سائل خفيف او غاز ويتم فيها حرق الوقود بواسطة شرارة كهربائية وتسمى محركات الشرارة ( اوتو ) .</a:t>
            </a:r>
          </a:p>
          <a:p>
            <a:pPr algn="just" rtl="1"/>
            <a:r>
              <a:rPr lang="ar-IQ" dirty="0">
                <a:latin typeface="Sakkal Majalla" panose="02000000000000000000" pitchFamily="2" charset="-78"/>
                <a:cs typeface="Sakkal Majalla" panose="02000000000000000000" pitchFamily="2" charset="-78"/>
              </a:rPr>
              <a:t>محركات تعمل بوقود سائل ثقيل (</a:t>
            </a:r>
            <a:r>
              <a:rPr lang="ar-IQ" dirty="0" err="1">
                <a:latin typeface="Sakkal Majalla" panose="02000000000000000000" pitchFamily="2" charset="-78"/>
                <a:cs typeface="Sakkal Majalla" panose="02000000000000000000" pitchFamily="2" charset="-78"/>
              </a:rPr>
              <a:t>الكازوايل</a:t>
            </a:r>
            <a:r>
              <a:rPr lang="ar-IQ" dirty="0">
                <a:latin typeface="Sakkal Majalla" panose="02000000000000000000" pitchFamily="2" charset="-78"/>
                <a:cs typeface="Sakkal Majalla" panose="02000000000000000000" pitchFamily="2" charset="-78"/>
              </a:rPr>
              <a:t>) ويتم فيها حرق الوقود بواسطة الضغط الشديد على الهواء الداخل الى الأسطوانة . </a:t>
            </a:r>
            <a:endParaRPr lang="ar-IQ" dirty="0" smtClean="0">
              <a:latin typeface="Sakkal Majalla" panose="02000000000000000000" pitchFamily="2" charset="-78"/>
              <a:cs typeface="Sakkal Majalla" panose="02000000000000000000" pitchFamily="2" charset="-78"/>
            </a:endParaRPr>
          </a:p>
          <a:p>
            <a:pPr marL="0" indent="0" algn="just" rtl="1">
              <a:buNone/>
            </a:pPr>
            <a:endParaRPr lang="ar-IQ" dirty="0">
              <a:latin typeface="Sakkal Majalla" panose="02000000000000000000" pitchFamily="2" charset="-78"/>
              <a:cs typeface="Sakkal Majalla" panose="02000000000000000000" pitchFamily="2" charset="-78"/>
            </a:endParaRPr>
          </a:p>
          <a:p>
            <a:pPr marL="0" indent="0">
              <a:buNone/>
            </a:pPr>
            <a:r>
              <a:rPr lang="ar-IQ" dirty="0">
                <a:latin typeface="Sakkal Majalla" panose="02000000000000000000" pitchFamily="2" charset="-78"/>
                <a:cs typeface="Sakkal Majalla" panose="02000000000000000000" pitchFamily="2" charset="-78"/>
              </a:rPr>
              <a:t>3. تقسيم محركات الاحتراق الداخلي حسب ترتيب وضع الأسطوانات فيه :.</a:t>
            </a:r>
          </a:p>
          <a:p>
            <a:r>
              <a:rPr lang="ar-IQ" dirty="0">
                <a:latin typeface="Sakkal Majalla" panose="02000000000000000000" pitchFamily="2" charset="-78"/>
                <a:cs typeface="Sakkal Majalla" panose="02000000000000000000" pitchFamily="2" charset="-78"/>
              </a:rPr>
              <a:t>محركات اسطواناتها على خط واحد اما عمودية او مائله او بصف واحد افقي </a:t>
            </a:r>
          </a:p>
          <a:p>
            <a:pPr marL="0" indent="0" algn="just" rtl="1">
              <a:buNone/>
            </a:pPr>
            <a:endParaRPr lang="ar-IQ" dirty="0">
              <a:latin typeface="Sakkal Majalla" panose="02000000000000000000" pitchFamily="2" charset="-78"/>
              <a:cs typeface="Sakkal Majalla" panose="02000000000000000000" pitchFamily="2" charset="-78"/>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3441700"/>
            <a:ext cx="3505200" cy="2628900"/>
          </a:xfrm>
          <a:prstGeom prst="rect">
            <a:avLst/>
          </a:prstGeom>
        </p:spPr>
      </p:pic>
      <p:pic>
        <p:nvPicPr>
          <p:cNvPr id="3" name="صورة 2"/>
          <p:cNvPicPr>
            <a:picLocks noChangeAspect="1"/>
          </p:cNvPicPr>
          <p:nvPr/>
        </p:nvPicPr>
        <p:blipFill rotWithShape="1">
          <a:blip r:embed="rId4">
            <a:extLst>
              <a:ext uri="{28A0092B-C50C-407E-A947-70E740481C1C}">
                <a14:useLocalDpi xmlns:a14="http://schemas.microsoft.com/office/drawing/2010/main" val="0"/>
              </a:ext>
            </a:extLst>
          </a:blip>
          <a:srcRect r="18237" b="66162"/>
          <a:stretch/>
        </p:blipFill>
        <p:spPr>
          <a:xfrm>
            <a:off x="4570412" y="4267200"/>
            <a:ext cx="4267199" cy="2102223"/>
          </a:xfrm>
          <a:prstGeom prst="rect">
            <a:avLst/>
          </a:prstGeom>
        </p:spPr>
      </p:pic>
    </p:spTree>
    <p:extLst>
      <p:ext uri="{BB962C8B-B14F-4D97-AF65-F5344CB8AC3E}">
        <p14:creationId xmlns:p14="http://schemas.microsoft.com/office/powerpoint/2010/main" val="388810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xmlns="" id="{F98D4FA4-30CC-471F-A66A-AD72C79DC9DB}"/>
              </a:ext>
            </a:extLst>
          </p:cNvPr>
          <p:cNvSpPr>
            <a:spLocks noGrp="1"/>
          </p:cNvSpPr>
          <p:nvPr>
            <p:ph idx="1"/>
          </p:nvPr>
        </p:nvSpPr>
        <p:spPr>
          <a:xfrm>
            <a:off x="1218883" y="609600"/>
            <a:ext cx="9751060" cy="5461000"/>
          </a:xfrm>
        </p:spPr>
        <p:txBody>
          <a:bodyPr>
            <a:normAutofit/>
          </a:bodyPr>
          <a:lstStyle/>
          <a:p>
            <a:pPr marL="0" indent="0">
              <a:buNone/>
            </a:pPr>
            <a:endParaRPr lang="ar-IQ" sz="2000" dirty="0"/>
          </a:p>
          <a:p>
            <a:r>
              <a:rPr lang="ar-IQ" dirty="0">
                <a:latin typeface="Sakkal Majalla" panose="02000000000000000000" pitchFamily="2" charset="-78"/>
                <a:cs typeface="Sakkal Majalla" panose="02000000000000000000" pitchFamily="2" charset="-78"/>
              </a:rPr>
              <a:t>محركات اسطواناتها بوضع افقي لكن على صفين والزاوية بين الصفين 180 او محركاتها اسطواناتها بصفين والزاوية بينهما 60 </a:t>
            </a:r>
            <a:endParaRPr lang="ar-IQ" dirty="0" smtClean="0">
              <a:latin typeface="Sakkal Majalla" panose="02000000000000000000" pitchFamily="2" charset="-78"/>
              <a:cs typeface="Sakkal Majalla" panose="02000000000000000000" pitchFamily="2" charset="-78"/>
            </a:endParaRPr>
          </a:p>
          <a:p>
            <a:endParaRPr lang="ar-IQ" dirty="0">
              <a:latin typeface="Sakkal Majalla" panose="02000000000000000000" pitchFamily="2" charset="-78"/>
              <a:cs typeface="Sakkal Majalla" panose="02000000000000000000" pitchFamily="2" charset="-78"/>
            </a:endParaRPr>
          </a:p>
          <a:p>
            <a:endParaRPr lang="ar-IQ" dirty="0" smtClean="0">
              <a:latin typeface="Sakkal Majalla" panose="02000000000000000000" pitchFamily="2" charset="-78"/>
              <a:cs typeface="Sakkal Majalla" panose="02000000000000000000" pitchFamily="2" charset="-78"/>
            </a:endParaRPr>
          </a:p>
          <a:p>
            <a:endParaRPr lang="ar-IQ" dirty="0">
              <a:latin typeface="Sakkal Majalla" panose="02000000000000000000" pitchFamily="2" charset="-78"/>
              <a:cs typeface="Sakkal Majalla" panose="02000000000000000000" pitchFamily="2" charset="-78"/>
            </a:endParaRPr>
          </a:p>
          <a:p>
            <a:endParaRPr lang="ar-IQ" dirty="0" smtClean="0">
              <a:latin typeface="Sakkal Majalla" panose="02000000000000000000" pitchFamily="2" charset="-78"/>
              <a:cs typeface="Sakkal Majalla" panose="02000000000000000000" pitchFamily="2" charset="-78"/>
            </a:endParaRPr>
          </a:p>
          <a:p>
            <a:r>
              <a:rPr lang="ar-IQ" dirty="0" smtClean="0">
                <a:latin typeface="Sakkal Majalla" panose="02000000000000000000" pitchFamily="2" charset="-78"/>
                <a:cs typeface="Sakkal Majalla" panose="02000000000000000000" pitchFamily="2" charset="-78"/>
              </a:rPr>
              <a:t>محركات اسطواناتها شعاعية الوضع حول عمود المرفق وتستخدم </a:t>
            </a:r>
          </a:p>
          <a:p>
            <a:pPr marL="0" indent="0">
              <a:buNone/>
            </a:pPr>
            <a:r>
              <a:rPr lang="ar-IQ" dirty="0" smtClean="0">
                <a:latin typeface="Sakkal Majalla" panose="02000000000000000000" pitchFamily="2" charset="-78"/>
                <a:cs typeface="Sakkal Majalla" panose="02000000000000000000" pitchFamily="2" charset="-78"/>
              </a:rPr>
              <a:t>غالباً في الطائرات المروحية</a:t>
            </a:r>
            <a:endParaRPr lang="en-US" dirty="0">
              <a:latin typeface="Sakkal Majalla" panose="02000000000000000000" pitchFamily="2" charset="-78"/>
              <a:cs typeface="Sakkal Majalla" panose="02000000000000000000" pitchFamily="2" charset="-78"/>
            </a:endParaRPr>
          </a:p>
        </p:txBody>
      </p:sp>
      <p:pic>
        <p:nvPicPr>
          <p:cNvPr id="10" name="صورة 9">
            <a:extLst>
              <a:ext uri="{FF2B5EF4-FFF2-40B4-BE49-F238E27FC236}">
                <a16:creationId xmlns:a16="http://schemas.microsoft.com/office/drawing/2014/main" xmlns="" id="{8CD0CA86-BCCA-4DC1-AABF-46670BE81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812" y="1943100"/>
            <a:ext cx="3048000" cy="1752600"/>
          </a:xfrm>
          <a:prstGeom prst="rect">
            <a:avLst/>
          </a:prstGeom>
        </p:spPr>
      </p:pic>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2012" y="1676400"/>
            <a:ext cx="3048000" cy="2286000"/>
          </a:xfrm>
          <a:prstGeom prst="rect">
            <a:avLst/>
          </a:prstGeom>
        </p:spPr>
      </p:pic>
      <p:pic>
        <p:nvPicPr>
          <p:cNvPr id="4" name="صورة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412" y="4042557"/>
            <a:ext cx="3200400" cy="2132267"/>
          </a:xfrm>
          <a:prstGeom prst="rect">
            <a:avLst/>
          </a:prstGeom>
        </p:spPr>
      </p:pic>
    </p:spTree>
    <p:extLst>
      <p:ext uri="{BB962C8B-B14F-4D97-AF65-F5344CB8AC3E}">
        <p14:creationId xmlns:p14="http://schemas.microsoft.com/office/powerpoint/2010/main" val="171184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xmlns="" id="{F98D4FA4-30CC-471F-A66A-AD72C79DC9DB}"/>
              </a:ext>
            </a:extLst>
          </p:cNvPr>
          <p:cNvSpPr>
            <a:spLocks noGrp="1"/>
          </p:cNvSpPr>
          <p:nvPr>
            <p:ph idx="1"/>
          </p:nvPr>
        </p:nvSpPr>
        <p:spPr>
          <a:xfrm>
            <a:off x="1218883" y="609600"/>
            <a:ext cx="9751060" cy="5461000"/>
          </a:xfrm>
        </p:spPr>
        <p:txBody>
          <a:bodyPr>
            <a:normAutofit/>
          </a:bodyPr>
          <a:lstStyle/>
          <a:p>
            <a:pPr marL="0" indent="0">
              <a:buNone/>
            </a:pPr>
            <a:r>
              <a:rPr lang="ar-IQ" dirty="0" smtClean="0">
                <a:latin typeface="Sakkal Majalla" panose="02000000000000000000" pitchFamily="2" charset="-78"/>
                <a:cs typeface="Sakkal Majalla" panose="02000000000000000000" pitchFamily="2" charset="-78"/>
              </a:rPr>
              <a:t>اساسيات تصميم محركات الاحتراق الداخلي:</a:t>
            </a:r>
          </a:p>
          <a:p>
            <a:pPr marL="0" indent="0">
              <a:buNone/>
            </a:pPr>
            <a:endParaRPr lang="ar-IQ" sz="2000" dirty="0"/>
          </a:p>
          <a:p>
            <a:r>
              <a:rPr lang="ar-IQ" sz="2000" dirty="0" smtClean="0">
                <a:latin typeface="Sakkal Majalla" panose="02000000000000000000" pitchFamily="2" charset="-78"/>
                <a:cs typeface="Sakkal Majalla" panose="02000000000000000000" pitchFamily="2" charset="-78"/>
              </a:rPr>
              <a:t>ان الغازات عند التسخين تتمدد </a:t>
            </a:r>
            <a:r>
              <a:rPr lang="ar-IQ" sz="2000" dirty="0">
                <a:latin typeface="Sakkal Majalla" panose="02000000000000000000" pitchFamily="2" charset="-78"/>
                <a:cs typeface="Sakkal Majalla" panose="02000000000000000000" pitchFamily="2" charset="-78"/>
              </a:rPr>
              <a:t>و</a:t>
            </a:r>
            <a:r>
              <a:rPr lang="ar-IQ" sz="2000" dirty="0" smtClean="0">
                <a:latin typeface="Sakkal Majalla" panose="02000000000000000000" pitchFamily="2" charset="-78"/>
                <a:cs typeface="Sakkal Majalla" panose="02000000000000000000" pitchFamily="2" charset="-78"/>
              </a:rPr>
              <a:t>هذا التمدد يسبب ضغط ممكن الاستفادة منه</a:t>
            </a:r>
          </a:p>
          <a:p>
            <a:pPr marL="0" indent="0">
              <a:buNone/>
            </a:pPr>
            <a:r>
              <a:rPr lang="ar-IQ" sz="2000" dirty="0" smtClean="0">
                <a:latin typeface="Sakkal Majalla" panose="02000000000000000000" pitchFamily="2" charset="-78"/>
                <a:cs typeface="Sakkal Majalla" panose="02000000000000000000" pitchFamily="2" charset="-78"/>
              </a:rPr>
              <a:t>لأنتاج شغل ميكانيكي.</a:t>
            </a:r>
          </a:p>
          <a:p>
            <a:pPr marL="0" indent="0">
              <a:buNone/>
            </a:pPr>
            <a:endParaRPr lang="ar-IQ" sz="2000" dirty="0">
              <a:latin typeface="Sakkal Majalla" panose="02000000000000000000" pitchFamily="2" charset="-78"/>
              <a:cs typeface="Sakkal Majalla" panose="02000000000000000000" pitchFamily="2" charset="-78"/>
            </a:endParaRPr>
          </a:p>
          <a:p>
            <a:r>
              <a:rPr lang="ar-IQ" sz="2000" dirty="0" smtClean="0">
                <a:latin typeface="Sakkal Majalla" panose="02000000000000000000" pitchFamily="2" charset="-78"/>
                <a:cs typeface="Sakkal Majalla" panose="02000000000000000000" pitchFamily="2" charset="-78"/>
              </a:rPr>
              <a:t>ويحدث ذلك بكلا نوعي محرك الاحتراق</a:t>
            </a:r>
          </a:p>
          <a:p>
            <a:pPr marL="0" indent="0">
              <a:buNone/>
            </a:pPr>
            <a:r>
              <a:rPr lang="ar-IQ" sz="2000" dirty="0" smtClean="0">
                <a:latin typeface="Sakkal Majalla" panose="02000000000000000000" pitchFamily="2" charset="-78"/>
                <a:cs typeface="Sakkal Majalla" panose="02000000000000000000" pitchFamily="2" charset="-78"/>
              </a:rPr>
              <a:t>الداخلي :</a:t>
            </a:r>
          </a:p>
          <a:p>
            <a:pPr marL="457200" indent="-457200">
              <a:buAutoNum type="arabicPeriod"/>
            </a:pPr>
            <a:r>
              <a:rPr lang="ar-IQ" sz="2000" dirty="0" smtClean="0">
                <a:latin typeface="Sakkal Majalla" panose="02000000000000000000" pitchFamily="2" charset="-78"/>
                <a:cs typeface="Sakkal Majalla" panose="02000000000000000000" pitchFamily="2" charset="-78"/>
              </a:rPr>
              <a:t>محرك ضغط (ديزل)</a:t>
            </a:r>
          </a:p>
          <a:p>
            <a:pPr marL="457200" indent="-457200">
              <a:buAutoNum type="arabicPeriod"/>
            </a:pPr>
            <a:r>
              <a:rPr lang="ar-IQ" sz="2000" dirty="0" smtClean="0">
                <a:latin typeface="Sakkal Majalla" panose="02000000000000000000" pitchFamily="2" charset="-78"/>
                <a:cs typeface="Sakkal Majalla" panose="02000000000000000000" pitchFamily="2" charset="-78"/>
              </a:rPr>
              <a:t>محرك شرارة (</a:t>
            </a:r>
            <a:r>
              <a:rPr lang="ar-IQ" sz="2000" dirty="0" err="1" smtClean="0">
                <a:latin typeface="Sakkal Majalla" panose="02000000000000000000" pitchFamily="2" charset="-78"/>
                <a:cs typeface="Sakkal Majalla" panose="02000000000000000000" pitchFamily="2" charset="-78"/>
              </a:rPr>
              <a:t>اوتو</a:t>
            </a:r>
            <a:r>
              <a:rPr lang="ar-IQ" sz="2000" dirty="0" smtClean="0">
                <a:latin typeface="Sakkal Majalla" panose="02000000000000000000" pitchFamily="2" charset="-78"/>
                <a:cs typeface="Sakkal Majalla" panose="02000000000000000000" pitchFamily="2" charset="-78"/>
              </a:rPr>
              <a:t>)</a:t>
            </a:r>
            <a:endParaRPr lang="ar-IQ" sz="2000" dirty="0">
              <a:latin typeface="Sakkal Majalla" panose="02000000000000000000" pitchFamily="2" charset="-78"/>
              <a:cs typeface="Sakkal Majalla" panose="02000000000000000000" pitchFamily="2" charset="-78"/>
            </a:endParaRPr>
          </a:p>
        </p:txBody>
      </p:sp>
      <p:pic>
        <p:nvPicPr>
          <p:cNvPr id="6" name="صورة 5"/>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836612" y="1143000"/>
            <a:ext cx="4242637" cy="3657600"/>
          </a:xfrm>
          <a:prstGeom prst="rect">
            <a:avLst/>
          </a:prstGeom>
        </p:spPr>
      </p:pic>
      <p:pic>
        <p:nvPicPr>
          <p:cNvPr id="7"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8996" y="2362200"/>
            <a:ext cx="2895600" cy="3860800"/>
          </a:xfrm>
          <a:prstGeom prst="rect">
            <a:avLst/>
          </a:prstGeom>
        </p:spPr>
      </p:pic>
    </p:spTree>
    <p:extLst>
      <p:ext uri="{BB962C8B-B14F-4D97-AF65-F5344CB8AC3E}">
        <p14:creationId xmlns:p14="http://schemas.microsoft.com/office/powerpoint/2010/main" val="10093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xmlns="" id="{F98D4FA4-30CC-471F-A66A-AD72C79DC9DB}"/>
              </a:ext>
            </a:extLst>
          </p:cNvPr>
          <p:cNvSpPr>
            <a:spLocks noGrp="1"/>
          </p:cNvSpPr>
          <p:nvPr>
            <p:ph idx="1"/>
          </p:nvPr>
        </p:nvSpPr>
        <p:spPr>
          <a:xfrm>
            <a:off x="1218883" y="609600"/>
            <a:ext cx="9751060" cy="5461000"/>
          </a:xfrm>
        </p:spPr>
        <p:txBody>
          <a:bodyPr>
            <a:normAutofit fontScale="55000" lnSpcReduction="20000"/>
          </a:bodyPr>
          <a:lstStyle/>
          <a:p>
            <a:pPr marL="0" indent="0">
              <a:buNone/>
            </a:pPr>
            <a:r>
              <a:rPr lang="ar-IQ" dirty="0" smtClean="0">
                <a:latin typeface="Sakkal Majalla" panose="02000000000000000000" pitchFamily="2" charset="-78"/>
                <a:cs typeface="Sakkal Majalla" panose="02000000000000000000" pitchFamily="2" charset="-78"/>
              </a:rPr>
              <a:t>أجزاء المحرك :</a:t>
            </a:r>
          </a:p>
          <a:p>
            <a:pPr marL="457200" indent="-457200">
              <a:buAutoNum type="arabicPeriod"/>
            </a:pPr>
            <a:r>
              <a:rPr lang="ar-IQ" dirty="0" smtClean="0">
                <a:latin typeface="Sakkal Majalla" panose="02000000000000000000" pitchFamily="2" charset="-78"/>
                <a:cs typeface="Sakkal Majalla" panose="02000000000000000000" pitchFamily="2" charset="-78"/>
              </a:rPr>
              <a:t>غطاء كتلة الأسطوانة</a:t>
            </a:r>
          </a:p>
          <a:p>
            <a:pPr marL="457200" indent="-457200">
              <a:buAutoNum type="arabicPeriod"/>
            </a:pPr>
            <a:r>
              <a:rPr lang="ar-IQ" dirty="0" smtClean="0">
                <a:latin typeface="Sakkal Majalla" panose="02000000000000000000" pitchFamily="2" charset="-78"/>
                <a:cs typeface="Sakkal Majalla" panose="02000000000000000000" pitchFamily="2" charset="-78"/>
              </a:rPr>
              <a:t>بطانة الأسطوانة</a:t>
            </a:r>
          </a:p>
          <a:p>
            <a:pPr marL="457200" indent="-457200">
              <a:buAutoNum type="arabicPeriod"/>
            </a:pPr>
            <a:r>
              <a:rPr lang="ar-IQ" dirty="0" smtClean="0">
                <a:latin typeface="Sakkal Majalla" panose="02000000000000000000" pitchFamily="2" charset="-78"/>
                <a:cs typeface="Sakkal Majalla" panose="02000000000000000000" pitchFamily="2" charset="-78"/>
              </a:rPr>
              <a:t>كتلة الأسطوانة</a:t>
            </a:r>
          </a:p>
          <a:p>
            <a:pPr marL="457200" indent="-457200">
              <a:buAutoNum type="arabicPeriod"/>
            </a:pPr>
            <a:r>
              <a:rPr lang="ar-IQ" dirty="0" smtClean="0">
                <a:latin typeface="Sakkal Majalla" panose="02000000000000000000" pitchFamily="2" charset="-78"/>
                <a:cs typeface="Sakkal Majalla" panose="02000000000000000000" pitchFamily="2" charset="-78"/>
              </a:rPr>
              <a:t>الصمامات</a:t>
            </a:r>
          </a:p>
          <a:p>
            <a:pPr marL="457200" indent="-457200">
              <a:buAutoNum type="arabicPeriod"/>
            </a:pPr>
            <a:r>
              <a:rPr lang="ar-IQ" dirty="0" smtClean="0">
                <a:latin typeface="Sakkal Majalla" panose="02000000000000000000" pitchFamily="2" charset="-78"/>
                <a:cs typeface="Sakkal Majalla" panose="02000000000000000000" pitchFamily="2" charset="-78"/>
              </a:rPr>
              <a:t>نوابض</a:t>
            </a:r>
          </a:p>
          <a:p>
            <a:pPr marL="457200" indent="-457200">
              <a:buAutoNum type="arabicPeriod"/>
            </a:pPr>
            <a:r>
              <a:rPr lang="ar-IQ" dirty="0" smtClean="0">
                <a:latin typeface="Sakkal Majalla" panose="02000000000000000000" pitchFamily="2" charset="-78"/>
                <a:cs typeface="Sakkal Majalla" panose="02000000000000000000" pitchFamily="2" charset="-78"/>
              </a:rPr>
              <a:t>قدح الدفع</a:t>
            </a:r>
          </a:p>
          <a:p>
            <a:pPr marL="457200" indent="-457200">
              <a:buAutoNum type="arabicPeriod"/>
            </a:pPr>
            <a:r>
              <a:rPr lang="ar-IQ" dirty="0" smtClean="0">
                <a:latin typeface="Sakkal Majalla" panose="02000000000000000000" pitchFamily="2" charset="-78"/>
                <a:cs typeface="Sakkal Majalla" panose="02000000000000000000" pitchFamily="2" charset="-78"/>
              </a:rPr>
              <a:t>ترس عامود الحدبات</a:t>
            </a:r>
          </a:p>
          <a:p>
            <a:pPr marL="457200" indent="-457200">
              <a:buAutoNum type="arabicPeriod"/>
            </a:pPr>
            <a:r>
              <a:rPr lang="ar-IQ" dirty="0" smtClean="0">
                <a:latin typeface="Sakkal Majalla" panose="02000000000000000000" pitchFamily="2" charset="-78"/>
                <a:cs typeface="Sakkal Majalla" panose="02000000000000000000" pitchFamily="2" charset="-78"/>
              </a:rPr>
              <a:t>عمود الحدبات</a:t>
            </a:r>
          </a:p>
          <a:p>
            <a:pPr marL="457200" indent="-457200">
              <a:buAutoNum type="arabicPeriod"/>
            </a:pPr>
            <a:r>
              <a:rPr lang="ar-IQ" dirty="0" smtClean="0">
                <a:latin typeface="Sakkal Majalla" panose="02000000000000000000" pitchFamily="2" charset="-78"/>
                <a:cs typeface="Sakkal Majalla" panose="02000000000000000000" pitchFamily="2" charset="-78"/>
              </a:rPr>
              <a:t>ترس عمود المرفق</a:t>
            </a:r>
          </a:p>
          <a:p>
            <a:pPr marL="457200" indent="-457200">
              <a:buAutoNum type="arabicPeriod"/>
            </a:pPr>
            <a:r>
              <a:rPr lang="ar-IQ" dirty="0" smtClean="0">
                <a:latin typeface="Sakkal Majalla" panose="02000000000000000000" pitchFamily="2" charset="-78"/>
                <a:cs typeface="Sakkal Majalla" panose="02000000000000000000" pitchFamily="2" charset="-78"/>
              </a:rPr>
              <a:t>عمود المرفق</a:t>
            </a:r>
          </a:p>
          <a:p>
            <a:pPr marL="457200" indent="-457200">
              <a:buAutoNum type="arabicPeriod"/>
            </a:pPr>
            <a:r>
              <a:rPr lang="ar-IQ" dirty="0" smtClean="0">
                <a:latin typeface="Sakkal Majalla" panose="02000000000000000000" pitchFamily="2" charset="-78"/>
                <a:cs typeface="Sakkal Majalla" panose="02000000000000000000" pitchFamily="2" charset="-78"/>
              </a:rPr>
              <a:t>الدولاب الطيار</a:t>
            </a:r>
          </a:p>
          <a:p>
            <a:pPr marL="457200" indent="-457200">
              <a:buAutoNum type="arabicPeriod"/>
            </a:pPr>
            <a:r>
              <a:rPr lang="ar-IQ" dirty="0" smtClean="0">
                <a:latin typeface="Sakkal Majalla" panose="02000000000000000000" pitchFamily="2" charset="-78"/>
                <a:cs typeface="Sakkal Majalla" panose="02000000000000000000" pitchFamily="2" charset="-78"/>
              </a:rPr>
              <a:t>الجزء المنفصل من النهاية الكبرى لذراع التوصيل</a:t>
            </a:r>
          </a:p>
          <a:p>
            <a:pPr marL="457200" indent="-457200">
              <a:buAutoNum type="arabicPeriod"/>
            </a:pPr>
            <a:r>
              <a:rPr lang="ar-IQ" dirty="0" smtClean="0">
                <a:latin typeface="Sakkal Majalla" panose="02000000000000000000" pitchFamily="2" charset="-78"/>
                <a:cs typeface="Sakkal Majalla" panose="02000000000000000000" pitchFamily="2" charset="-78"/>
              </a:rPr>
              <a:t>ذراع التوصيل</a:t>
            </a:r>
          </a:p>
          <a:p>
            <a:pPr marL="457200" indent="-457200">
              <a:buAutoNum type="arabicPeriod"/>
            </a:pPr>
            <a:r>
              <a:rPr lang="ar-IQ" dirty="0" smtClean="0">
                <a:latin typeface="Sakkal Majalla" panose="02000000000000000000" pitchFamily="2" charset="-78"/>
                <a:cs typeface="Sakkal Majalla" panose="02000000000000000000" pitchFamily="2" charset="-78"/>
              </a:rPr>
              <a:t>النهاية الصغرى لذراع التوصيل </a:t>
            </a:r>
          </a:p>
          <a:p>
            <a:pPr marL="0" indent="0">
              <a:buNone/>
            </a:pPr>
            <a:endParaRPr lang="ar-IQ" sz="2000" dirty="0">
              <a:latin typeface="Sakkal Majalla" panose="02000000000000000000" pitchFamily="2" charset="-78"/>
              <a:cs typeface="Sakkal Majalla" panose="02000000000000000000" pitchFamily="2" charset="-78"/>
            </a:endParaRPr>
          </a:p>
        </p:txBody>
      </p:sp>
      <p:pic>
        <p:nvPicPr>
          <p:cNvPr id="2" name="صورة 1"/>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303212" y="381000"/>
            <a:ext cx="5410200" cy="4057650"/>
          </a:xfrm>
          <a:prstGeom prst="rect">
            <a:avLst/>
          </a:prstGeom>
        </p:spPr>
      </p:pic>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378" y="3576474"/>
            <a:ext cx="2846070" cy="2743200"/>
          </a:xfrm>
          <a:prstGeom prst="rect">
            <a:avLst/>
          </a:prstGeom>
        </p:spPr>
      </p:pic>
      <p:pic>
        <p:nvPicPr>
          <p:cNvPr id="8" name="صورة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015" y="4004387"/>
            <a:ext cx="1946116" cy="2190750"/>
          </a:xfrm>
          <a:prstGeom prst="rect">
            <a:avLst/>
          </a:prstGeom>
        </p:spPr>
      </p:pic>
    </p:spTree>
    <p:extLst>
      <p:ext uri="{BB962C8B-B14F-4D97-AF65-F5344CB8AC3E}">
        <p14:creationId xmlns:p14="http://schemas.microsoft.com/office/powerpoint/2010/main" val="341548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a:extLst>
              <a:ext uri="{FF2B5EF4-FFF2-40B4-BE49-F238E27FC236}">
                <a16:creationId xmlns:a16="http://schemas.microsoft.com/office/drawing/2014/main" xmlns="" id="{BA20401F-17BF-4FC5-A333-DCDAAFC89DFE}"/>
              </a:ext>
            </a:extLst>
          </p:cNvPr>
          <p:cNvSpPr>
            <a:spLocks noGrp="1"/>
          </p:cNvSpPr>
          <p:nvPr>
            <p:ph sz="half" idx="2"/>
          </p:nvPr>
        </p:nvSpPr>
        <p:spPr>
          <a:xfrm>
            <a:off x="1446212" y="762000"/>
            <a:ext cx="9523730" cy="5308600"/>
          </a:xfrm>
        </p:spPr>
        <p:txBody>
          <a:bodyPr>
            <a:normAutofit/>
          </a:bodyPr>
          <a:lstStyle/>
          <a:p>
            <a:pPr marL="0" indent="0" algn="just">
              <a:buNone/>
            </a:pPr>
            <a:r>
              <a:rPr lang="ar-IQ" sz="2800" dirty="0">
                <a:solidFill>
                  <a:srgbClr val="FF0000"/>
                </a:solidFill>
                <a:latin typeface="Sakkal Majalla" panose="02000000000000000000" pitchFamily="2" charset="-78"/>
                <a:cs typeface="Sakkal Majalla" panose="02000000000000000000" pitchFamily="2" charset="-78"/>
              </a:rPr>
              <a:t>بعض المصطلحات </a:t>
            </a:r>
            <a:r>
              <a:rPr lang="ar-IQ" sz="2800" dirty="0" smtClean="0">
                <a:solidFill>
                  <a:srgbClr val="FF0000"/>
                </a:solidFill>
                <a:latin typeface="Sakkal Majalla" panose="02000000000000000000" pitchFamily="2" charset="-78"/>
                <a:cs typeface="Sakkal Majalla" panose="02000000000000000000" pitchFamily="2" charset="-78"/>
              </a:rPr>
              <a:t>المهمة</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المادة: </a:t>
            </a:r>
            <a:r>
              <a:rPr lang="ar-IQ" sz="2800" dirty="0" smtClean="0">
                <a:solidFill>
                  <a:schemeClr val="tx2"/>
                </a:solidFill>
                <a:latin typeface="Sakkal Majalla" panose="02000000000000000000" pitchFamily="2" charset="-78"/>
                <a:cs typeface="Sakkal Majalla" panose="02000000000000000000" pitchFamily="2" charset="-78"/>
              </a:rPr>
              <a:t>هو كل شيء يشغل حيز في الفراغ وله كتلة وتوجد </a:t>
            </a:r>
            <a:r>
              <a:rPr lang="ar-IQ" sz="2800" dirty="0" err="1" smtClean="0">
                <a:solidFill>
                  <a:schemeClr val="tx2"/>
                </a:solidFill>
                <a:latin typeface="Sakkal Majalla" panose="02000000000000000000" pitchFamily="2" charset="-78"/>
                <a:cs typeface="Sakkal Majalla" panose="02000000000000000000" pitchFamily="2" charset="-78"/>
              </a:rPr>
              <a:t>يثلاثة</a:t>
            </a:r>
            <a:r>
              <a:rPr lang="ar-IQ" sz="2800" dirty="0" smtClean="0">
                <a:solidFill>
                  <a:schemeClr val="tx2"/>
                </a:solidFill>
                <a:latin typeface="Sakkal Majalla" panose="02000000000000000000" pitchFamily="2" charset="-78"/>
                <a:cs typeface="Sakkal Majalla" panose="02000000000000000000" pitchFamily="2" charset="-78"/>
              </a:rPr>
              <a:t> اشكال (صلبة وسائلة وغازية)</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الكتلة : </a:t>
            </a:r>
            <a:r>
              <a:rPr lang="ar-IQ" sz="2800" dirty="0" smtClean="0">
                <a:solidFill>
                  <a:schemeClr val="tx2"/>
                </a:solidFill>
                <a:latin typeface="Sakkal Majalla" panose="02000000000000000000" pitchFamily="2" charset="-78"/>
                <a:cs typeface="Sakkal Majalla" panose="02000000000000000000" pitchFamily="2" charset="-78"/>
              </a:rPr>
              <a:t>هي مقدار ما </a:t>
            </a:r>
            <a:r>
              <a:rPr lang="ar-IQ" sz="2800" dirty="0" err="1" smtClean="0">
                <a:solidFill>
                  <a:schemeClr val="tx2"/>
                </a:solidFill>
                <a:latin typeface="Sakkal Majalla" panose="02000000000000000000" pitchFamily="2" charset="-78"/>
                <a:cs typeface="Sakkal Majalla" panose="02000000000000000000" pitchFamily="2" charset="-78"/>
              </a:rPr>
              <a:t>يحويه</a:t>
            </a:r>
            <a:r>
              <a:rPr lang="ar-IQ" sz="2800" dirty="0" smtClean="0">
                <a:solidFill>
                  <a:schemeClr val="tx2"/>
                </a:solidFill>
                <a:latin typeface="Sakkal Majalla" panose="02000000000000000000" pitchFamily="2" charset="-78"/>
                <a:cs typeface="Sakkal Majalla" panose="02000000000000000000" pitchFamily="2" charset="-78"/>
              </a:rPr>
              <a:t> أي جسم من المادة.</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الوزن : </a:t>
            </a:r>
            <a:r>
              <a:rPr lang="ar-IQ" sz="2800" dirty="0" smtClean="0">
                <a:solidFill>
                  <a:schemeClr val="tx2"/>
                </a:solidFill>
                <a:latin typeface="Sakkal Majalla" panose="02000000000000000000" pitchFamily="2" charset="-78"/>
                <a:cs typeface="Sakkal Majalla" panose="02000000000000000000" pitchFamily="2" charset="-78"/>
              </a:rPr>
              <a:t>هو مقدار الجذب الأرضي على أي مادة.</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الطاقة : </a:t>
            </a:r>
            <a:r>
              <a:rPr lang="ar-IQ" sz="2800" dirty="0" smtClean="0">
                <a:solidFill>
                  <a:schemeClr val="tx2"/>
                </a:solidFill>
                <a:latin typeface="Sakkal Majalla" panose="02000000000000000000" pitchFamily="2" charset="-78"/>
                <a:cs typeface="Sakkal Majalla" panose="02000000000000000000" pitchFamily="2" charset="-78"/>
              </a:rPr>
              <a:t>هي ناتج التغيرات التي تحصل للمادة والطاقة ليس لها وزن ولا تشغل حيز في الفراغ كالطاقة الحرارية والكهربائية وغيرها.</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القصور الذاتي: </a:t>
            </a:r>
            <a:r>
              <a:rPr lang="ar-IQ" sz="2800" dirty="0" smtClean="0">
                <a:solidFill>
                  <a:schemeClr val="tx2"/>
                </a:solidFill>
                <a:latin typeface="Sakkal Majalla" panose="02000000000000000000" pitchFamily="2" charset="-78"/>
                <a:cs typeface="Sakkal Majalla" panose="02000000000000000000" pitchFamily="2" charset="-78"/>
              </a:rPr>
              <a:t>هو ميل الجسم للمحافظة على حالته واستقراره سواء كان ساكن او متحرك بسرعة ثابتة.</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القوة: </a:t>
            </a:r>
            <a:r>
              <a:rPr lang="ar-IQ" sz="2800" dirty="0" smtClean="0">
                <a:solidFill>
                  <a:schemeClr val="tx2"/>
                </a:solidFill>
                <a:latin typeface="Sakkal Majalla" panose="02000000000000000000" pitchFamily="2" charset="-78"/>
                <a:cs typeface="Sakkal Majalla" panose="02000000000000000000" pitchFamily="2" charset="-78"/>
              </a:rPr>
              <a:t>هو سحب او دفع جسم ما لتحريكه او إيقافه او تغيير سرعته.</a:t>
            </a:r>
            <a:endParaRPr lang="ar-IQ" sz="2800" dirty="0">
              <a:solidFill>
                <a:schemeClr val="tx2"/>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90802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a:extLst>
              <a:ext uri="{FF2B5EF4-FFF2-40B4-BE49-F238E27FC236}">
                <a16:creationId xmlns:a16="http://schemas.microsoft.com/office/drawing/2014/main" xmlns="" id="{BA20401F-17BF-4FC5-A333-DCDAAFC89DFE}"/>
              </a:ext>
            </a:extLst>
          </p:cNvPr>
          <p:cNvSpPr>
            <a:spLocks noGrp="1"/>
          </p:cNvSpPr>
          <p:nvPr>
            <p:ph sz="half" idx="2"/>
          </p:nvPr>
        </p:nvSpPr>
        <p:spPr>
          <a:xfrm>
            <a:off x="1446212" y="762000"/>
            <a:ext cx="9523730" cy="5308600"/>
          </a:xfrm>
        </p:spPr>
        <p:txBody>
          <a:bodyPr>
            <a:normAutofit/>
          </a:bodyPr>
          <a:lstStyle/>
          <a:p>
            <a:pPr marL="0" indent="0" algn="just">
              <a:buNone/>
            </a:pPr>
            <a:r>
              <a:rPr lang="ar-IQ" sz="2800" dirty="0">
                <a:solidFill>
                  <a:srgbClr val="FF0000"/>
                </a:solidFill>
                <a:latin typeface="Sakkal Majalla" panose="02000000000000000000" pitchFamily="2" charset="-78"/>
                <a:cs typeface="Sakkal Majalla" panose="02000000000000000000" pitchFamily="2" charset="-78"/>
              </a:rPr>
              <a:t>بعض المصطلحات </a:t>
            </a:r>
            <a:r>
              <a:rPr lang="ar-IQ" sz="2800" dirty="0" smtClean="0">
                <a:solidFill>
                  <a:srgbClr val="FF0000"/>
                </a:solidFill>
                <a:latin typeface="Sakkal Majalla" panose="02000000000000000000" pitchFamily="2" charset="-78"/>
                <a:cs typeface="Sakkal Majalla" panose="02000000000000000000" pitchFamily="2" charset="-78"/>
              </a:rPr>
              <a:t>المهمة</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العزم: </a:t>
            </a:r>
            <a:r>
              <a:rPr lang="ar-IQ" sz="2800" dirty="0" smtClean="0">
                <a:solidFill>
                  <a:schemeClr val="tx2"/>
                </a:solidFill>
                <a:latin typeface="Sakkal Majalla" panose="02000000000000000000" pitchFamily="2" charset="-78"/>
                <a:cs typeface="Sakkal Majalla" panose="02000000000000000000" pitchFamily="2" charset="-78"/>
              </a:rPr>
              <a:t>هو حاصل ضرب القوة التي تعمل على تدوير جسم ما في المسافة بين هذه القوة ومركز دوران الجسم.</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الشغل : </a:t>
            </a:r>
            <a:r>
              <a:rPr lang="ar-IQ" sz="2800" dirty="0" smtClean="0">
                <a:solidFill>
                  <a:schemeClr val="tx2"/>
                </a:solidFill>
                <a:latin typeface="Sakkal Majalla" panose="02000000000000000000" pitchFamily="2" charset="-78"/>
                <a:cs typeface="Sakkal Majalla" panose="02000000000000000000" pitchFamily="2" charset="-78"/>
              </a:rPr>
              <a:t>هو حاصل ضرب القوة المبذولة لتحريك جسم ما في المسافة التي يقطعها الجسم باتجاه الحركة.</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القدرة : </a:t>
            </a:r>
            <a:r>
              <a:rPr lang="ar-IQ" sz="2800" dirty="0" smtClean="0">
                <a:solidFill>
                  <a:schemeClr val="tx2"/>
                </a:solidFill>
                <a:latin typeface="Sakkal Majalla" panose="02000000000000000000" pitchFamily="2" charset="-78"/>
                <a:cs typeface="Sakkal Majalla" panose="02000000000000000000" pitchFamily="2" charset="-78"/>
              </a:rPr>
              <a:t>هي القوة مضروبة في السرعة (الشغل المنجز في وحدة الزمن)</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القدرة الحصانية: </a:t>
            </a:r>
            <a:r>
              <a:rPr lang="ar-IQ" sz="2800" dirty="0" smtClean="0">
                <a:solidFill>
                  <a:schemeClr val="tx2"/>
                </a:solidFill>
                <a:latin typeface="Sakkal Majalla" panose="02000000000000000000" pitchFamily="2" charset="-78"/>
                <a:cs typeface="Sakkal Majalla" panose="02000000000000000000" pitchFamily="2" charset="-78"/>
              </a:rPr>
              <a:t>هي قدرة حصان على رفع ثقل مقداره 150 باوند وبسرعة 2.5 ميل/ ساعة حسب </a:t>
            </a:r>
            <a:r>
              <a:rPr lang="ar-IQ" sz="2800" dirty="0" smtClean="0">
                <a:solidFill>
                  <a:srgbClr val="FF0000"/>
                </a:solidFill>
                <a:latin typeface="Sakkal Majalla" panose="02000000000000000000" pitchFamily="2" charset="-78"/>
                <a:cs typeface="Sakkal Majalla" panose="02000000000000000000" pitchFamily="2" charset="-78"/>
              </a:rPr>
              <a:t>النظام الإنكليزي</a:t>
            </a:r>
          </a:p>
          <a:p>
            <a:pPr marL="0" indent="0" algn="just">
              <a:buNone/>
            </a:pPr>
            <a:r>
              <a:rPr lang="ar-IQ" sz="2800" dirty="0" err="1" smtClean="0">
                <a:solidFill>
                  <a:schemeClr val="tx2"/>
                </a:solidFill>
                <a:latin typeface="Sakkal Majalla" panose="02000000000000000000" pitchFamily="2" charset="-78"/>
                <a:cs typeface="Sakkal Majalla" panose="02000000000000000000" pitchFamily="2" charset="-78"/>
              </a:rPr>
              <a:t>ق.ح</a:t>
            </a:r>
            <a:r>
              <a:rPr lang="ar-IQ" sz="2800" dirty="0" smtClean="0">
                <a:solidFill>
                  <a:schemeClr val="tx2"/>
                </a:solidFill>
                <a:latin typeface="Sakkal Majalla" panose="02000000000000000000" pitchFamily="2" charset="-78"/>
                <a:cs typeface="Sakkal Majalla" panose="02000000000000000000" pitchFamily="2" charset="-78"/>
              </a:rPr>
              <a:t> = 150*2.5*5380 / 60 = 33000 باوند- قدم/ دقيقة    </a:t>
            </a:r>
          </a:p>
          <a:p>
            <a:pPr marL="0" indent="0" algn="just">
              <a:buNone/>
            </a:pPr>
            <a:r>
              <a:rPr lang="ar-IQ" sz="2800" dirty="0" err="1" smtClean="0">
                <a:solidFill>
                  <a:schemeClr val="tx2"/>
                </a:solidFill>
                <a:latin typeface="Sakkal Majalla" panose="02000000000000000000" pitchFamily="2" charset="-78"/>
                <a:cs typeface="Sakkal Majalla" panose="02000000000000000000" pitchFamily="2" charset="-78"/>
              </a:rPr>
              <a:t>ق.ح</a:t>
            </a:r>
            <a:r>
              <a:rPr lang="ar-IQ" sz="2800" dirty="0" smtClean="0">
                <a:solidFill>
                  <a:schemeClr val="tx2"/>
                </a:solidFill>
                <a:latin typeface="Sakkal Majalla" panose="02000000000000000000" pitchFamily="2" charset="-78"/>
                <a:cs typeface="Sakkal Majalla" panose="02000000000000000000" pitchFamily="2" charset="-78"/>
              </a:rPr>
              <a:t> = 33000/3600 = 550 باوند – قدم/ثانية </a:t>
            </a:r>
            <a:endParaRPr lang="ar-IQ" sz="2800" dirty="0">
              <a:solidFill>
                <a:schemeClr val="tx2"/>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56576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a:extLst>
              <a:ext uri="{FF2B5EF4-FFF2-40B4-BE49-F238E27FC236}">
                <a16:creationId xmlns:a16="http://schemas.microsoft.com/office/drawing/2014/main" xmlns="" id="{BA20401F-17BF-4FC5-A333-DCDAAFC89DFE}"/>
              </a:ext>
            </a:extLst>
          </p:cNvPr>
          <p:cNvSpPr>
            <a:spLocks noGrp="1"/>
          </p:cNvSpPr>
          <p:nvPr>
            <p:ph sz="half" idx="2"/>
          </p:nvPr>
        </p:nvSpPr>
        <p:spPr>
          <a:xfrm>
            <a:off x="1446212" y="762000"/>
            <a:ext cx="9523730" cy="5308600"/>
          </a:xfrm>
        </p:spPr>
        <p:txBody>
          <a:bodyPr>
            <a:normAutofit/>
          </a:bodyPr>
          <a:lstStyle/>
          <a:p>
            <a:pPr marL="0" indent="0" algn="just">
              <a:buNone/>
            </a:pPr>
            <a:r>
              <a:rPr lang="ar-IQ" sz="2800" dirty="0">
                <a:solidFill>
                  <a:srgbClr val="FF0000"/>
                </a:solidFill>
                <a:latin typeface="Sakkal Majalla" panose="02000000000000000000" pitchFamily="2" charset="-78"/>
                <a:cs typeface="Sakkal Majalla" panose="02000000000000000000" pitchFamily="2" charset="-78"/>
              </a:rPr>
              <a:t>بعض المصطلحات </a:t>
            </a:r>
            <a:r>
              <a:rPr lang="ar-IQ" sz="2800" dirty="0" smtClean="0">
                <a:solidFill>
                  <a:srgbClr val="FF0000"/>
                </a:solidFill>
                <a:latin typeface="Sakkal Majalla" panose="02000000000000000000" pitchFamily="2" charset="-78"/>
                <a:cs typeface="Sakkal Majalla" panose="02000000000000000000" pitchFamily="2" charset="-78"/>
              </a:rPr>
              <a:t>المهمة</a:t>
            </a:r>
          </a:p>
          <a:p>
            <a:pPr marL="0" indent="0" algn="just">
              <a:buNone/>
            </a:pPr>
            <a:r>
              <a:rPr lang="ar-IQ" sz="2800" dirty="0" smtClean="0">
                <a:solidFill>
                  <a:srgbClr val="FF0000"/>
                </a:solidFill>
                <a:latin typeface="Sakkal Majalla" panose="02000000000000000000" pitchFamily="2" charset="-78"/>
                <a:cs typeface="Sakkal Majalla" panose="02000000000000000000" pitchFamily="2" charset="-78"/>
              </a:rPr>
              <a:t>النظام الفرنسي:</a:t>
            </a:r>
          </a:p>
          <a:p>
            <a:pPr marL="0" indent="0" algn="just">
              <a:buNone/>
            </a:pPr>
            <a:r>
              <a:rPr lang="ar-IQ" sz="2800" dirty="0" err="1" smtClean="0">
                <a:solidFill>
                  <a:schemeClr val="tx2"/>
                </a:solidFill>
                <a:latin typeface="Sakkal Majalla" panose="02000000000000000000" pitchFamily="2" charset="-78"/>
                <a:cs typeface="Sakkal Majalla" panose="02000000000000000000" pitchFamily="2" charset="-78"/>
              </a:rPr>
              <a:t>ق.ح</a:t>
            </a:r>
            <a:r>
              <a:rPr lang="ar-IQ" sz="2800" dirty="0" smtClean="0">
                <a:solidFill>
                  <a:schemeClr val="tx2"/>
                </a:solidFill>
                <a:latin typeface="Sakkal Majalla" panose="02000000000000000000" pitchFamily="2" charset="-78"/>
                <a:cs typeface="Sakkal Majalla" panose="02000000000000000000" pitchFamily="2" charset="-78"/>
              </a:rPr>
              <a:t> = 150*0.46*2.5*1.6*1000 / 3600 = 76.6 كغم/</a:t>
            </a:r>
            <a:r>
              <a:rPr lang="ar-IQ" sz="2800" dirty="0" err="1" smtClean="0">
                <a:solidFill>
                  <a:schemeClr val="tx2"/>
                </a:solidFill>
                <a:latin typeface="Sakkal Majalla" panose="02000000000000000000" pitchFamily="2" charset="-78"/>
                <a:cs typeface="Sakkal Majalla" panose="02000000000000000000" pitchFamily="2" charset="-78"/>
              </a:rPr>
              <a:t>ثا</a:t>
            </a:r>
            <a:r>
              <a:rPr lang="ar-IQ" sz="2800" dirty="0" smtClean="0">
                <a:solidFill>
                  <a:schemeClr val="tx2"/>
                </a:solidFill>
                <a:latin typeface="Sakkal Majalla" panose="02000000000000000000" pitchFamily="2" charset="-78"/>
                <a:cs typeface="Sakkal Majalla" panose="02000000000000000000" pitchFamily="2" charset="-78"/>
              </a:rPr>
              <a:t> </a:t>
            </a:r>
            <a:r>
              <a:rPr lang="ar-IQ" sz="2800" dirty="0" smtClean="0">
                <a:solidFill>
                  <a:srgbClr val="FF0000"/>
                </a:solidFill>
                <a:latin typeface="Sakkal Majalla" panose="02000000000000000000" pitchFamily="2" charset="-78"/>
                <a:cs typeface="Sakkal Majalla" panose="02000000000000000000" pitchFamily="2" charset="-78"/>
              </a:rPr>
              <a:t>( قدرة حصان على رفع ثقل </a:t>
            </a:r>
            <a:r>
              <a:rPr lang="ar-IQ" sz="2800" dirty="0" err="1" smtClean="0">
                <a:solidFill>
                  <a:srgbClr val="FF0000"/>
                </a:solidFill>
                <a:latin typeface="Sakkal Majalla" panose="02000000000000000000" pitchFamily="2" charset="-78"/>
                <a:cs typeface="Sakkal Majalla" panose="02000000000000000000" pitchFamily="2" charset="-78"/>
              </a:rPr>
              <a:t>مقدارة</a:t>
            </a:r>
            <a:r>
              <a:rPr lang="ar-IQ" sz="2800" dirty="0" smtClean="0">
                <a:solidFill>
                  <a:srgbClr val="FF0000"/>
                </a:solidFill>
                <a:latin typeface="Sakkal Majalla" panose="02000000000000000000" pitchFamily="2" charset="-78"/>
                <a:cs typeface="Sakkal Majalla" panose="02000000000000000000" pitchFamily="2" charset="-78"/>
              </a:rPr>
              <a:t> 76.6 كغم خلال ثانية واحدة)</a:t>
            </a: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812" y="2971800"/>
            <a:ext cx="5272818" cy="3048000"/>
          </a:xfrm>
          <a:prstGeom prst="rect">
            <a:avLst/>
          </a:prstGeom>
        </p:spPr>
      </p:pic>
      <p:pic>
        <p:nvPicPr>
          <p:cNvPr id="3" name="صورة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862" y="3124200"/>
            <a:ext cx="4729480" cy="2895600"/>
          </a:xfrm>
          <a:prstGeom prst="rect">
            <a:avLst/>
          </a:prstGeom>
        </p:spPr>
      </p:pic>
    </p:spTree>
    <p:extLst>
      <p:ext uri="{BB962C8B-B14F-4D97-AF65-F5344CB8AC3E}">
        <p14:creationId xmlns:p14="http://schemas.microsoft.com/office/powerpoint/2010/main" val="91441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الكتب الكلاسيكية 16×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Office_9533573_TF02801059.potx" id="{6D5BA956-ACC4-4900-8032-F1443D779AB3}" vid="{2F0EB720-361F-4176-B74A-BC9777C15603}"/>
    </a:ext>
  </a:extLst>
</a:theme>
</file>

<file path=ppt/theme/theme2.xml><?xml version="1.0" encoding="utf-8"?>
<a:theme xmlns:a="http://schemas.openxmlformats.org/drawingml/2006/main" name="نسق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نسق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003AC8-209A-4321-A17C-1B7A20643390}">
  <ds:schemaRefs>
    <ds:schemaRef ds:uri="http://schemas.microsoft.com/sharepoint/v3/contenttype/forms"/>
  </ds:schemaRefs>
</ds:datastoreItem>
</file>

<file path=customXml/itemProps2.xml><?xml version="1.0" encoding="utf-8"?>
<ds:datastoreItem xmlns:ds="http://schemas.openxmlformats.org/officeDocument/2006/customXml" ds:itemID="{4ED80E12-3BE9-4746-820E-FFB249F467F2}">
  <ds:schemaRefs>
    <ds:schemaRef ds:uri="http://schemas.microsoft.com/office/2006/documentManagement/type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العرض التقديمي التعليمي للكتاب الكلاسيكي (شاشة عريضة)</Template>
  <TotalTime>831</TotalTime>
  <Words>1537</Words>
  <Application>Microsoft Office PowerPoint</Application>
  <PresentationFormat>مخصص</PresentationFormat>
  <Paragraphs>131</Paragraphs>
  <Slides>22</Slides>
  <Notes>15</Notes>
  <HiddenSlides>0</HiddenSlides>
  <MMClips>2</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22</vt:i4>
      </vt:variant>
    </vt:vector>
  </HeadingPairs>
  <TitlesOfParts>
    <vt:vector size="28" baseType="lpstr">
      <vt:lpstr>Arial</vt:lpstr>
      <vt:lpstr>Constantia</vt:lpstr>
      <vt:lpstr>Sakkal Majalla</vt:lpstr>
      <vt:lpstr>Tahoma</vt:lpstr>
      <vt:lpstr>Times New Roman</vt:lpstr>
      <vt:lpstr>الكتب الكلاسيكية 16×9</vt:lpstr>
      <vt:lpstr>محركات الساحبات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محركات احتراق داخلي رباعية الاشواط</vt:lpstr>
      <vt:lpstr>مقارنة بين محرك الشرارة (اوتو) ومحرك الضغط (ديزل)</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محركات الساحبات</dc:title>
  <dc:creator>‏‏مستخدم Windows</dc:creator>
  <cp:lastModifiedBy>حساب Microsoft</cp:lastModifiedBy>
  <cp:revision>59</cp:revision>
  <dcterms:created xsi:type="dcterms:W3CDTF">2018-12-27T15:38:30Z</dcterms:created>
  <dcterms:modified xsi:type="dcterms:W3CDTF">2022-01-16T05:25:52Z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