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5813DBD-1268-49AE-8CEF-3DE0C6921ED5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3004183-6E55-4021-8414-1D8E04FC33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13DBD-1268-49AE-8CEF-3DE0C6921ED5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04183-6E55-4021-8414-1D8E04FC33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13DBD-1268-49AE-8CEF-3DE0C6921ED5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04183-6E55-4021-8414-1D8E04FC33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5813DBD-1268-49AE-8CEF-3DE0C6921ED5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04183-6E55-4021-8414-1D8E04FC33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5813DBD-1268-49AE-8CEF-3DE0C6921ED5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3004183-6E55-4021-8414-1D8E04FC331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5813DBD-1268-49AE-8CEF-3DE0C6921ED5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3004183-6E55-4021-8414-1D8E04FC33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5813DBD-1268-49AE-8CEF-3DE0C6921ED5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3004183-6E55-4021-8414-1D8E04FC331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13DBD-1268-49AE-8CEF-3DE0C6921ED5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04183-6E55-4021-8414-1D8E04FC33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5813DBD-1268-49AE-8CEF-3DE0C6921ED5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3004183-6E55-4021-8414-1D8E04FC33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5813DBD-1268-49AE-8CEF-3DE0C6921ED5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3004183-6E55-4021-8414-1D8E04FC331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5813DBD-1268-49AE-8CEF-3DE0C6921ED5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3004183-6E55-4021-8414-1D8E04FC331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520">
              <a:schemeClr val="accent3">
                <a:lumMod val="60000"/>
                <a:lumOff val="40000"/>
              </a:schemeClr>
            </a:gs>
            <a:gs pos="0">
              <a:schemeClr val="bg2">
                <a:shade val="48000"/>
                <a:satMod val="230000"/>
              </a:schemeClr>
            </a:gs>
            <a:gs pos="60000">
              <a:schemeClr val="bg2">
                <a:shade val="92000"/>
                <a:satMod val="230000"/>
              </a:schemeClr>
            </a:gs>
            <a:gs pos="100000">
              <a:schemeClr val="bg2">
                <a:tint val="85000"/>
                <a:satMod val="4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5813DBD-1268-49AE-8CEF-3DE0C6921ED5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3004183-6E55-4021-8414-1D8E04FC331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4001"/>
            <a:ext cx="7772400" cy="1470025"/>
          </a:xfrm>
        </p:spPr>
        <p:txBody>
          <a:bodyPr/>
          <a:lstStyle/>
          <a:p>
            <a:pPr algn="ctr"/>
            <a:r>
              <a:rPr lang="ar-IQ" b="1" dirty="0" smtClean="0">
                <a:latin typeface="ae_AlMothnna" pitchFamily="34" charset="-78"/>
                <a:cs typeface="ae_AlMothnna" pitchFamily="34" charset="-78"/>
              </a:rPr>
              <a:t>المنشطات</a:t>
            </a:r>
            <a:r>
              <a:rPr lang="ar-IQ" dirty="0" smtClean="0"/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11" y="1916832"/>
            <a:ext cx="8715306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979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496944" cy="394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975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72128" cy="3632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69012"/>
            <a:ext cx="8772128" cy="1670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6668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18005" cy="4607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8780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712968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2670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640960" cy="439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4256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4289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81128"/>
            <a:ext cx="8208912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2036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640960" cy="4091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65104"/>
            <a:ext cx="7848872" cy="249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6677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486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08760"/>
            <a:ext cx="6264696" cy="2233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3291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418"/>
            <a:ext cx="8856984" cy="4136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244532"/>
            <a:ext cx="5832648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0882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640960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0859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378552" cy="5635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0826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" y="1375"/>
            <a:ext cx="9036496" cy="4977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3733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568952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68596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140</TotalTime>
  <Words>1</Words>
  <Application>Microsoft Office PowerPoint</Application>
  <PresentationFormat>On-screen Show (4:3)</PresentationFormat>
  <Paragraphs>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Verve</vt:lpstr>
      <vt:lpstr>المنشطات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Al-Qaisar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المنشطات</dc:title>
  <dc:creator>spiderhouse</dc:creator>
  <cp:lastModifiedBy>spiderhouse</cp:lastModifiedBy>
  <cp:revision>4</cp:revision>
  <dcterms:created xsi:type="dcterms:W3CDTF">2023-04-23T00:36:29Z</dcterms:created>
  <dcterms:modified xsi:type="dcterms:W3CDTF">2023-04-23T02:56:47Z</dcterms:modified>
</cp:coreProperties>
</file>