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F54F1F-B4E2-4580-B9C3-275212634E04}" type="datetimeFigureOut">
              <a:rPr lang="ar-IQ" smtClean="0"/>
              <a:t>18/08/1445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82489E-788A-4C0F-BEE7-B17A39B43D0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Anthrax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sz="3900" dirty="0" smtClean="0"/>
              <a:t>أ.م. باسل رزوق فرج رزوق</a:t>
            </a:r>
          </a:p>
          <a:p>
            <a:r>
              <a:rPr lang="ar-IQ" sz="3900" dirty="0" smtClean="0"/>
              <a:t>وحدة بحوث الامراض المشتركة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20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30048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5" y="4192"/>
            <a:ext cx="8919675" cy="59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3104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60583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791282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83761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113680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945923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5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13067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74879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0648"/>
            <a:ext cx="8299513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56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5" y="188640"/>
            <a:ext cx="862032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375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26348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8914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3203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8343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8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10808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7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76821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37686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4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7" y="188640"/>
            <a:ext cx="8671697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7595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57128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116632"/>
            <a:ext cx="8708969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88"/>
            <a:ext cx="9017999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" y="188640"/>
            <a:ext cx="9018001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10787" cy="58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9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11517"/>
            <a:ext cx="8908993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4" y="0"/>
            <a:ext cx="8873738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2" y="0"/>
            <a:ext cx="8728752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" y="116632"/>
            <a:ext cx="9025071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7" y="116632"/>
            <a:ext cx="890400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7299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5" y="0"/>
            <a:ext cx="8882415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1" y="0"/>
            <a:ext cx="9071962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" y="0"/>
            <a:ext cx="9117342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30517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" y="-8069"/>
            <a:ext cx="9081148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1"/>
            <a:ext cx="8935731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2"/>
            <a:ext cx="8563104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9"/>
            <a:ext cx="8730657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5" y="0"/>
            <a:ext cx="9160665" cy="61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4" y="116632"/>
            <a:ext cx="9017639" cy="59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30077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77182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223" cy="62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4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633437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9202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65763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269422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7" y="9272"/>
            <a:ext cx="8793213" cy="58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06861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84"/>
            <a:ext cx="8599972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96"/>
            <a:ext cx="8472914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40836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1751</TotalTime>
  <Words>11</Words>
  <Application>Microsoft Office PowerPoint</Application>
  <PresentationFormat>On-screen Show (4:3)</PresentationFormat>
  <Paragraphs>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Concourse</vt:lpstr>
      <vt:lpstr>Anthrax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Anthrix</dc:title>
  <dc:creator>Basil</dc:creator>
  <cp:lastModifiedBy>Basil</cp:lastModifiedBy>
  <cp:revision>20</cp:revision>
  <dcterms:created xsi:type="dcterms:W3CDTF">2024-02-22T07:33:54Z</dcterms:created>
  <dcterms:modified xsi:type="dcterms:W3CDTF">2024-02-28T10:11:20Z</dcterms:modified>
</cp:coreProperties>
</file>