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8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E35F-A7D1-49D4-9167-5EFC223DF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854EE-91F0-4C91-A897-A7980794D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5F59-D6BC-4146-ACED-FD769E905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682B-BCA9-47B0-8127-262A7EE08B4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53EC7-261D-4ED3-9572-B03EE0F7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DC51C-5948-4669-826C-36FD65AE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6F61-9F1E-4296-B69D-7E21CDAB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711DF-9951-4E99-A149-BB4B1065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AEF35-FA81-4734-AFDC-E69E5A459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DD776-B0A3-44AF-8449-8B64780C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682B-BCA9-47B0-8127-262A7EE08B4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A5908-7A6E-49C4-9504-6F862653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13316-A618-4F33-AB1D-4D6495F89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6F61-9F1E-4296-B69D-7E21CDAB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5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DA1D3B-8423-44E0-B695-671938AC7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9A2E73-AA20-4024-A1DD-82AAD3954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88BBA-BD96-449F-B5B1-3BC6B668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682B-BCA9-47B0-8127-262A7EE08B4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505E5-05DE-44DF-A506-440D5960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08EEF-4E5A-4F94-AB9A-3FD9F151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6F61-9F1E-4296-B69D-7E21CDAB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9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D8B5-937E-4011-9CFE-7D0F37959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1A086-1617-472C-9461-C33E529F0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49A7F-61CD-4172-8CCE-1D28C1E6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682B-BCA9-47B0-8127-262A7EE08B4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FB884-3260-4731-9705-8CFC9CC1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88A17-93B4-44FC-954B-E9B92577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6F61-9F1E-4296-B69D-7E21CDAB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2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9DA1A-8963-4EA2-BB98-9A9400105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4326C-713D-435A-AC76-A8B202418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6C5A0-EDBF-4C03-B527-B741F5B3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682B-BCA9-47B0-8127-262A7EE08B4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B2D8B-DDC2-410A-A8A3-C6C588ED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F6912-DDF9-4857-A1C4-F5AED3D5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6F61-9F1E-4296-B69D-7E21CDAB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0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5163-9F1F-4F80-B5B6-F2732C11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2D25C-9ADE-4719-BC86-CA0BFD352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49688-1716-4A77-A4AE-C3F269CDE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BB01D-DFA8-4496-9E80-B4A4E843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682B-BCA9-47B0-8127-262A7EE08B4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F4FAC-BFA9-4F5F-9D15-5A90BED7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3EC4-2BDD-4234-88A2-3C09B7DC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6F61-9F1E-4296-B69D-7E21CDAB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0578-7724-4679-B55E-D25D9F62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22000-089B-493C-B669-DB69EBC0C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2707C-EEA4-4C60-B6F9-DBBD01D2C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76ADF-1F4E-41F8-87C1-024A8E029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EF168B-FEFD-4D30-AC77-48B277543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2513FB-A324-46C0-A76F-A9CDF466D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682B-BCA9-47B0-8127-262A7EE08B4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DD874C-EED0-4DEC-93F0-D1908CC3D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6E7D31-F86F-4AE1-9F8F-AB69AD407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6F61-9F1E-4296-B69D-7E21CDAB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7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82492-DD1F-44C0-BF0C-3A100CA3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94F61-6426-422F-BB48-321E19F6F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682B-BCA9-47B0-8127-262A7EE08B4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E11E80-3A58-466A-AF00-506240D6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0DEFE-3403-42DF-B85E-C6115371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6F61-9F1E-4296-B69D-7E21CDAB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8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B4036D-C009-4B11-974D-D88BF6A5C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682B-BCA9-47B0-8127-262A7EE08B4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8DB81-E0EB-40D4-8849-E562C6C6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973D2-BCB1-42D3-BCC8-F586F8C0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6F61-9F1E-4296-B69D-7E21CDAB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2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804A0-2AB8-46B2-AED5-A0F273BAA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FE17A-5EDC-4406-A614-90E7D4E8A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78CC9-5B1E-407A-B86E-25A0ACD6E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021E3-11AE-4558-9069-2AEE7C8E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682B-BCA9-47B0-8127-262A7EE08B4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BB202-0E31-4632-AB70-B61636997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D6C5C-F3D8-4701-B439-EC5685C1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6F61-9F1E-4296-B69D-7E21CDAB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6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416F-A11D-474D-9FE1-E1532DB3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3E8B62-6C0E-47D0-9A5E-708D4282E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69D7A-10B4-45C4-97FC-0DD127475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AA447-7DE9-4451-9186-B884F45B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682B-BCA9-47B0-8127-262A7EE08B4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9B1A5-2605-475B-BFC8-0088B0E79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B1EA1-D1FB-4512-806E-B25D487F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6F61-9F1E-4296-B69D-7E21CDAB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5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A9C578-ED73-42D0-B121-E5C5FE3B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7F5B4-1BE6-4900-9F34-039FBBF12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D10B0-EE80-471D-A7B9-8CBE7A027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682B-BCA9-47B0-8127-262A7EE08B4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BB5C2-1887-4E08-BB61-9843F722B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89198-E69B-4DBC-BCD1-2449FB95B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6F61-9F1E-4296-B69D-7E21CDAB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3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4E8BAE-BEDE-4E6C-B854-812B6C307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466725"/>
            <a:ext cx="1021079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6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68A52-92A5-404A-B079-10251A723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390" y="200024"/>
            <a:ext cx="9911219" cy="621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52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BBEC28-A500-4B5C-BB6E-3F74E206F409}"/>
              </a:ext>
            </a:extLst>
          </p:cNvPr>
          <p:cNvSpPr txBox="1"/>
          <p:nvPr/>
        </p:nvSpPr>
        <p:spPr>
          <a:xfrm>
            <a:off x="276225" y="628561"/>
            <a:ext cx="11191875" cy="884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525252"/>
                </a:solidFill>
                <a:effectLst/>
                <a:latin typeface="Poppins" panose="00000500000000000000" pitchFamily="2" charset="0"/>
              </a:rPr>
              <a:t>What is the principle of fiber optical communication?</a:t>
            </a:r>
          </a:p>
          <a:p>
            <a:pPr algn="l">
              <a:lnSpc>
                <a:spcPct val="150000"/>
              </a:lnSpc>
            </a:pPr>
            <a:r>
              <a:rPr lang="en-US" b="0" i="0" dirty="0">
                <a:solidFill>
                  <a:srgbClr val="525252"/>
                </a:solidFill>
                <a:effectLst/>
                <a:latin typeface="Poppins" panose="00000500000000000000" pitchFamily="2" charset="0"/>
              </a:rPr>
              <a:t>Total internal reflection is the principle on which the optical fiber communication is based.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52024-0169-4AF5-B202-DAAE6548D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1681162"/>
            <a:ext cx="10206038" cy="437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8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CDE646-D3FC-4791-B364-BEA739EAB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" y="557212"/>
            <a:ext cx="6024563" cy="4976813"/>
          </a:xfrm>
          <a:prstGeom prst="rect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F0AFC2-0F67-41E1-8B97-1F628CA22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212" y="123826"/>
            <a:ext cx="3324224" cy="3084954"/>
          </a:xfrm>
          <a:prstGeom prst="rect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382026-FC09-4E03-AE46-567752C3A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325" y="3343275"/>
            <a:ext cx="4619625" cy="30003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514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0C0E1F-C175-4232-B2B3-EB3257D3A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000125"/>
            <a:ext cx="103251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34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D8B7A2-B1B3-46A0-9C72-6FCE39F8A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0025"/>
            <a:ext cx="1082040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8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F0BECA-F499-40E8-A819-7A561E58A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879" y="409574"/>
            <a:ext cx="9038242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17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24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Poppins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</cp:revision>
  <dcterms:created xsi:type="dcterms:W3CDTF">2024-10-05T19:23:21Z</dcterms:created>
  <dcterms:modified xsi:type="dcterms:W3CDTF">2024-10-14T16:28:51Z</dcterms:modified>
</cp:coreProperties>
</file>