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2" d="100"/>
          <a:sy n="72" d="100"/>
        </p:scale>
        <p:origin x="-552" y="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zaeen" userId="b9796cbfa325ef66" providerId="LiveId" clId="{7511D832-4A8F-4E5D-A9B3-DB4C212338D2}"/>
    <pc:docChg chg="undo custSel addSld modSld">
      <pc:chgData name="ahmed zaeen" userId="b9796cbfa325ef66" providerId="LiveId" clId="{7511D832-4A8F-4E5D-A9B3-DB4C212338D2}" dt="2023-11-17T20:50:06.303" v="154" actId="27636"/>
      <pc:docMkLst>
        <pc:docMk/>
      </pc:docMkLst>
      <pc:sldChg chg="addSp delSp modSp new mod">
        <pc:chgData name="ahmed zaeen" userId="b9796cbfa325ef66" providerId="LiveId" clId="{7511D832-4A8F-4E5D-A9B3-DB4C212338D2}" dt="2023-11-17T18:58:59.938" v="105" actId="14100"/>
        <pc:sldMkLst>
          <pc:docMk/>
          <pc:sldMk cId="2471366708" sldId="256"/>
        </pc:sldMkLst>
        <pc:spChg chg="del">
          <ac:chgData name="ahmed zaeen" userId="b9796cbfa325ef66" providerId="LiveId" clId="{7511D832-4A8F-4E5D-A9B3-DB4C212338D2}" dt="2021-02-10T18:54:56.855" v="1" actId="478"/>
          <ac:spMkLst>
            <pc:docMk/>
            <pc:sldMk cId="2471366708" sldId="256"/>
            <ac:spMk id="2" creationId="{9BBBD7FE-2658-42A4-9881-758BA517D073}"/>
          </ac:spMkLst>
        </pc:spChg>
        <pc:spChg chg="mod">
          <ac:chgData name="ahmed zaeen" userId="b9796cbfa325ef66" providerId="LiveId" clId="{7511D832-4A8F-4E5D-A9B3-DB4C212338D2}" dt="2023-11-17T18:55:02.333" v="102" actId="20577"/>
          <ac:spMkLst>
            <pc:docMk/>
            <pc:sldMk cId="2471366708" sldId="256"/>
            <ac:spMk id="3" creationId="{296D12FA-6661-4FCE-A887-972B22F82244}"/>
          </ac:spMkLst>
        </pc:spChg>
        <pc:spChg chg="add del">
          <ac:chgData name="ahmed zaeen" userId="b9796cbfa325ef66" providerId="LiveId" clId="{7511D832-4A8F-4E5D-A9B3-DB4C212338D2}" dt="2021-02-10T18:55:14.485" v="3" actId="11529"/>
          <ac:spMkLst>
            <pc:docMk/>
            <pc:sldMk cId="2471366708" sldId="256"/>
            <ac:spMk id="4" creationId="{4EED08C4-E7BC-441A-AA0D-944F2A1BFF60}"/>
          </ac:spMkLst>
        </pc:spChg>
        <pc:spChg chg="add mod">
          <ac:chgData name="ahmed zaeen" userId="b9796cbfa325ef66" providerId="LiveId" clId="{7511D832-4A8F-4E5D-A9B3-DB4C212338D2}" dt="2023-11-17T18:58:59.938" v="105" actId="14100"/>
          <ac:spMkLst>
            <pc:docMk/>
            <pc:sldMk cId="2471366708" sldId="256"/>
            <ac:spMk id="5" creationId="{56AE62B5-46BD-4AF9-82D0-4A40FE7E3E6C}"/>
          </ac:spMkLst>
        </pc:spChg>
      </pc:sldChg>
      <pc:sldChg chg="addSp delSp modSp new mod setBg">
        <pc:chgData name="ahmed zaeen" userId="b9796cbfa325ef66" providerId="LiveId" clId="{7511D832-4A8F-4E5D-A9B3-DB4C212338D2}" dt="2023-11-17T20:50:06.303" v="154" actId="27636"/>
        <pc:sldMkLst>
          <pc:docMk/>
          <pc:sldMk cId="1765621288" sldId="257"/>
        </pc:sldMkLst>
        <pc:spChg chg="mod">
          <ac:chgData name="ahmed zaeen" userId="b9796cbfa325ef66" providerId="LiveId" clId="{7511D832-4A8F-4E5D-A9B3-DB4C212338D2}" dt="2023-11-17T19:13:21.923" v="132" actId="1076"/>
          <ac:spMkLst>
            <pc:docMk/>
            <pc:sldMk cId="1765621288" sldId="257"/>
            <ac:spMk id="2" creationId="{EFA2A63F-0799-9E71-545C-AEABC01A560B}"/>
          </ac:spMkLst>
        </pc:spChg>
        <pc:spChg chg="del mod">
          <ac:chgData name="ahmed zaeen" userId="b9796cbfa325ef66" providerId="LiveId" clId="{7511D832-4A8F-4E5D-A9B3-DB4C212338D2}" dt="2023-11-17T19:11:58.409" v="126"/>
          <ac:spMkLst>
            <pc:docMk/>
            <pc:sldMk cId="1765621288" sldId="257"/>
            <ac:spMk id="3" creationId="{E5EAF9A7-B5C6-0382-82EB-86BDB417D9A0}"/>
          </ac:spMkLst>
        </pc:spChg>
        <pc:spChg chg="add mod">
          <ac:chgData name="ahmed zaeen" userId="b9796cbfa325ef66" providerId="LiveId" clId="{7511D832-4A8F-4E5D-A9B3-DB4C212338D2}" dt="2023-11-17T20:50:06.303" v="154" actId="27636"/>
          <ac:spMkLst>
            <pc:docMk/>
            <pc:sldMk cId="1765621288" sldId="257"/>
            <ac:spMk id="8" creationId="{14865472-65D0-4929-0DF0-75E7399D7F2E}"/>
          </ac:spMkLst>
        </pc:spChg>
        <pc:spChg chg="add del">
          <ac:chgData name="ahmed zaeen" userId="b9796cbfa325ef66" providerId="LiveId" clId="{7511D832-4A8F-4E5D-A9B3-DB4C212338D2}" dt="2023-11-17T19:12:50.868" v="128" actId="26606"/>
          <ac:spMkLst>
            <pc:docMk/>
            <pc:sldMk cId="1765621288" sldId="257"/>
            <ac:spMk id="9" creationId="{D12DDE76-C203-4047-9998-63900085B5E8}"/>
          </ac:spMkLst>
        </pc:spChg>
        <pc:spChg chg="add del">
          <ac:chgData name="ahmed zaeen" userId="b9796cbfa325ef66" providerId="LiveId" clId="{7511D832-4A8F-4E5D-A9B3-DB4C212338D2}" dt="2023-11-17T19:13:09.557" v="130" actId="26606"/>
          <ac:spMkLst>
            <pc:docMk/>
            <pc:sldMk cId="1765621288" sldId="257"/>
            <ac:spMk id="11" creationId="{A4AC5506-6312-4701-8D3C-40187889A947}"/>
          </ac:spMkLst>
        </pc:spChg>
        <pc:spChg chg="add">
          <ac:chgData name="ahmed zaeen" userId="b9796cbfa325ef66" providerId="LiveId" clId="{7511D832-4A8F-4E5D-A9B3-DB4C212338D2}" dt="2023-11-17T19:13:09.588" v="131" actId="26606"/>
          <ac:spMkLst>
            <pc:docMk/>
            <pc:sldMk cId="1765621288" sldId="257"/>
            <ac:spMk id="13" creationId="{E9E70D72-6E23-4015-A4A6-85C120C19167}"/>
          </ac:spMkLst>
        </pc:spChg>
        <pc:spChg chg="add">
          <ac:chgData name="ahmed zaeen" userId="b9796cbfa325ef66" providerId="LiveId" clId="{7511D832-4A8F-4E5D-A9B3-DB4C212338D2}" dt="2023-11-17T19:13:09.588" v="131" actId="26606"/>
          <ac:spMkLst>
            <pc:docMk/>
            <pc:sldMk cId="1765621288" sldId="257"/>
            <ac:spMk id="14" creationId="{D1942232-83D0-49E2-AF9B-1F97E3C1EF8E}"/>
          </ac:spMkLst>
        </pc:spChg>
        <pc:grpChg chg="add">
          <ac:chgData name="ahmed zaeen" userId="b9796cbfa325ef66" providerId="LiveId" clId="{7511D832-4A8F-4E5D-A9B3-DB4C212338D2}" dt="2023-11-17T19:13:09.588" v="131" actId="26606"/>
          <ac:grpSpMkLst>
            <pc:docMk/>
            <pc:sldMk cId="1765621288" sldId="257"/>
            <ac:grpSpMk id="15" creationId="{C28A977F-B603-4D81-B0FC-C8DE048A7931}"/>
          </ac:grpSpMkLst>
        </pc:grpChg>
        <pc:grpChg chg="add">
          <ac:chgData name="ahmed zaeen" userId="b9796cbfa325ef66" providerId="LiveId" clId="{7511D832-4A8F-4E5D-A9B3-DB4C212338D2}" dt="2023-11-17T19:13:09.588" v="131" actId="26606"/>
          <ac:grpSpMkLst>
            <pc:docMk/>
            <pc:sldMk cId="1765621288" sldId="257"/>
            <ac:grpSpMk id="21" creationId="{C78D9229-E61D-4FEE-8321-2F8B64A8CADF}"/>
          </ac:grpSpMkLst>
        </pc:grpChg>
        <pc:picChg chg="add mod">
          <ac:chgData name="ahmed zaeen" userId="b9796cbfa325ef66" providerId="LiveId" clId="{7511D832-4A8F-4E5D-A9B3-DB4C212338D2}" dt="2023-11-17T20:49:13.520" v="142" actId="14100"/>
          <ac:picMkLst>
            <pc:docMk/>
            <pc:sldMk cId="1765621288" sldId="257"/>
            <ac:picMk id="4" creationId="{963B8808-F21C-53F0-6426-F2B023736257}"/>
          </ac:picMkLst>
        </pc:picChg>
      </pc:sldChg>
      <pc:sldChg chg="new">
        <pc:chgData name="ahmed zaeen" userId="b9796cbfa325ef66" providerId="LiveId" clId="{7511D832-4A8F-4E5D-A9B3-DB4C212338D2}" dt="2023-11-17T18:59:20.469" v="107" actId="680"/>
        <pc:sldMkLst>
          <pc:docMk/>
          <pc:sldMk cId="2205373389" sldId="258"/>
        </pc:sldMkLst>
      </pc:sldChg>
      <pc:sldChg chg="new">
        <pc:chgData name="ahmed zaeen" userId="b9796cbfa325ef66" providerId="LiveId" clId="{7511D832-4A8F-4E5D-A9B3-DB4C212338D2}" dt="2023-11-17T18:59:20.960" v="108" actId="680"/>
        <pc:sldMkLst>
          <pc:docMk/>
          <pc:sldMk cId="785448404" sldId="259"/>
        </pc:sldMkLst>
      </pc:sldChg>
      <pc:sldChg chg="new">
        <pc:chgData name="ahmed zaeen" userId="b9796cbfa325ef66" providerId="LiveId" clId="{7511D832-4A8F-4E5D-A9B3-DB4C212338D2}" dt="2023-11-17T18:59:21.368" v="109" actId="680"/>
        <pc:sldMkLst>
          <pc:docMk/>
          <pc:sldMk cId="4259564020" sldId="260"/>
        </pc:sldMkLst>
      </pc:sldChg>
      <pc:sldChg chg="new">
        <pc:chgData name="ahmed zaeen" userId="b9796cbfa325ef66" providerId="LiveId" clId="{7511D832-4A8F-4E5D-A9B3-DB4C212338D2}" dt="2023-11-17T18:59:21.896" v="110" actId="680"/>
        <pc:sldMkLst>
          <pc:docMk/>
          <pc:sldMk cId="3748044939" sldId="261"/>
        </pc:sldMkLst>
      </pc:sldChg>
      <pc:sldChg chg="new">
        <pc:chgData name="ahmed zaeen" userId="b9796cbfa325ef66" providerId="LiveId" clId="{7511D832-4A8F-4E5D-A9B3-DB4C212338D2}" dt="2023-11-17T18:59:23" v="111" actId="680"/>
        <pc:sldMkLst>
          <pc:docMk/>
          <pc:sldMk cId="3012779565" sldId="262"/>
        </pc:sldMkLst>
      </pc:sldChg>
      <pc:sldChg chg="new">
        <pc:chgData name="ahmed zaeen" userId="b9796cbfa325ef66" providerId="LiveId" clId="{7511D832-4A8F-4E5D-A9B3-DB4C212338D2}" dt="2023-11-17T18:59:23.810" v="112" actId="680"/>
        <pc:sldMkLst>
          <pc:docMk/>
          <pc:sldMk cId="3773995826" sldId="26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346A1-B737-4D7A-81EA-AF30266822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9C059A9-0A30-46BB-B15F-78A9159CCE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F81378F-7019-46F4-8DB6-B735E44BD726}"/>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5" name="Footer Placeholder 4">
            <a:extLst>
              <a:ext uri="{FF2B5EF4-FFF2-40B4-BE49-F238E27FC236}">
                <a16:creationId xmlns:a16="http://schemas.microsoft.com/office/drawing/2014/main" xmlns="" id="{4D1650E7-8653-482A-A677-16D55D9EE7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8FC5A33-2D30-4054-A716-92B2B665686B}"/>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46876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87C9B5-FD6F-4C19-8CF1-DAB15BA002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716FDCB-6CCA-4451-836E-DC89F53DEE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2D7FA8F-477E-49CB-8F2C-A79AF89DFA4C}"/>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5" name="Footer Placeholder 4">
            <a:extLst>
              <a:ext uri="{FF2B5EF4-FFF2-40B4-BE49-F238E27FC236}">
                <a16:creationId xmlns:a16="http://schemas.microsoft.com/office/drawing/2014/main" xmlns="" id="{652A1C38-AA05-4DE0-B261-E9251BD23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D4318F-6E97-4511-83B5-014013B1F679}"/>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387900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688F24A-8F46-43B3-A3C0-7C20ED0A2B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ADFEA32-F3DD-4617-9D84-EA1CA7AFBF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4852986-B990-4140-80C7-607F1A962E14}"/>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5" name="Footer Placeholder 4">
            <a:extLst>
              <a:ext uri="{FF2B5EF4-FFF2-40B4-BE49-F238E27FC236}">
                <a16:creationId xmlns:a16="http://schemas.microsoft.com/office/drawing/2014/main" xmlns="" id="{FC429CF2-DB6C-43BC-A87A-541D510A4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835488-841C-4C45-BB1E-183CA54F673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3287744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FED4E-A165-413B-97A2-A7BC2E1CFD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EB78822-ADCA-410B-B9F7-F7A4CF316C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1075EF-B059-4EE6-AFF0-707DED6885CB}"/>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5" name="Footer Placeholder 4">
            <a:extLst>
              <a:ext uri="{FF2B5EF4-FFF2-40B4-BE49-F238E27FC236}">
                <a16:creationId xmlns:a16="http://schemas.microsoft.com/office/drawing/2014/main" xmlns="" id="{02DD0F8E-4B68-45B4-8032-D6ADBAFE3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BFDFE20-D194-46F6-9C77-034A2C2EBACB}"/>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244633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EBF221-948C-4EB3-8393-1E388E3D7B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5AEBC00-4F4F-449A-BBA9-2D34CC1729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0AEDAFD-7FF0-4A5B-B258-DA18CED2D591}"/>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5" name="Footer Placeholder 4">
            <a:extLst>
              <a:ext uri="{FF2B5EF4-FFF2-40B4-BE49-F238E27FC236}">
                <a16:creationId xmlns:a16="http://schemas.microsoft.com/office/drawing/2014/main" xmlns="" id="{7870EC89-8EC9-4EF0-9365-C3571E65B4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D08268F-55CB-4CF1-BBE5-50C79E309FE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88802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57509-6A50-45DC-8CF2-33B13A5B25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BF56FFE-0EF0-450D-A79B-24922A2B8B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7658891-1732-4D48-8F67-BF9B79510F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2A32A29-DD25-4DE8-B208-E7F448120EB7}"/>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6" name="Footer Placeholder 5">
            <a:extLst>
              <a:ext uri="{FF2B5EF4-FFF2-40B4-BE49-F238E27FC236}">
                <a16:creationId xmlns:a16="http://schemas.microsoft.com/office/drawing/2014/main" xmlns="" id="{3C7B4AAF-9571-4ACF-BA09-D3EDA60FF5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AC7311D-EAB5-4282-8600-02AF086F8F53}"/>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42198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9D2B8F-89CE-4541-B16E-964FEC7CAE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F2C12DE-F6AA-4777-B7D8-19A76FA50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CEA5D84-6593-4907-84DD-DD4609C78B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F0BE39F-2156-453C-A840-56CDA9FC42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388D729-CC21-47C9-8860-9D23B75FA8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158CD04-4F0D-49F3-9724-69B015A926EF}"/>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8" name="Footer Placeholder 7">
            <a:extLst>
              <a:ext uri="{FF2B5EF4-FFF2-40B4-BE49-F238E27FC236}">
                <a16:creationId xmlns:a16="http://schemas.microsoft.com/office/drawing/2014/main" xmlns="" id="{B331A473-949B-4E44-B1EA-E7C742034A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9C64E1D-E510-487D-B091-1095160FD4A0}"/>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945248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A98E0A-3206-4659-9B24-4C94A4F8F0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11F50A6-B816-4452-BED2-B7142B15FF04}"/>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4" name="Footer Placeholder 3">
            <a:extLst>
              <a:ext uri="{FF2B5EF4-FFF2-40B4-BE49-F238E27FC236}">
                <a16:creationId xmlns:a16="http://schemas.microsoft.com/office/drawing/2014/main" xmlns="" id="{8B4439FB-3534-43CA-A1A1-45F265F364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28F13BF-F9E1-472B-A29C-D3E4700551B6}"/>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160022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C28FC7B-ECCE-4823-934F-98AF9323CE1E}"/>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3" name="Footer Placeholder 2">
            <a:extLst>
              <a:ext uri="{FF2B5EF4-FFF2-40B4-BE49-F238E27FC236}">
                <a16:creationId xmlns:a16="http://schemas.microsoft.com/office/drawing/2014/main" xmlns="" id="{BAF2FBC2-F9AA-49B4-90EF-C3CD1CD905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2AF9C07-C93A-44C8-8218-58CCA684840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1936048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7CF22C-91B5-415B-8DA1-156BDD1D2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7BA8E3D-FCB2-44E7-8FC2-B01E42AF3E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8A8B5D3-BF2C-47EF-B9AD-13E595D00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477065-505D-4D30-BED1-4D7510BCA978}"/>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6" name="Footer Placeholder 5">
            <a:extLst>
              <a:ext uri="{FF2B5EF4-FFF2-40B4-BE49-F238E27FC236}">
                <a16:creationId xmlns:a16="http://schemas.microsoft.com/office/drawing/2014/main" xmlns="" id="{F4F7F1FC-0554-47A9-9B02-C877032120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3C23A55-6386-4904-8C85-944D0E5B2C24}"/>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2637698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A60468-427A-4F4A-B44B-DEFD2D076E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40D3DCC-6C05-4D3C-BE40-2D28FA794A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E1F3CEE-7F69-4B25-9C6C-29F7F8AFA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7676847-F1E8-453A-A1F0-C7E626B4F4C2}"/>
              </a:ext>
            </a:extLst>
          </p:cNvPr>
          <p:cNvSpPr>
            <a:spLocks noGrp="1"/>
          </p:cNvSpPr>
          <p:nvPr>
            <p:ph type="dt" sz="half" idx="10"/>
          </p:nvPr>
        </p:nvSpPr>
        <p:spPr/>
        <p:txBody>
          <a:bodyPr/>
          <a:lstStyle/>
          <a:p>
            <a:fld id="{00E79203-68DB-4906-8F51-B9A86717930E}" type="datetimeFigureOut">
              <a:rPr lang="en-US" smtClean="0"/>
              <a:t>12/15/2023</a:t>
            </a:fld>
            <a:endParaRPr lang="en-US"/>
          </a:p>
        </p:txBody>
      </p:sp>
      <p:sp>
        <p:nvSpPr>
          <p:cNvPr id="6" name="Footer Placeholder 5">
            <a:extLst>
              <a:ext uri="{FF2B5EF4-FFF2-40B4-BE49-F238E27FC236}">
                <a16:creationId xmlns:a16="http://schemas.microsoft.com/office/drawing/2014/main" xmlns="" id="{3F0C5CDE-DF33-4E72-8C09-462B003B7F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1C595F1-DFB4-4B54-AD73-D71E3F553EC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37239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1F767B-21AC-42AD-AA48-01719A6182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EA28546-4486-457C-A125-EC1262E0CA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13172E9-1C76-4482-A930-C36B40FF50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79203-68DB-4906-8F51-B9A86717930E}" type="datetimeFigureOut">
              <a:rPr lang="en-US" smtClean="0"/>
              <a:t>12/15/2023</a:t>
            </a:fld>
            <a:endParaRPr lang="en-US"/>
          </a:p>
        </p:txBody>
      </p:sp>
      <p:sp>
        <p:nvSpPr>
          <p:cNvPr id="5" name="Footer Placeholder 4">
            <a:extLst>
              <a:ext uri="{FF2B5EF4-FFF2-40B4-BE49-F238E27FC236}">
                <a16:creationId xmlns:a16="http://schemas.microsoft.com/office/drawing/2014/main" xmlns="" id="{4CE6D1E3-D5B8-473E-BA3C-56741684BC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9E972B0-6118-465D-B6EF-12C6C81170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D2D10-9846-43C1-9623-A580B65791C1}" type="slidenum">
              <a:rPr lang="en-US" smtClean="0"/>
              <a:t>‹#›</a:t>
            </a:fld>
            <a:endParaRPr lang="en-US"/>
          </a:p>
        </p:txBody>
      </p:sp>
    </p:spTree>
    <p:extLst>
      <p:ext uri="{BB962C8B-B14F-4D97-AF65-F5344CB8AC3E}">
        <p14:creationId xmlns:p14="http://schemas.microsoft.com/office/powerpoint/2010/main" val="3732911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296D12FA-6661-4FCE-A887-972B22F82244}"/>
              </a:ext>
            </a:extLst>
          </p:cNvPr>
          <p:cNvSpPr>
            <a:spLocks noGrp="1"/>
          </p:cNvSpPr>
          <p:nvPr>
            <p:ph type="subTitle" idx="1"/>
          </p:nvPr>
        </p:nvSpPr>
        <p:spPr>
          <a:xfrm>
            <a:off x="1537252" y="2200275"/>
            <a:ext cx="9144000" cy="3057525"/>
          </a:xfrm>
          <a:effectLst>
            <a:glow rad="101600">
              <a:schemeClr val="accent2">
                <a:satMod val="175000"/>
                <a:alpha val="40000"/>
              </a:schemeClr>
            </a:glow>
          </a:effectLst>
          <a:scene3d>
            <a:camera prst="orthographicFront"/>
            <a:lightRig rig="threePt" dir="t"/>
          </a:scene3d>
          <a:sp3d>
            <a:bevelT prst="slope"/>
          </a:sp3d>
        </p:spPr>
        <p:txBody>
          <a:bodyPr>
            <a:normAutofit/>
          </a:bodyPr>
          <a:lstStyle/>
          <a:p>
            <a:pPr marL="0" marR="0" algn="ctr" rtl="0">
              <a:lnSpc>
                <a:spcPct val="107000"/>
              </a:lnSpc>
              <a:spcBef>
                <a:spcPts val="0"/>
              </a:spcBef>
              <a:spcAft>
                <a:spcPts val="800"/>
              </a:spcAft>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First stage</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rtl="0">
              <a:lnSpc>
                <a:spcPct val="107000"/>
              </a:lnSpc>
              <a:spcBef>
                <a:spcPts val="0"/>
              </a:spcBef>
              <a:spcAft>
                <a:spcPts val="800"/>
              </a:spcAft>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First semester</a:t>
            </a:r>
          </a:p>
          <a:p>
            <a:pPr>
              <a:lnSpc>
                <a:spcPct val="107000"/>
              </a:lnSpc>
              <a:spcBef>
                <a:spcPts val="0"/>
              </a:spcBef>
              <a:spcAft>
                <a:spcPts val="800"/>
              </a:spcAft>
            </a:pP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2023 -2024</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rtl="0">
              <a:lnSpc>
                <a:spcPct val="107000"/>
              </a:lnSpc>
              <a:spcBef>
                <a:spcPts val="0"/>
              </a:spcBef>
              <a:spcAft>
                <a:spcPts val="800"/>
              </a:spcAft>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Assistant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professor:</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a:p>
            <a:pPr marL="0" marR="0" rtl="0">
              <a:lnSpc>
                <a:spcPct val="107000"/>
              </a:lnSpc>
              <a:spcBef>
                <a:spcPts val="0"/>
              </a:spcBef>
              <a:spcAft>
                <a:spcPts val="800"/>
              </a:spcAft>
            </a:pP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Wasan</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abdul</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Razzaq</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Ruaa</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Muhammed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Dhedan</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Oval 4">
            <a:extLst>
              <a:ext uri="{FF2B5EF4-FFF2-40B4-BE49-F238E27FC236}">
                <a16:creationId xmlns:a16="http://schemas.microsoft.com/office/drawing/2014/main" xmlns="" id="{56AE62B5-46BD-4AF9-82D0-4A40FE7E3E6C}"/>
              </a:ext>
            </a:extLst>
          </p:cNvPr>
          <p:cNvSpPr/>
          <p:nvPr/>
        </p:nvSpPr>
        <p:spPr>
          <a:xfrm>
            <a:off x="3178970" y="432769"/>
            <a:ext cx="4936330" cy="10609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marR="0" algn="ctr" rtl="1">
              <a:lnSpc>
                <a:spcPct val="107000"/>
              </a:lnSpc>
              <a:spcBef>
                <a:spcPts val="0"/>
              </a:spcBef>
              <a:spcAft>
                <a:spcPts val="800"/>
              </a:spcAft>
            </a:pPr>
            <a:r>
              <a:rPr lang="en-US"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anose="02020603050405020304" pitchFamily="18" charset="0"/>
                <a:ea typeface="Calibri" panose="020F0502020204030204" pitchFamily="34" charset="0"/>
                <a:cs typeface="Times New Roman" panose="02020603050405020304" pitchFamily="18" charset="0"/>
              </a:rPr>
              <a:t>Chemical Safety and</a:t>
            </a:r>
          </a:p>
          <a:p>
            <a:pPr algn="ctr"/>
            <a:r>
              <a:rPr lang="en-US"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anose="02020603050405020304" pitchFamily="18" charset="0"/>
                <a:ea typeface="Calibri" panose="020F0502020204030204" pitchFamily="34" charset="0"/>
                <a:cs typeface="Times New Roman" panose="02020603050405020304" pitchFamily="18" charset="0"/>
              </a:rPr>
              <a:t>Security</a:t>
            </a:r>
            <a:endParaRPr lang="en-US"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anose="02020603050405020304" pitchFamily="18" charset="0"/>
              <a:cs typeface="Times New Roman" panose="02020603050405020304" pitchFamily="18" charset="0"/>
            </a:endParaRPr>
          </a:p>
        </p:txBody>
      </p:sp>
      <p:sp>
        <p:nvSpPr>
          <p:cNvPr id="2" name="TextBox 1"/>
          <p:cNvSpPr txBox="1"/>
          <p:nvPr/>
        </p:nvSpPr>
        <p:spPr>
          <a:xfrm>
            <a:off x="8998226" y="1493753"/>
            <a:ext cx="2610678" cy="369332"/>
          </a:xfrm>
          <a:prstGeom prst="rect">
            <a:avLst/>
          </a:prstGeom>
          <a:noFill/>
        </p:spPr>
        <p:txBody>
          <a:bodyPr wrap="square" rtlCol="1">
            <a:spAutoFit/>
          </a:bodyPr>
          <a:lstStyle/>
          <a:p>
            <a:r>
              <a:rPr lang="en-US" b="1" dirty="0" smtClean="0">
                <a:cs typeface="+mj-cs"/>
              </a:rPr>
              <a:t>Fourth Lecture</a:t>
            </a:r>
            <a:endParaRPr lang="ar-IQ" b="1" dirty="0">
              <a:cs typeface="+mj-cs"/>
            </a:endParaRPr>
          </a:p>
        </p:txBody>
      </p:sp>
    </p:spTree>
    <p:extLst>
      <p:ext uri="{BB962C8B-B14F-4D97-AF65-F5344CB8AC3E}">
        <p14:creationId xmlns:p14="http://schemas.microsoft.com/office/powerpoint/2010/main" val="2471366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xmlns="" id="{D1942232-83D0-49E2-AF9B-1F97E3C1EF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E9E70D72-6E23-4015-A4A6-85C120C191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u="sng" dirty="0"/>
              <a:t>Chemical safety rules</a:t>
            </a:r>
            <a:endParaRPr lang="en-US" dirty="0"/>
          </a:p>
        </p:txBody>
      </p:sp>
      <p:grpSp>
        <p:nvGrpSpPr>
          <p:cNvPr id="15" name="Group 14">
            <a:extLst>
              <a:ext uri="{FF2B5EF4-FFF2-40B4-BE49-F238E27FC236}">
                <a16:creationId xmlns:a16="http://schemas.microsoft.com/office/drawing/2014/main" xmlns="" id="{C28A977F-B603-4D81-B0FC-C8DE048A793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xmlns="" id="{0183CE8C-E039-4B2F-A36E-5FD5CD5DE1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xmlns="" id="{3EB77281-FAB4-40D0-B3F3-264EC4AB20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815E59F3-75FC-494F-8737-5F00A4964F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xmlns="" id="{43ADDCFA-B066-4D79-AB71-062E66E58F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Content Placeholder 7">
            <a:extLst>
              <a:ext uri="{FF2B5EF4-FFF2-40B4-BE49-F238E27FC236}">
                <a16:creationId xmlns:a16="http://schemas.microsoft.com/office/drawing/2014/main" xmlns="" id="{14865472-65D0-4929-0DF0-75E7399D7F2E}"/>
              </a:ext>
            </a:extLst>
          </p:cNvPr>
          <p:cNvSpPr>
            <a:spLocks noGrp="1"/>
          </p:cNvSpPr>
          <p:nvPr>
            <p:ph idx="1"/>
          </p:nvPr>
        </p:nvSpPr>
        <p:spPr>
          <a:xfrm>
            <a:off x="297875" y="238539"/>
            <a:ext cx="6924559" cy="6215533"/>
          </a:xfrm>
        </p:spPr>
        <p:txBody>
          <a:bodyPr anchor="t">
            <a:normAutofit/>
          </a:bodyPr>
          <a:lstStyle/>
          <a:p>
            <a:pPr marL="0" indent="0" rtl="1">
              <a:lnSpc>
                <a:spcPct val="150000"/>
              </a:lnSpc>
              <a:buNone/>
            </a:pPr>
            <a:r>
              <a:rPr lang="en-US" sz="3500" b="1" dirty="0" smtClean="0">
                <a:solidFill>
                  <a:srgbClr val="FF0000"/>
                </a:solidFill>
                <a:cs typeface="+mj-cs"/>
              </a:rPr>
              <a:t>2- </a:t>
            </a:r>
            <a:r>
              <a:rPr lang="en-US" sz="3500" b="1" dirty="0">
                <a:solidFill>
                  <a:srgbClr val="FF0000"/>
                </a:solidFill>
                <a:cs typeface="+mj-cs"/>
              </a:rPr>
              <a:t>Foam extinguishers (cream label)</a:t>
            </a:r>
          </a:p>
          <a:p>
            <a:pPr marL="0" indent="0" algn="just">
              <a:lnSpc>
                <a:spcPct val="100000"/>
              </a:lnSpc>
              <a:buNone/>
            </a:pPr>
            <a:r>
              <a:rPr lang="en-US" sz="3200" dirty="0">
                <a:cs typeface="+mj-cs"/>
              </a:rPr>
              <a:t>The foam smothers the fire in solids and liquids (Class A and B), but not in burning fats or cooking oils (Class F), so foam fire extinguishers are used on burning liquids such as petrol, paint or turpentine.  A foam extinguisher can also be used on some electrical fires if they have been tested and if fired from 1 meter away.</a:t>
            </a:r>
          </a:p>
          <a:p>
            <a:pPr marL="0" indent="0" algn="just">
              <a:lnSpc>
                <a:spcPct val="150000"/>
              </a:lnSpc>
              <a:buNone/>
            </a:pPr>
            <a:endParaRPr lang="en-US" sz="2400" dirty="0" smtClean="0">
              <a:solidFill>
                <a:srgbClr val="000000"/>
              </a:solidFill>
              <a:effectLst/>
              <a:latin typeface="Times New Roman" panose="02020603050405020304" pitchFamily="18" charset="0"/>
              <a:ea typeface="Times New Roman" panose="02020603050405020304" pitchFamily="18" charset="0"/>
              <a:cs typeface="+mj-cs"/>
            </a:endParaRPr>
          </a:p>
        </p:txBody>
      </p:sp>
      <p:grpSp>
        <p:nvGrpSpPr>
          <p:cNvPr id="21" name="Group 20">
            <a:extLst>
              <a:ext uri="{FF2B5EF4-FFF2-40B4-BE49-F238E27FC236}">
                <a16:creationId xmlns:a16="http://schemas.microsoft.com/office/drawing/2014/main" xmlns="" id="{C78D9229-E61D-4FEE-8321-2F8B64A8CAD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xmlns="" id="{1FDD3CCB-26A3-4D79-AEB6-7A60CF980D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xmlns="" id="{E9AC4470-5113-4709-B29F-CDB937F254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xmlns="" id="{3E0D146C-9DAB-421E-AE88-5F854BF3F7E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xmlns="" id="{12EB32A5-4408-4F6C-84B2-F9A908237A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26" name="Picture 25" descr="C:\Users\jj\Desktop\download (1).jpg"/>
          <p:cNvPicPr/>
          <p:nvPr/>
        </p:nvPicPr>
        <p:blipFill>
          <a:blip r:embed="rId2">
            <a:extLst>
              <a:ext uri="{28A0092B-C50C-407E-A947-70E740481C1C}">
                <a14:useLocalDpi xmlns:a14="http://schemas.microsoft.com/office/drawing/2010/main" val="0"/>
              </a:ext>
            </a:extLst>
          </a:blip>
          <a:srcRect/>
          <a:stretch>
            <a:fillRect/>
          </a:stretch>
        </p:blipFill>
        <p:spPr bwMode="auto">
          <a:xfrm>
            <a:off x="7319342" y="2239042"/>
            <a:ext cx="1953040" cy="3367511"/>
          </a:xfrm>
          <a:prstGeom prst="rect">
            <a:avLst/>
          </a:prstGeom>
          <a:noFill/>
          <a:ln>
            <a:noFill/>
          </a:ln>
        </p:spPr>
      </p:pic>
      <p:pic>
        <p:nvPicPr>
          <p:cNvPr id="27" name="Picture 26" descr="C:\Users\jj\Desktop\download (2).jpg"/>
          <p:cNvPicPr/>
          <p:nvPr/>
        </p:nvPicPr>
        <p:blipFill>
          <a:blip r:embed="rId3">
            <a:extLst>
              <a:ext uri="{28A0092B-C50C-407E-A947-70E740481C1C}">
                <a14:useLocalDpi xmlns:a14="http://schemas.microsoft.com/office/drawing/2010/main" val="0"/>
              </a:ext>
            </a:extLst>
          </a:blip>
          <a:srcRect/>
          <a:stretch>
            <a:fillRect/>
          </a:stretch>
        </p:blipFill>
        <p:spPr bwMode="auto">
          <a:xfrm>
            <a:off x="9272382" y="2277358"/>
            <a:ext cx="2753311" cy="3329195"/>
          </a:xfrm>
          <a:prstGeom prst="rect">
            <a:avLst/>
          </a:prstGeom>
          <a:noFill/>
          <a:ln>
            <a:noFill/>
          </a:ln>
        </p:spPr>
      </p:pic>
      <p:sp>
        <p:nvSpPr>
          <p:cNvPr id="3" name="TextBox 2"/>
          <p:cNvSpPr txBox="1"/>
          <p:nvPr/>
        </p:nvSpPr>
        <p:spPr>
          <a:xfrm rot="20864967">
            <a:off x="4468093" y="2221243"/>
            <a:ext cx="7655538" cy="400110"/>
          </a:xfrm>
          <a:prstGeom prst="rect">
            <a:avLst/>
          </a:prstGeom>
          <a:noFill/>
        </p:spPr>
        <p:txBody>
          <a:bodyPr wrap="square" rtlCol="1">
            <a:spAutoFit/>
          </a:bodyPr>
          <a:lstStyle/>
          <a:p>
            <a:r>
              <a:rPr lang="en-US" sz="2000" dirty="0" smtClean="0">
                <a:solidFill>
                  <a:srgbClr val="C00000"/>
                </a:solidFill>
              </a:rPr>
              <a:t>Asst. Prof. </a:t>
            </a:r>
            <a:r>
              <a:rPr lang="en-US" sz="2000" dirty="0" err="1" smtClean="0">
                <a:solidFill>
                  <a:srgbClr val="C00000"/>
                </a:solidFill>
              </a:rPr>
              <a:t>Wasan</a:t>
            </a:r>
            <a:r>
              <a:rPr lang="en-US" sz="2000" dirty="0" smtClean="0">
                <a:solidFill>
                  <a:srgbClr val="C00000"/>
                </a:solidFill>
              </a:rPr>
              <a:t> </a:t>
            </a:r>
            <a:r>
              <a:rPr lang="en-US" sz="2000" dirty="0" err="1" smtClean="0">
                <a:solidFill>
                  <a:srgbClr val="C00000"/>
                </a:solidFill>
              </a:rPr>
              <a:t>abdul</a:t>
            </a:r>
            <a:r>
              <a:rPr lang="en-US" sz="2000" dirty="0" smtClean="0">
                <a:solidFill>
                  <a:srgbClr val="C00000"/>
                </a:solidFill>
              </a:rPr>
              <a:t> </a:t>
            </a:r>
            <a:r>
              <a:rPr lang="en-US" sz="2000" dirty="0" err="1" smtClean="0">
                <a:solidFill>
                  <a:srgbClr val="C00000"/>
                </a:solidFill>
              </a:rPr>
              <a:t>Razzaq</a:t>
            </a:r>
            <a:r>
              <a:rPr lang="en-US" sz="2000" dirty="0" smtClean="0">
                <a:solidFill>
                  <a:srgbClr val="C00000"/>
                </a:solidFill>
              </a:rPr>
              <a:t>    </a:t>
            </a:r>
            <a:r>
              <a:rPr lang="en-US" sz="2000" dirty="0">
                <a:solidFill>
                  <a:srgbClr val="C00000"/>
                </a:solidFill>
              </a:rPr>
              <a:t>Asst. Prof. </a:t>
            </a:r>
            <a:r>
              <a:rPr lang="en-US" sz="2000" dirty="0" err="1" smtClean="0">
                <a:solidFill>
                  <a:srgbClr val="C00000"/>
                </a:solidFill>
              </a:rPr>
              <a:t>Ruaa</a:t>
            </a:r>
            <a:r>
              <a:rPr lang="en-US" sz="2000" dirty="0" smtClean="0">
                <a:solidFill>
                  <a:srgbClr val="C00000"/>
                </a:solidFill>
              </a:rPr>
              <a:t> </a:t>
            </a:r>
            <a:r>
              <a:rPr lang="en-US" sz="2000" dirty="0" err="1" smtClean="0">
                <a:solidFill>
                  <a:srgbClr val="C00000"/>
                </a:solidFill>
              </a:rPr>
              <a:t>Muhammed</a:t>
            </a:r>
            <a:r>
              <a:rPr lang="en-US" sz="2000" dirty="0" smtClean="0">
                <a:solidFill>
                  <a:srgbClr val="C00000"/>
                </a:solidFill>
              </a:rPr>
              <a:t> </a:t>
            </a:r>
            <a:r>
              <a:rPr lang="en-US" sz="2000" dirty="0" err="1" smtClean="0">
                <a:solidFill>
                  <a:srgbClr val="C00000"/>
                </a:solidFill>
              </a:rPr>
              <a:t>Dhedan</a:t>
            </a:r>
            <a:endParaRPr lang="ar-IQ" sz="2000" dirty="0">
              <a:solidFill>
                <a:srgbClr val="C00000"/>
              </a:solidFill>
            </a:endParaRPr>
          </a:p>
        </p:txBody>
      </p:sp>
    </p:spTree>
    <p:extLst>
      <p:ext uri="{BB962C8B-B14F-4D97-AF65-F5344CB8AC3E}">
        <p14:creationId xmlns:p14="http://schemas.microsoft.com/office/powerpoint/2010/main" val="1765621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871CAF7-8FF6-3B41-5238-B38808F6FA2E}"/>
              </a:ext>
            </a:extLst>
          </p:cNvPr>
          <p:cNvSpPr>
            <a:spLocks noGrp="1"/>
          </p:cNvSpPr>
          <p:nvPr>
            <p:ph idx="1"/>
          </p:nvPr>
        </p:nvSpPr>
        <p:spPr>
          <a:xfrm>
            <a:off x="198782" y="265043"/>
            <a:ext cx="8162497" cy="5910951"/>
          </a:xfrm>
        </p:spPr>
        <p:txBody>
          <a:bodyPr>
            <a:normAutofit/>
          </a:bodyPr>
          <a:lstStyle/>
          <a:p>
            <a:pPr marL="0" indent="0" algn="just">
              <a:lnSpc>
                <a:spcPct val="100000"/>
              </a:lnSpc>
              <a:buNone/>
            </a:pPr>
            <a:r>
              <a:rPr lang="en-US" sz="3200" b="1" dirty="0" smtClean="0">
                <a:solidFill>
                  <a:srgbClr val="FF0000"/>
                </a:solidFill>
              </a:rPr>
              <a:t>3-Dry </a:t>
            </a:r>
            <a:r>
              <a:rPr lang="en-US" sz="3200" b="1" dirty="0">
                <a:solidFill>
                  <a:srgbClr val="FF0000"/>
                </a:solidFill>
              </a:rPr>
              <a:t>powder extinguishers (blue label)</a:t>
            </a:r>
            <a:endParaRPr lang="en-US" sz="3200" dirty="0">
              <a:solidFill>
                <a:srgbClr val="FF0000"/>
              </a:solidFill>
            </a:endParaRPr>
          </a:p>
          <a:p>
            <a:pPr marL="0" indent="0" algn="just">
              <a:lnSpc>
                <a:spcPct val="100000"/>
              </a:lnSpc>
              <a:buNone/>
            </a:pPr>
            <a:r>
              <a:rPr lang="en-US" sz="3200" dirty="0">
                <a:cs typeface="+mj-cs"/>
              </a:rPr>
              <a:t>Powder fire extinguishers are used for fighting burning solids, liquids and gases (Class A, B and C fires). Specialist powder extinguishers are designed to tackle type D fires involving combustible metals such as lithium, magnesium, or aluminum</a:t>
            </a:r>
            <a:r>
              <a:rPr lang="ar-IQ" sz="3200" dirty="0">
                <a:cs typeface="+mj-cs"/>
              </a:rPr>
              <a:t>.</a:t>
            </a:r>
            <a:endParaRPr lang="en-US" sz="3200" dirty="0">
              <a:cs typeface="+mj-cs"/>
            </a:endParaRPr>
          </a:p>
          <a:p>
            <a:pPr marL="0" indent="0" algn="just">
              <a:lnSpc>
                <a:spcPct val="100000"/>
              </a:lnSpc>
              <a:buNone/>
            </a:pPr>
            <a:r>
              <a:rPr lang="en-US" sz="3200" dirty="0">
                <a:cs typeface="+mj-cs"/>
              </a:rPr>
              <a:t>They work by the powder forming a crust which smothers the fire and stops it from spreading.</a:t>
            </a:r>
          </a:p>
          <a:p>
            <a:pPr marL="0" indent="0" algn="just">
              <a:lnSpc>
                <a:spcPct val="100000"/>
              </a:lnSpc>
              <a:buNone/>
            </a:pPr>
            <a:endParaRPr lang="en-US" sz="3200" dirty="0">
              <a:cs typeface="+mj-cs"/>
            </a:endParaRPr>
          </a:p>
        </p:txBody>
      </p:sp>
      <p:sp>
        <p:nvSpPr>
          <p:cNvPr id="2" name="TextBox 1"/>
          <p:cNvSpPr txBox="1"/>
          <p:nvPr/>
        </p:nvSpPr>
        <p:spPr>
          <a:xfrm rot="21049600">
            <a:off x="4137391" y="4864748"/>
            <a:ext cx="7626144"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pic>
        <p:nvPicPr>
          <p:cNvPr id="4" name="Picture 3" descr="C:\Users\jj\Desktop\download (3).jpg"/>
          <p:cNvPicPr/>
          <p:nvPr/>
        </p:nvPicPr>
        <p:blipFill>
          <a:blip r:embed="rId2">
            <a:extLst>
              <a:ext uri="{28A0092B-C50C-407E-A947-70E740481C1C}">
                <a14:useLocalDpi xmlns:a14="http://schemas.microsoft.com/office/drawing/2010/main" val="0"/>
              </a:ext>
            </a:extLst>
          </a:blip>
          <a:srcRect/>
          <a:stretch>
            <a:fillRect/>
          </a:stretch>
        </p:blipFill>
        <p:spPr bwMode="auto">
          <a:xfrm>
            <a:off x="8361280" y="914399"/>
            <a:ext cx="2067339" cy="3697357"/>
          </a:xfrm>
          <a:prstGeom prst="rect">
            <a:avLst/>
          </a:prstGeom>
          <a:noFill/>
          <a:ln>
            <a:noFill/>
          </a:ln>
        </p:spPr>
      </p:pic>
      <p:pic>
        <p:nvPicPr>
          <p:cNvPr id="5" name="Picture 4" descr="C:\Users\jj\Desktop\download (4).jpg"/>
          <p:cNvPicPr/>
          <p:nvPr/>
        </p:nvPicPr>
        <p:blipFill>
          <a:blip r:embed="rId3">
            <a:extLst>
              <a:ext uri="{28A0092B-C50C-407E-A947-70E740481C1C}">
                <a14:useLocalDpi xmlns:a14="http://schemas.microsoft.com/office/drawing/2010/main" val="0"/>
              </a:ext>
            </a:extLst>
          </a:blip>
          <a:srcRect/>
          <a:stretch>
            <a:fillRect/>
          </a:stretch>
        </p:blipFill>
        <p:spPr bwMode="auto">
          <a:xfrm>
            <a:off x="10084064" y="914399"/>
            <a:ext cx="2242882" cy="3697356"/>
          </a:xfrm>
          <a:prstGeom prst="rect">
            <a:avLst/>
          </a:prstGeom>
          <a:noFill/>
          <a:ln>
            <a:noFill/>
          </a:ln>
        </p:spPr>
      </p:pic>
    </p:spTree>
    <p:extLst>
      <p:ext uri="{BB962C8B-B14F-4D97-AF65-F5344CB8AC3E}">
        <p14:creationId xmlns:p14="http://schemas.microsoft.com/office/powerpoint/2010/main" val="2205373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B1D076F-4D2E-37AE-7F2A-3D949460D9A5}"/>
              </a:ext>
            </a:extLst>
          </p:cNvPr>
          <p:cNvSpPr>
            <a:spLocks noGrp="1"/>
          </p:cNvSpPr>
          <p:nvPr>
            <p:ph idx="1"/>
          </p:nvPr>
        </p:nvSpPr>
        <p:spPr>
          <a:xfrm>
            <a:off x="212036" y="384314"/>
            <a:ext cx="7765774" cy="5792650"/>
          </a:xfrm>
        </p:spPr>
        <p:txBody>
          <a:bodyPr>
            <a:normAutofit/>
          </a:bodyPr>
          <a:lstStyle/>
          <a:p>
            <a:pPr marL="0" indent="0">
              <a:buNone/>
            </a:pPr>
            <a:r>
              <a:rPr lang="en-US" sz="3200" b="1" dirty="0">
                <a:solidFill>
                  <a:srgbClr val="FF0000"/>
                </a:solidFill>
                <a:cs typeface="+mj-cs"/>
              </a:rPr>
              <a:t>4- CO2 extinguishers (black label)</a:t>
            </a:r>
          </a:p>
          <a:p>
            <a:pPr marL="0" indent="0" algn="just">
              <a:lnSpc>
                <a:spcPct val="100000"/>
              </a:lnSpc>
              <a:buNone/>
            </a:pPr>
            <a:r>
              <a:rPr lang="en-US" sz="3200" dirty="0">
                <a:cs typeface="+mj-cs"/>
              </a:rPr>
              <a:t>These contain only </a:t>
            </a:r>
            <a:r>
              <a:rPr lang="en-US" sz="3200" dirty="0" err="1">
                <a:cs typeface="+mj-cs"/>
              </a:rPr>
              <a:t>pressurised</a:t>
            </a:r>
            <a:r>
              <a:rPr lang="en-US" sz="3200" dirty="0">
                <a:cs typeface="+mj-cs"/>
              </a:rPr>
              <a:t> carbon dioxide gas and therefore leave no residue. Carbon Dioxide (CO2) extinguishers are used on fires involving burning liquids (Class B), and electrical fires, such as of large computer equipment, so are practical in offices. CO2 works by suffocating the fire and does not cause damage to the electrical items or cause the system to short circuit</a:t>
            </a:r>
            <a:r>
              <a:rPr lang="en-US" dirty="0"/>
              <a:t>.</a:t>
            </a:r>
          </a:p>
          <a:p>
            <a:pPr marL="0" lvl="0" indent="0">
              <a:buNone/>
            </a:pPr>
            <a:endParaRPr lang="en-US" dirty="0"/>
          </a:p>
        </p:txBody>
      </p:sp>
      <p:pic>
        <p:nvPicPr>
          <p:cNvPr id="5" name="Picture 4" descr="C:\Users\jj\Desktop\download (6).jpg"/>
          <p:cNvPicPr/>
          <p:nvPr/>
        </p:nvPicPr>
        <p:blipFill>
          <a:blip r:embed="rId2">
            <a:extLst>
              <a:ext uri="{28A0092B-C50C-407E-A947-70E740481C1C}">
                <a14:useLocalDpi xmlns:a14="http://schemas.microsoft.com/office/drawing/2010/main" val="0"/>
              </a:ext>
            </a:extLst>
          </a:blip>
          <a:srcRect/>
          <a:stretch>
            <a:fillRect/>
          </a:stretch>
        </p:blipFill>
        <p:spPr bwMode="auto">
          <a:xfrm>
            <a:off x="8205780" y="1298398"/>
            <a:ext cx="2144167" cy="3830193"/>
          </a:xfrm>
          <a:prstGeom prst="rect">
            <a:avLst/>
          </a:prstGeom>
          <a:noFill/>
          <a:ln>
            <a:noFill/>
          </a:ln>
        </p:spPr>
      </p:pic>
      <p:pic>
        <p:nvPicPr>
          <p:cNvPr id="6" name="Picture 5" descr="C:\Users\jj\Desktop\download (5).jpg"/>
          <p:cNvPicPr/>
          <p:nvPr/>
        </p:nvPicPr>
        <p:blipFill>
          <a:blip r:embed="rId3">
            <a:extLst>
              <a:ext uri="{28A0092B-C50C-407E-A947-70E740481C1C}">
                <a14:useLocalDpi xmlns:a14="http://schemas.microsoft.com/office/drawing/2010/main" val="0"/>
              </a:ext>
            </a:extLst>
          </a:blip>
          <a:srcRect/>
          <a:stretch>
            <a:fillRect/>
          </a:stretch>
        </p:blipFill>
        <p:spPr bwMode="auto">
          <a:xfrm>
            <a:off x="9939130" y="1298397"/>
            <a:ext cx="2252870" cy="3830193"/>
          </a:xfrm>
          <a:prstGeom prst="rect">
            <a:avLst/>
          </a:prstGeom>
          <a:noFill/>
          <a:ln>
            <a:noFill/>
          </a:ln>
        </p:spPr>
      </p:pic>
      <p:sp>
        <p:nvSpPr>
          <p:cNvPr id="4" name="TextBox 3"/>
          <p:cNvSpPr txBox="1"/>
          <p:nvPr/>
        </p:nvSpPr>
        <p:spPr>
          <a:xfrm rot="20986179">
            <a:off x="3152254" y="4928535"/>
            <a:ext cx="7536132" cy="400110"/>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p:txBody>
      </p:sp>
    </p:spTree>
    <p:extLst>
      <p:ext uri="{BB962C8B-B14F-4D97-AF65-F5344CB8AC3E}">
        <p14:creationId xmlns:p14="http://schemas.microsoft.com/office/powerpoint/2010/main" val="78544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7CDF7DA-FA72-B4C8-27D4-AE11E3822CF5}"/>
              </a:ext>
            </a:extLst>
          </p:cNvPr>
          <p:cNvSpPr>
            <a:spLocks noGrp="1"/>
          </p:cNvSpPr>
          <p:nvPr>
            <p:ph idx="1"/>
          </p:nvPr>
        </p:nvSpPr>
        <p:spPr>
          <a:xfrm>
            <a:off x="119271" y="530086"/>
            <a:ext cx="7739268" cy="6042991"/>
          </a:xfrm>
        </p:spPr>
        <p:txBody>
          <a:bodyPr>
            <a:normAutofit/>
          </a:bodyPr>
          <a:lstStyle/>
          <a:p>
            <a:pPr marL="0" indent="0">
              <a:buNone/>
            </a:pPr>
            <a:r>
              <a:rPr lang="en-US" sz="3200" b="1" dirty="0">
                <a:solidFill>
                  <a:srgbClr val="FF0000"/>
                </a:solidFill>
                <a:cs typeface="+mj-cs"/>
              </a:rPr>
              <a:t>5- Wet chemical extinguishers (yellow label)</a:t>
            </a:r>
          </a:p>
          <a:p>
            <a:pPr marL="0" indent="0" algn="just">
              <a:lnSpc>
                <a:spcPct val="150000"/>
              </a:lnSpc>
              <a:buNone/>
            </a:pPr>
            <a:r>
              <a:rPr lang="en-US" sz="3200" dirty="0">
                <a:cs typeface="+mj-cs"/>
              </a:rPr>
              <a:t>These are the only extinguishers apart from water mist suitable for Class F oil fires (fats and cooking oils) and are mainly used in kitchens with deep fat fryers. They can also be used on Class A and some can be used on Class B fires</a:t>
            </a:r>
            <a:endParaRPr lang="en-US" sz="3200" dirty="0">
              <a:solidFill>
                <a:srgbClr val="FF0000"/>
              </a:solidFill>
              <a:cs typeface="+mj-cs"/>
            </a:endParaRPr>
          </a:p>
        </p:txBody>
      </p:sp>
      <p:pic>
        <p:nvPicPr>
          <p:cNvPr id="4" name="Picture 3" descr="C:\Users\jj\Desktop\download (7).jpg"/>
          <p:cNvPicPr/>
          <p:nvPr/>
        </p:nvPicPr>
        <p:blipFill>
          <a:blip r:embed="rId2">
            <a:extLst>
              <a:ext uri="{28A0092B-C50C-407E-A947-70E740481C1C}">
                <a14:useLocalDpi xmlns:a14="http://schemas.microsoft.com/office/drawing/2010/main" val="0"/>
              </a:ext>
            </a:extLst>
          </a:blip>
          <a:srcRect/>
          <a:stretch>
            <a:fillRect/>
          </a:stretch>
        </p:blipFill>
        <p:spPr bwMode="auto">
          <a:xfrm>
            <a:off x="7818783" y="1232452"/>
            <a:ext cx="2239617" cy="3776870"/>
          </a:xfrm>
          <a:prstGeom prst="rect">
            <a:avLst/>
          </a:prstGeom>
          <a:noFill/>
          <a:ln>
            <a:noFill/>
          </a:ln>
        </p:spPr>
      </p:pic>
      <p:pic>
        <p:nvPicPr>
          <p:cNvPr id="5" name="Picture 4" descr="C:\Users\jj\Desktop\download (8).jpg"/>
          <p:cNvPicPr/>
          <p:nvPr/>
        </p:nvPicPr>
        <p:blipFill>
          <a:blip r:embed="rId3">
            <a:extLst>
              <a:ext uri="{28A0092B-C50C-407E-A947-70E740481C1C}">
                <a14:useLocalDpi xmlns:a14="http://schemas.microsoft.com/office/drawing/2010/main" val="0"/>
              </a:ext>
            </a:extLst>
          </a:blip>
          <a:srcRect/>
          <a:stretch>
            <a:fillRect/>
          </a:stretch>
        </p:blipFill>
        <p:spPr bwMode="auto">
          <a:xfrm>
            <a:off x="10058400" y="1232451"/>
            <a:ext cx="1895061" cy="3538331"/>
          </a:xfrm>
          <a:prstGeom prst="rect">
            <a:avLst/>
          </a:prstGeom>
          <a:noFill/>
          <a:ln>
            <a:noFill/>
          </a:ln>
        </p:spPr>
      </p:pic>
      <p:sp>
        <p:nvSpPr>
          <p:cNvPr id="2" name="TextBox 1"/>
          <p:cNvSpPr txBox="1"/>
          <p:nvPr/>
        </p:nvSpPr>
        <p:spPr>
          <a:xfrm rot="21027060">
            <a:off x="4843637" y="1656519"/>
            <a:ext cx="7513985"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spTree>
    <p:extLst>
      <p:ext uri="{BB962C8B-B14F-4D97-AF65-F5344CB8AC3E}">
        <p14:creationId xmlns:p14="http://schemas.microsoft.com/office/powerpoint/2010/main" val="3748044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8158AB0-EC25-92D2-3CAA-AF86FCB396A1}"/>
              </a:ext>
            </a:extLst>
          </p:cNvPr>
          <p:cNvSpPr>
            <a:spLocks noGrp="1"/>
          </p:cNvSpPr>
          <p:nvPr>
            <p:ph idx="1"/>
          </p:nvPr>
        </p:nvSpPr>
        <p:spPr>
          <a:xfrm>
            <a:off x="357810" y="543340"/>
            <a:ext cx="9197008" cy="6069496"/>
          </a:xfrm>
        </p:spPr>
        <p:txBody>
          <a:bodyPr>
            <a:noAutofit/>
          </a:bodyPr>
          <a:lstStyle/>
          <a:p>
            <a:pPr marL="0" indent="0" algn="just">
              <a:lnSpc>
                <a:spcPct val="150000"/>
              </a:lnSpc>
              <a:buNone/>
            </a:pPr>
            <a:r>
              <a:rPr lang="en-US" b="1" dirty="0">
                <a:cs typeface="+mj-cs"/>
              </a:rPr>
              <a:t>A dry powder fire </a:t>
            </a:r>
            <a:r>
              <a:rPr lang="en-US" b="1" dirty="0" smtClean="0">
                <a:cs typeface="+mj-cs"/>
              </a:rPr>
              <a:t>extinguisher Which </a:t>
            </a:r>
            <a:r>
              <a:rPr lang="en-US" b="1" dirty="0">
                <a:cs typeface="+mj-cs"/>
              </a:rPr>
              <a:t>fire extinguisher types to use</a:t>
            </a:r>
          </a:p>
          <a:p>
            <a:pPr marL="0" indent="0" algn="just">
              <a:lnSpc>
                <a:spcPct val="100000"/>
              </a:lnSpc>
              <a:buNone/>
            </a:pPr>
            <a:r>
              <a:rPr lang="ar-IQ" dirty="0">
                <a:cs typeface="+mj-cs"/>
              </a:rPr>
              <a:t> • </a:t>
            </a:r>
            <a:r>
              <a:rPr lang="en-US" dirty="0">
                <a:cs typeface="+mj-cs"/>
              </a:rPr>
              <a:t>Class A fire extinguisher – water, water mist, foam, dry powder, wet </a:t>
            </a:r>
            <a:r>
              <a:rPr lang="en-US" dirty="0" smtClean="0">
                <a:cs typeface="+mj-cs"/>
              </a:rPr>
              <a:t>chemical.</a:t>
            </a:r>
            <a:endParaRPr lang="en-US" dirty="0">
              <a:cs typeface="+mj-cs"/>
            </a:endParaRPr>
          </a:p>
          <a:p>
            <a:pPr marL="0" indent="0" algn="just">
              <a:lnSpc>
                <a:spcPct val="100000"/>
              </a:lnSpc>
              <a:buNone/>
            </a:pPr>
            <a:r>
              <a:rPr lang="ar-IQ" dirty="0">
                <a:cs typeface="+mj-cs"/>
              </a:rPr>
              <a:t>• </a:t>
            </a:r>
            <a:r>
              <a:rPr lang="en-US" dirty="0">
                <a:cs typeface="+mj-cs"/>
              </a:rPr>
              <a:t>Class B fire extinguisher – water mist, foam, dry powder, CO2, some wet chemical</a:t>
            </a:r>
          </a:p>
          <a:p>
            <a:pPr marL="0" indent="0" algn="just">
              <a:lnSpc>
                <a:spcPct val="100000"/>
              </a:lnSpc>
              <a:buNone/>
            </a:pPr>
            <a:r>
              <a:rPr lang="ar-IQ" dirty="0">
                <a:cs typeface="+mj-cs"/>
              </a:rPr>
              <a:t> • </a:t>
            </a:r>
            <a:r>
              <a:rPr lang="en-US" dirty="0">
                <a:cs typeface="+mj-cs"/>
              </a:rPr>
              <a:t>Class C fire extinguisher – water mist, dry powder</a:t>
            </a:r>
          </a:p>
          <a:p>
            <a:pPr marL="0" indent="0" algn="just">
              <a:lnSpc>
                <a:spcPct val="100000"/>
              </a:lnSpc>
              <a:buNone/>
            </a:pPr>
            <a:r>
              <a:rPr lang="ar-IQ" dirty="0">
                <a:cs typeface="+mj-cs"/>
              </a:rPr>
              <a:t> • </a:t>
            </a:r>
            <a:r>
              <a:rPr lang="en-US" dirty="0">
                <a:cs typeface="+mj-cs"/>
              </a:rPr>
              <a:t>Class D fire extinguisher – specialist dry powder</a:t>
            </a:r>
          </a:p>
          <a:p>
            <a:pPr marL="0" indent="0" algn="just">
              <a:lnSpc>
                <a:spcPct val="100000"/>
              </a:lnSpc>
              <a:buNone/>
            </a:pPr>
            <a:r>
              <a:rPr lang="ar-IQ" dirty="0">
                <a:cs typeface="+mj-cs"/>
              </a:rPr>
              <a:t> • </a:t>
            </a:r>
            <a:r>
              <a:rPr lang="en-US" dirty="0">
                <a:cs typeface="+mj-cs"/>
              </a:rPr>
              <a:t>Electrical fire extinguisher – CO2</a:t>
            </a:r>
          </a:p>
          <a:p>
            <a:pPr marL="0" indent="0" algn="just">
              <a:lnSpc>
                <a:spcPct val="100000"/>
              </a:lnSpc>
              <a:buNone/>
            </a:pPr>
            <a:r>
              <a:rPr lang="ar-IQ" dirty="0">
                <a:cs typeface="+mj-cs"/>
              </a:rPr>
              <a:t> • </a:t>
            </a:r>
            <a:r>
              <a:rPr lang="en-US" dirty="0">
                <a:cs typeface="+mj-cs"/>
              </a:rPr>
              <a:t>Class F fire extinguisher – water mist, wet </a:t>
            </a:r>
            <a:r>
              <a:rPr lang="en-US" dirty="0" smtClean="0">
                <a:cs typeface="+mj-cs"/>
              </a:rPr>
              <a:t>chemical</a:t>
            </a:r>
            <a:r>
              <a:rPr lang="ar-IQ" dirty="0" smtClean="0">
                <a:cs typeface="+mj-cs"/>
              </a:rPr>
              <a:t>.</a:t>
            </a:r>
            <a:endParaRPr lang="en-US" dirty="0">
              <a:cs typeface="+mj-cs"/>
            </a:endParaRPr>
          </a:p>
          <a:p>
            <a:pPr marL="0" indent="0" rtl="1">
              <a:buNone/>
            </a:pPr>
            <a:r>
              <a:rPr lang="en-US" dirty="0">
                <a:cs typeface="+mj-cs"/>
              </a:rPr>
              <a:t> </a:t>
            </a:r>
          </a:p>
          <a:p>
            <a:pPr marL="0" indent="0" algn="just">
              <a:lnSpc>
                <a:spcPct val="150000"/>
              </a:lnSpc>
              <a:buNone/>
            </a:pPr>
            <a:endParaRPr lang="en-US" dirty="0">
              <a:cs typeface="+mj-cs"/>
            </a:endParaRPr>
          </a:p>
        </p:txBody>
      </p:sp>
      <p:sp>
        <p:nvSpPr>
          <p:cNvPr id="2" name="TextBox 1"/>
          <p:cNvSpPr txBox="1"/>
          <p:nvPr/>
        </p:nvSpPr>
        <p:spPr>
          <a:xfrm rot="20843806">
            <a:off x="4412975" y="976251"/>
            <a:ext cx="7646505"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pic>
        <p:nvPicPr>
          <p:cNvPr id="5" name="Picture 4"/>
          <p:cNvPicPr/>
          <p:nvPr/>
        </p:nvPicPr>
        <p:blipFill>
          <a:blip r:embed="rId2"/>
          <a:stretch>
            <a:fillRect/>
          </a:stretch>
        </p:blipFill>
        <p:spPr>
          <a:xfrm>
            <a:off x="9820800" y="1330194"/>
            <a:ext cx="1932940" cy="4731025"/>
          </a:xfrm>
          <a:prstGeom prst="rect">
            <a:avLst/>
          </a:prstGeom>
        </p:spPr>
      </p:pic>
    </p:spTree>
    <p:extLst>
      <p:ext uri="{BB962C8B-B14F-4D97-AF65-F5344CB8AC3E}">
        <p14:creationId xmlns:p14="http://schemas.microsoft.com/office/powerpoint/2010/main" val="301277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1620D87-29C0-3BB2-F6A3-733CDFD8FF7D}"/>
              </a:ext>
            </a:extLst>
          </p:cNvPr>
          <p:cNvSpPr>
            <a:spLocks noGrp="1"/>
          </p:cNvSpPr>
          <p:nvPr>
            <p:ph idx="1"/>
          </p:nvPr>
        </p:nvSpPr>
        <p:spPr>
          <a:xfrm>
            <a:off x="583096" y="821635"/>
            <a:ext cx="10774017" cy="5632173"/>
          </a:xfrm>
        </p:spPr>
        <p:txBody>
          <a:bodyPr>
            <a:normAutofit/>
          </a:bodyPr>
          <a:lstStyle/>
          <a:p>
            <a:pPr marL="0" indent="0" algn="just">
              <a:lnSpc>
                <a:spcPct val="100000"/>
              </a:lnSpc>
              <a:buNone/>
            </a:pPr>
            <a:r>
              <a:rPr lang="en-US" sz="3200" b="1" dirty="0">
                <a:solidFill>
                  <a:srgbClr val="FF0000"/>
                </a:solidFill>
                <a:cs typeface="+mj-cs"/>
              </a:rPr>
              <a:t>Fire extinguishers for electrical </a:t>
            </a:r>
            <a:r>
              <a:rPr lang="en-US" sz="3200" b="1" dirty="0" smtClean="0">
                <a:solidFill>
                  <a:srgbClr val="FF0000"/>
                </a:solidFill>
                <a:cs typeface="+mj-cs"/>
              </a:rPr>
              <a:t>fires</a:t>
            </a:r>
          </a:p>
          <a:p>
            <a:pPr marL="0" indent="0" algn="just">
              <a:lnSpc>
                <a:spcPct val="150000"/>
              </a:lnSpc>
              <a:buNone/>
            </a:pPr>
            <a:r>
              <a:rPr lang="en-US" sz="3200" dirty="0">
                <a:cs typeface="+mj-cs"/>
              </a:rPr>
              <a:t>For electrical fires, CO2 fire extinguishers should be used. By displacing the oxygen in the air, they help to suffocate the fire and prevent it from spreading while leaving no residue, making them harmless to electrical equipment.</a:t>
            </a:r>
          </a:p>
          <a:p>
            <a:pPr marL="0" indent="0" algn="just">
              <a:lnSpc>
                <a:spcPct val="150000"/>
              </a:lnSpc>
              <a:buNone/>
            </a:pPr>
            <a:r>
              <a:rPr lang="en-US" sz="3200" dirty="0">
                <a:cs typeface="+mj-cs"/>
              </a:rPr>
              <a:t>Fire blankets, hoses, and </a:t>
            </a:r>
            <a:r>
              <a:rPr lang="en-US" sz="3200" dirty="0" smtClean="0">
                <a:cs typeface="+mj-cs"/>
              </a:rPr>
              <a:t>buckets.</a:t>
            </a:r>
            <a:endParaRPr lang="en-US" sz="3200" dirty="0">
              <a:cs typeface="+mj-cs"/>
            </a:endParaRPr>
          </a:p>
          <a:p>
            <a:pPr marL="0" indent="0" algn="just">
              <a:lnSpc>
                <a:spcPct val="100000"/>
              </a:lnSpc>
              <a:buNone/>
            </a:pPr>
            <a:endParaRPr lang="en-US" sz="3200" dirty="0">
              <a:solidFill>
                <a:srgbClr val="FF0000"/>
              </a:solidFill>
              <a:cs typeface="+mj-cs"/>
            </a:endParaRPr>
          </a:p>
        </p:txBody>
      </p:sp>
      <p:sp>
        <p:nvSpPr>
          <p:cNvPr id="4" name="TextBox 3"/>
          <p:cNvSpPr txBox="1"/>
          <p:nvPr/>
        </p:nvSpPr>
        <p:spPr>
          <a:xfrm rot="20972511">
            <a:off x="4719275" y="5587252"/>
            <a:ext cx="7666097"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spTree>
    <p:extLst>
      <p:ext uri="{BB962C8B-B14F-4D97-AF65-F5344CB8AC3E}">
        <p14:creationId xmlns:p14="http://schemas.microsoft.com/office/powerpoint/2010/main" val="377399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517912" y="1842052"/>
            <a:ext cx="6334539" cy="2557670"/>
          </a:xfrm>
          <a:prstGeom prst="horizontalScroll">
            <a:avLst/>
          </a:prstGeom>
          <a:effectLst>
            <a:glow rad="228600">
              <a:schemeClr val="accent6">
                <a:satMod val="175000"/>
                <a:alpha val="40000"/>
              </a:schemeClr>
            </a:glow>
          </a:effectLst>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en-US" sz="9600" b="1" dirty="0"/>
              <a:t>Thank you</a:t>
            </a:r>
            <a:endParaRPr lang="ar-IQ" sz="9600" dirty="0"/>
          </a:p>
        </p:txBody>
      </p:sp>
    </p:spTree>
    <p:extLst>
      <p:ext uri="{BB962C8B-B14F-4D97-AF65-F5344CB8AC3E}">
        <p14:creationId xmlns:p14="http://schemas.microsoft.com/office/powerpoint/2010/main" val="4099465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TotalTime>
  <Words>455</Words>
  <Application>Microsoft Office PowerPoint</Application>
  <PresentationFormat>Custom</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zaeen</dc:creator>
  <cp:lastModifiedBy>al barq</cp:lastModifiedBy>
  <cp:revision>122</cp:revision>
  <dcterms:created xsi:type="dcterms:W3CDTF">2021-02-10T18:54:31Z</dcterms:created>
  <dcterms:modified xsi:type="dcterms:W3CDTF">2023-12-15T16:05:55Z</dcterms:modified>
</cp:coreProperties>
</file>