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8"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2" d="100"/>
          <a:sy n="72" d="100"/>
        </p:scale>
        <p:origin x="-55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hmed zaeen" userId="b9796cbfa325ef66" providerId="LiveId" clId="{7511D832-4A8F-4E5D-A9B3-DB4C212338D2}"/>
    <pc:docChg chg="undo custSel addSld modSld">
      <pc:chgData name="ahmed zaeen" userId="b9796cbfa325ef66" providerId="LiveId" clId="{7511D832-4A8F-4E5D-A9B3-DB4C212338D2}" dt="2023-11-17T20:50:06.303" v="154" actId="27636"/>
      <pc:docMkLst>
        <pc:docMk/>
      </pc:docMkLst>
      <pc:sldChg chg="addSp delSp modSp new mod">
        <pc:chgData name="ahmed zaeen" userId="b9796cbfa325ef66" providerId="LiveId" clId="{7511D832-4A8F-4E5D-A9B3-DB4C212338D2}" dt="2023-11-17T18:58:59.938" v="105" actId="14100"/>
        <pc:sldMkLst>
          <pc:docMk/>
          <pc:sldMk cId="2471366708" sldId="256"/>
        </pc:sldMkLst>
        <pc:spChg chg="del">
          <ac:chgData name="ahmed zaeen" userId="b9796cbfa325ef66" providerId="LiveId" clId="{7511D832-4A8F-4E5D-A9B3-DB4C212338D2}" dt="2021-02-10T18:54:56.855" v="1" actId="478"/>
          <ac:spMkLst>
            <pc:docMk/>
            <pc:sldMk cId="2471366708" sldId="256"/>
            <ac:spMk id="2" creationId="{9BBBD7FE-2658-42A4-9881-758BA517D073}"/>
          </ac:spMkLst>
        </pc:spChg>
        <pc:spChg chg="mod">
          <ac:chgData name="ahmed zaeen" userId="b9796cbfa325ef66" providerId="LiveId" clId="{7511D832-4A8F-4E5D-A9B3-DB4C212338D2}" dt="2023-11-17T18:55:02.333" v="102" actId="20577"/>
          <ac:spMkLst>
            <pc:docMk/>
            <pc:sldMk cId="2471366708" sldId="256"/>
            <ac:spMk id="3" creationId="{296D12FA-6661-4FCE-A887-972B22F82244}"/>
          </ac:spMkLst>
        </pc:spChg>
        <pc:spChg chg="add del">
          <ac:chgData name="ahmed zaeen" userId="b9796cbfa325ef66" providerId="LiveId" clId="{7511D832-4A8F-4E5D-A9B3-DB4C212338D2}" dt="2021-02-10T18:55:14.485" v="3" actId="11529"/>
          <ac:spMkLst>
            <pc:docMk/>
            <pc:sldMk cId="2471366708" sldId="256"/>
            <ac:spMk id="4" creationId="{4EED08C4-E7BC-441A-AA0D-944F2A1BFF60}"/>
          </ac:spMkLst>
        </pc:spChg>
        <pc:spChg chg="add mod">
          <ac:chgData name="ahmed zaeen" userId="b9796cbfa325ef66" providerId="LiveId" clId="{7511D832-4A8F-4E5D-A9B3-DB4C212338D2}" dt="2023-11-17T18:58:59.938" v="105" actId="14100"/>
          <ac:spMkLst>
            <pc:docMk/>
            <pc:sldMk cId="2471366708" sldId="256"/>
            <ac:spMk id="5" creationId="{56AE62B5-46BD-4AF9-82D0-4A40FE7E3E6C}"/>
          </ac:spMkLst>
        </pc:spChg>
      </pc:sldChg>
      <pc:sldChg chg="addSp delSp modSp new mod setBg">
        <pc:chgData name="ahmed zaeen" userId="b9796cbfa325ef66" providerId="LiveId" clId="{7511D832-4A8F-4E5D-A9B3-DB4C212338D2}" dt="2023-11-17T20:50:06.303" v="154" actId="27636"/>
        <pc:sldMkLst>
          <pc:docMk/>
          <pc:sldMk cId="1765621288" sldId="257"/>
        </pc:sldMkLst>
        <pc:spChg chg="mod">
          <ac:chgData name="ahmed zaeen" userId="b9796cbfa325ef66" providerId="LiveId" clId="{7511D832-4A8F-4E5D-A9B3-DB4C212338D2}" dt="2023-11-17T19:13:21.923" v="132" actId="1076"/>
          <ac:spMkLst>
            <pc:docMk/>
            <pc:sldMk cId="1765621288" sldId="257"/>
            <ac:spMk id="2" creationId="{EFA2A63F-0799-9E71-545C-AEABC01A560B}"/>
          </ac:spMkLst>
        </pc:spChg>
        <pc:spChg chg="del mod">
          <ac:chgData name="ahmed zaeen" userId="b9796cbfa325ef66" providerId="LiveId" clId="{7511D832-4A8F-4E5D-A9B3-DB4C212338D2}" dt="2023-11-17T19:11:58.409" v="126"/>
          <ac:spMkLst>
            <pc:docMk/>
            <pc:sldMk cId="1765621288" sldId="257"/>
            <ac:spMk id="3" creationId="{E5EAF9A7-B5C6-0382-82EB-86BDB417D9A0}"/>
          </ac:spMkLst>
        </pc:spChg>
        <pc:spChg chg="add mod">
          <ac:chgData name="ahmed zaeen" userId="b9796cbfa325ef66" providerId="LiveId" clId="{7511D832-4A8F-4E5D-A9B3-DB4C212338D2}" dt="2023-11-17T20:50:06.303" v="154" actId="27636"/>
          <ac:spMkLst>
            <pc:docMk/>
            <pc:sldMk cId="1765621288" sldId="257"/>
            <ac:spMk id="8" creationId="{14865472-65D0-4929-0DF0-75E7399D7F2E}"/>
          </ac:spMkLst>
        </pc:spChg>
        <pc:spChg chg="add del">
          <ac:chgData name="ahmed zaeen" userId="b9796cbfa325ef66" providerId="LiveId" clId="{7511D832-4A8F-4E5D-A9B3-DB4C212338D2}" dt="2023-11-17T19:12:50.868" v="128" actId="26606"/>
          <ac:spMkLst>
            <pc:docMk/>
            <pc:sldMk cId="1765621288" sldId="257"/>
            <ac:spMk id="9" creationId="{D12DDE76-C203-4047-9998-63900085B5E8}"/>
          </ac:spMkLst>
        </pc:spChg>
        <pc:spChg chg="add del">
          <ac:chgData name="ahmed zaeen" userId="b9796cbfa325ef66" providerId="LiveId" clId="{7511D832-4A8F-4E5D-A9B3-DB4C212338D2}" dt="2023-11-17T19:13:09.557" v="130" actId="26606"/>
          <ac:spMkLst>
            <pc:docMk/>
            <pc:sldMk cId="1765621288" sldId="257"/>
            <ac:spMk id="11" creationId="{A4AC5506-6312-4701-8D3C-40187889A947}"/>
          </ac:spMkLst>
        </pc:spChg>
        <pc:spChg chg="add">
          <ac:chgData name="ahmed zaeen" userId="b9796cbfa325ef66" providerId="LiveId" clId="{7511D832-4A8F-4E5D-A9B3-DB4C212338D2}" dt="2023-11-17T19:13:09.588" v="131" actId="26606"/>
          <ac:spMkLst>
            <pc:docMk/>
            <pc:sldMk cId="1765621288" sldId="257"/>
            <ac:spMk id="13" creationId="{E9E70D72-6E23-4015-A4A6-85C120C19167}"/>
          </ac:spMkLst>
        </pc:spChg>
        <pc:spChg chg="add">
          <ac:chgData name="ahmed zaeen" userId="b9796cbfa325ef66" providerId="LiveId" clId="{7511D832-4A8F-4E5D-A9B3-DB4C212338D2}" dt="2023-11-17T19:13:09.588" v="131" actId="26606"/>
          <ac:spMkLst>
            <pc:docMk/>
            <pc:sldMk cId="1765621288" sldId="257"/>
            <ac:spMk id="14" creationId="{D1942232-83D0-49E2-AF9B-1F97E3C1EF8E}"/>
          </ac:spMkLst>
        </pc:spChg>
        <pc:grpChg chg="add">
          <ac:chgData name="ahmed zaeen" userId="b9796cbfa325ef66" providerId="LiveId" clId="{7511D832-4A8F-4E5D-A9B3-DB4C212338D2}" dt="2023-11-17T19:13:09.588" v="131" actId="26606"/>
          <ac:grpSpMkLst>
            <pc:docMk/>
            <pc:sldMk cId="1765621288" sldId="257"/>
            <ac:grpSpMk id="15" creationId="{C28A977F-B603-4D81-B0FC-C8DE048A7931}"/>
          </ac:grpSpMkLst>
        </pc:grpChg>
        <pc:grpChg chg="add">
          <ac:chgData name="ahmed zaeen" userId="b9796cbfa325ef66" providerId="LiveId" clId="{7511D832-4A8F-4E5D-A9B3-DB4C212338D2}" dt="2023-11-17T19:13:09.588" v="131" actId="26606"/>
          <ac:grpSpMkLst>
            <pc:docMk/>
            <pc:sldMk cId="1765621288" sldId="257"/>
            <ac:grpSpMk id="21" creationId="{C78D9229-E61D-4FEE-8321-2F8B64A8CADF}"/>
          </ac:grpSpMkLst>
        </pc:grpChg>
        <pc:picChg chg="add mod">
          <ac:chgData name="ahmed zaeen" userId="b9796cbfa325ef66" providerId="LiveId" clId="{7511D832-4A8F-4E5D-A9B3-DB4C212338D2}" dt="2023-11-17T20:49:13.520" v="142" actId="14100"/>
          <ac:picMkLst>
            <pc:docMk/>
            <pc:sldMk cId="1765621288" sldId="257"/>
            <ac:picMk id="4" creationId="{963B8808-F21C-53F0-6426-F2B023736257}"/>
          </ac:picMkLst>
        </pc:picChg>
      </pc:sldChg>
      <pc:sldChg chg="new">
        <pc:chgData name="ahmed zaeen" userId="b9796cbfa325ef66" providerId="LiveId" clId="{7511D832-4A8F-4E5D-A9B3-DB4C212338D2}" dt="2023-11-17T18:59:20.469" v="107" actId="680"/>
        <pc:sldMkLst>
          <pc:docMk/>
          <pc:sldMk cId="2205373389" sldId="258"/>
        </pc:sldMkLst>
      </pc:sldChg>
      <pc:sldChg chg="new">
        <pc:chgData name="ahmed zaeen" userId="b9796cbfa325ef66" providerId="LiveId" clId="{7511D832-4A8F-4E5D-A9B3-DB4C212338D2}" dt="2023-11-17T18:59:20.960" v="108" actId="680"/>
        <pc:sldMkLst>
          <pc:docMk/>
          <pc:sldMk cId="785448404" sldId="259"/>
        </pc:sldMkLst>
      </pc:sldChg>
      <pc:sldChg chg="new">
        <pc:chgData name="ahmed zaeen" userId="b9796cbfa325ef66" providerId="LiveId" clId="{7511D832-4A8F-4E5D-A9B3-DB4C212338D2}" dt="2023-11-17T18:59:21.368" v="109" actId="680"/>
        <pc:sldMkLst>
          <pc:docMk/>
          <pc:sldMk cId="4259564020" sldId="260"/>
        </pc:sldMkLst>
      </pc:sldChg>
      <pc:sldChg chg="new">
        <pc:chgData name="ahmed zaeen" userId="b9796cbfa325ef66" providerId="LiveId" clId="{7511D832-4A8F-4E5D-A9B3-DB4C212338D2}" dt="2023-11-17T18:59:21.896" v="110" actId="680"/>
        <pc:sldMkLst>
          <pc:docMk/>
          <pc:sldMk cId="3748044939" sldId="261"/>
        </pc:sldMkLst>
      </pc:sldChg>
      <pc:sldChg chg="new">
        <pc:chgData name="ahmed zaeen" userId="b9796cbfa325ef66" providerId="LiveId" clId="{7511D832-4A8F-4E5D-A9B3-DB4C212338D2}" dt="2023-11-17T18:59:23" v="111" actId="680"/>
        <pc:sldMkLst>
          <pc:docMk/>
          <pc:sldMk cId="3012779565" sldId="262"/>
        </pc:sldMkLst>
      </pc:sldChg>
      <pc:sldChg chg="new">
        <pc:chgData name="ahmed zaeen" userId="b9796cbfa325ef66" providerId="LiveId" clId="{7511D832-4A8F-4E5D-A9B3-DB4C212338D2}" dt="2023-11-17T18:59:23.810" v="112" actId="680"/>
        <pc:sldMkLst>
          <pc:docMk/>
          <pc:sldMk cId="3773995826" sldId="26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8346A1-B737-4D7A-81EA-AF30266822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F9C059A9-0A30-46BB-B15F-78A9159CCE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6F81378F-7019-46F4-8DB6-B735E44BD726}"/>
              </a:ext>
            </a:extLst>
          </p:cNvPr>
          <p:cNvSpPr>
            <a:spLocks noGrp="1"/>
          </p:cNvSpPr>
          <p:nvPr>
            <p:ph type="dt" sz="half" idx="10"/>
          </p:nvPr>
        </p:nvSpPr>
        <p:spPr/>
        <p:txBody>
          <a:bodyPr/>
          <a:lstStyle/>
          <a:p>
            <a:fld id="{00E79203-68DB-4906-8F51-B9A86717930E}" type="datetimeFigureOut">
              <a:rPr lang="en-US" smtClean="0"/>
              <a:t>12/1/2023</a:t>
            </a:fld>
            <a:endParaRPr lang="en-US"/>
          </a:p>
        </p:txBody>
      </p:sp>
      <p:sp>
        <p:nvSpPr>
          <p:cNvPr id="5" name="Footer Placeholder 4">
            <a:extLst>
              <a:ext uri="{FF2B5EF4-FFF2-40B4-BE49-F238E27FC236}">
                <a16:creationId xmlns:a16="http://schemas.microsoft.com/office/drawing/2014/main" xmlns="" id="{4D1650E7-8653-482A-A677-16D55D9EE7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8FC5A33-2D30-4054-A716-92B2B665686B}"/>
              </a:ext>
            </a:extLst>
          </p:cNvPr>
          <p:cNvSpPr>
            <a:spLocks noGrp="1"/>
          </p:cNvSpPr>
          <p:nvPr>
            <p:ph type="sldNum" sz="quarter" idx="12"/>
          </p:nvPr>
        </p:nvSpPr>
        <p:spPr/>
        <p:txBody>
          <a:bodyPr/>
          <a:lstStyle/>
          <a:p>
            <a:fld id="{6B8D2D10-9846-43C1-9623-A580B65791C1}" type="slidenum">
              <a:rPr lang="en-US" smtClean="0"/>
              <a:t>‹#›</a:t>
            </a:fld>
            <a:endParaRPr lang="en-US"/>
          </a:p>
        </p:txBody>
      </p:sp>
    </p:spTree>
    <p:extLst>
      <p:ext uri="{BB962C8B-B14F-4D97-AF65-F5344CB8AC3E}">
        <p14:creationId xmlns:p14="http://schemas.microsoft.com/office/powerpoint/2010/main" val="468764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87C9B5-FD6F-4C19-8CF1-DAB15BA002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2716FDCB-6CCA-4451-836E-DC89F53DEE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2D7FA8F-477E-49CB-8F2C-A79AF89DFA4C}"/>
              </a:ext>
            </a:extLst>
          </p:cNvPr>
          <p:cNvSpPr>
            <a:spLocks noGrp="1"/>
          </p:cNvSpPr>
          <p:nvPr>
            <p:ph type="dt" sz="half" idx="10"/>
          </p:nvPr>
        </p:nvSpPr>
        <p:spPr/>
        <p:txBody>
          <a:bodyPr/>
          <a:lstStyle/>
          <a:p>
            <a:fld id="{00E79203-68DB-4906-8F51-B9A86717930E}" type="datetimeFigureOut">
              <a:rPr lang="en-US" smtClean="0"/>
              <a:t>12/1/2023</a:t>
            </a:fld>
            <a:endParaRPr lang="en-US"/>
          </a:p>
        </p:txBody>
      </p:sp>
      <p:sp>
        <p:nvSpPr>
          <p:cNvPr id="5" name="Footer Placeholder 4">
            <a:extLst>
              <a:ext uri="{FF2B5EF4-FFF2-40B4-BE49-F238E27FC236}">
                <a16:creationId xmlns:a16="http://schemas.microsoft.com/office/drawing/2014/main" xmlns="" id="{652A1C38-AA05-4DE0-B261-E9251BD239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5D4318F-6E97-4511-83B5-014013B1F679}"/>
              </a:ext>
            </a:extLst>
          </p:cNvPr>
          <p:cNvSpPr>
            <a:spLocks noGrp="1"/>
          </p:cNvSpPr>
          <p:nvPr>
            <p:ph type="sldNum" sz="quarter" idx="12"/>
          </p:nvPr>
        </p:nvSpPr>
        <p:spPr/>
        <p:txBody>
          <a:bodyPr/>
          <a:lstStyle/>
          <a:p>
            <a:fld id="{6B8D2D10-9846-43C1-9623-A580B65791C1}" type="slidenum">
              <a:rPr lang="en-US" smtClean="0"/>
              <a:t>‹#›</a:t>
            </a:fld>
            <a:endParaRPr lang="en-US"/>
          </a:p>
        </p:txBody>
      </p:sp>
    </p:spTree>
    <p:extLst>
      <p:ext uri="{BB962C8B-B14F-4D97-AF65-F5344CB8AC3E}">
        <p14:creationId xmlns:p14="http://schemas.microsoft.com/office/powerpoint/2010/main" val="38790022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688F24A-8F46-43B3-A3C0-7C20ED0A2B1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0ADFEA32-F3DD-4617-9D84-EA1CA7AFBF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4852986-B990-4140-80C7-607F1A962E14}"/>
              </a:ext>
            </a:extLst>
          </p:cNvPr>
          <p:cNvSpPr>
            <a:spLocks noGrp="1"/>
          </p:cNvSpPr>
          <p:nvPr>
            <p:ph type="dt" sz="half" idx="10"/>
          </p:nvPr>
        </p:nvSpPr>
        <p:spPr/>
        <p:txBody>
          <a:bodyPr/>
          <a:lstStyle/>
          <a:p>
            <a:fld id="{00E79203-68DB-4906-8F51-B9A86717930E}" type="datetimeFigureOut">
              <a:rPr lang="en-US" smtClean="0"/>
              <a:t>12/1/2023</a:t>
            </a:fld>
            <a:endParaRPr lang="en-US"/>
          </a:p>
        </p:txBody>
      </p:sp>
      <p:sp>
        <p:nvSpPr>
          <p:cNvPr id="5" name="Footer Placeholder 4">
            <a:extLst>
              <a:ext uri="{FF2B5EF4-FFF2-40B4-BE49-F238E27FC236}">
                <a16:creationId xmlns:a16="http://schemas.microsoft.com/office/drawing/2014/main" xmlns="" id="{FC429CF2-DB6C-43BC-A87A-541D510A49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E835488-841C-4C45-BB1E-183CA54F6735}"/>
              </a:ext>
            </a:extLst>
          </p:cNvPr>
          <p:cNvSpPr>
            <a:spLocks noGrp="1"/>
          </p:cNvSpPr>
          <p:nvPr>
            <p:ph type="sldNum" sz="quarter" idx="12"/>
          </p:nvPr>
        </p:nvSpPr>
        <p:spPr/>
        <p:txBody>
          <a:bodyPr/>
          <a:lstStyle/>
          <a:p>
            <a:fld id="{6B8D2D10-9846-43C1-9623-A580B65791C1}" type="slidenum">
              <a:rPr lang="en-US" smtClean="0"/>
              <a:t>‹#›</a:t>
            </a:fld>
            <a:endParaRPr lang="en-US"/>
          </a:p>
        </p:txBody>
      </p:sp>
    </p:spTree>
    <p:extLst>
      <p:ext uri="{BB962C8B-B14F-4D97-AF65-F5344CB8AC3E}">
        <p14:creationId xmlns:p14="http://schemas.microsoft.com/office/powerpoint/2010/main" val="3287744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3FED4E-A165-413B-97A2-A7BC2E1CFD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EB78822-ADCA-410B-B9F7-F7A4CF316C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71075EF-B059-4EE6-AFF0-707DED6885CB}"/>
              </a:ext>
            </a:extLst>
          </p:cNvPr>
          <p:cNvSpPr>
            <a:spLocks noGrp="1"/>
          </p:cNvSpPr>
          <p:nvPr>
            <p:ph type="dt" sz="half" idx="10"/>
          </p:nvPr>
        </p:nvSpPr>
        <p:spPr/>
        <p:txBody>
          <a:bodyPr/>
          <a:lstStyle/>
          <a:p>
            <a:fld id="{00E79203-68DB-4906-8F51-B9A86717930E}" type="datetimeFigureOut">
              <a:rPr lang="en-US" smtClean="0"/>
              <a:t>12/1/2023</a:t>
            </a:fld>
            <a:endParaRPr lang="en-US"/>
          </a:p>
        </p:txBody>
      </p:sp>
      <p:sp>
        <p:nvSpPr>
          <p:cNvPr id="5" name="Footer Placeholder 4">
            <a:extLst>
              <a:ext uri="{FF2B5EF4-FFF2-40B4-BE49-F238E27FC236}">
                <a16:creationId xmlns:a16="http://schemas.microsoft.com/office/drawing/2014/main" xmlns="" id="{02DD0F8E-4B68-45B4-8032-D6ADBAFE3E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BFDFE20-D194-46F6-9C77-034A2C2EBACB}"/>
              </a:ext>
            </a:extLst>
          </p:cNvPr>
          <p:cNvSpPr>
            <a:spLocks noGrp="1"/>
          </p:cNvSpPr>
          <p:nvPr>
            <p:ph type="sldNum" sz="quarter" idx="12"/>
          </p:nvPr>
        </p:nvSpPr>
        <p:spPr/>
        <p:txBody>
          <a:bodyPr/>
          <a:lstStyle/>
          <a:p>
            <a:fld id="{6B8D2D10-9846-43C1-9623-A580B65791C1}" type="slidenum">
              <a:rPr lang="en-US" smtClean="0"/>
              <a:t>‹#›</a:t>
            </a:fld>
            <a:endParaRPr lang="en-US"/>
          </a:p>
        </p:txBody>
      </p:sp>
    </p:spTree>
    <p:extLst>
      <p:ext uri="{BB962C8B-B14F-4D97-AF65-F5344CB8AC3E}">
        <p14:creationId xmlns:p14="http://schemas.microsoft.com/office/powerpoint/2010/main" val="2446334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EBF221-948C-4EB3-8393-1E388E3D7B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85AEBC00-4F4F-449A-BBA9-2D34CC1729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D0AEDAFD-7FF0-4A5B-B258-DA18CED2D591}"/>
              </a:ext>
            </a:extLst>
          </p:cNvPr>
          <p:cNvSpPr>
            <a:spLocks noGrp="1"/>
          </p:cNvSpPr>
          <p:nvPr>
            <p:ph type="dt" sz="half" idx="10"/>
          </p:nvPr>
        </p:nvSpPr>
        <p:spPr/>
        <p:txBody>
          <a:bodyPr/>
          <a:lstStyle/>
          <a:p>
            <a:fld id="{00E79203-68DB-4906-8F51-B9A86717930E}" type="datetimeFigureOut">
              <a:rPr lang="en-US" smtClean="0"/>
              <a:t>12/1/2023</a:t>
            </a:fld>
            <a:endParaRPr lang="en-US"/>
          </a:p>
        </p:txBody>
      </p:sp>
      <p:sp>
        <p:nvSpPr>
          <p:cNvPr id="5" name="Footer Placeholder 4">
            <a:extLst>
              <a:ext uri="{FF2B5EF4-FFF2-40B4-BE49-F238E27FC236}">
                <a16:creationId xmlns:a16="http://schemas.microsoft.com/office/drawing/2014/main" xmlns="" id="{7870EC89-8EC9-4EF0-9365-C3571E65B4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1D08268F-55CB-4CF1-BBE5-50C79E309FE5}"/>
              </a:ext>
            </a:extLst>
          </p:cNvPr>
          <p:cNvSpPr>
            <a:spLocks noGrp="1"/>
          </p:cNvSpPr>
          <p:nvPr>
            <p:ph type="sldNum" sz="quarter" idx="12"/>
          </p:nvPr>
        </p:nvSpPr>
        <p:spPr/>
        <p:txBody>
          <a:bodyPr/>
          <a:lstStyle/>
          <a:p>
            <a:fld id="{6B8D2D10-9846-43C1-9623-A580B65791C1}" type="slidenum">
              <a:rPr lang="en-US" smtClean="0"/>
              <a:t>‹#›</a:t>
            </a:fld>
            <a:endParaRPr lang="en-US"/>
          </a:p>
        </p:txBody>
      </p:sp>
    </p:spTree>
    <p:extLst>
      <p:ext uri="{BB962C8B-B14F-4D97-AF65-F5344CB8AC3E}">
        <p14:creationId xmlns:p14="http://schemas.microsoft.com/office/powerpoint/2010/main" val="888026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C57509-6A50-45DC-8CF2-33B13A5B25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BF56FFE-0EF0-450D-A79B-24922A2B8BA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27658891-1732-4D48-8F67-BF9B79510FF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12A32A29-DD25-4DE8-B208-E7F448120EB7}"/>
              </a:ext>
            </a:extLst>
          </p:cNvPr>
          <p:cNvSpPr>
            <a:spLocks noGrp="1"/>
          </p:cNvSpPr>
          <p:nvPr>
            <p:ph type="dt" sz="half" idx="10"/>
          </p:nvPr>
        </p:nvSpPr>
        <p:spPr/>
        <p:txBody>
          <a:bodyPr/>
          <a:lstStyle/>
          <a:p>
            <a:fld id="{00E79203-68DB-4906-8F51-B9A86717930E}" type="datetimeFigureOut">
              <a:rPr lang="en-US" smtClean="0"/>
              <a:t>12/1/2023</a:t>
            </a:fld>
            <a:endParaRPr lang="en-US"/>
          </a:p>
        </p:txBody>
      </p:sp>
      <p:sp>
        <p:nvSpPr>
          <p:cNvPr id="6" name="Footer Placeholder 5">
            <a:extLst>
              <a:ext uri="{FF2B5EF4-FFF2-40B4-BE49-F238E27FC236}">
                <a16:creationId xmlns:a16="http://schemas.microsoft.com/office/drawing/2014/main" xmlns="" id="{3C7B4AAF-9571-4ACF-BA09-D3EDA60FF5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AC7311D-EAB5-4282-8600-02AF086F8F53}"/>
              </a:ext>
            </a:extLst>
          </p:cNvPr>
          <p:cNvSpPr>
            <a:spLocks noGrp="1"/>
          </p:cNvSpPr>
          <p:nvPr>
            <p:ph type="sldNum" sz="quarter" idx="12"/>
          </p:nvPr>
        </p:nvSpPr>
        <p:spPr/>
        <p:txBody>
          <a:bodyPr/>
          <a:lstStyle/>
          <a:p>
            <a:fld id="{6B8D2D10-9846-43C1-9623-A580B65791C1}" type="slidenum">
              <a:rPr lang="en-US" smtClean="0"/>
              <a:t>‹#›</a:t>
            </a:fld>
            <a:endParaRPr lang="en-US"/>
          </a:p>
        </p:txBody>
      </p:sp>
    </p:spTree>
    <p:extLst>
      <p:ext uri="{BB962C8B-B14F-4D97-AF65-F5344CB8AC3E}">
        <p14:creationId xmlns:p14="http://schemas.microsoft.com/office/powerpoint/2010/main" val="4219802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9D2B8F-89CE-4541-B16E-964FEC7CAEA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7F2C12DE-F6AA-4777-B7D8-19A76FA50CF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ECEA5D84-6593-4907-84DD-DD4609C78BF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BF0BE39F-2156-453C-A840-56CDA9FC425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1388D729-CC21-47C9-8860-9D23B75FA87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0158CD04-4F0D-49F3-9724-69B015A926EF}"/>
              </a:ext>
            </a:extLst>
          </p:cNvPr>
          <p:cNvSpPr>
            <a:spLocks noGrp="1"/>
          </p:cNvSpPr>
          <p:nvPr>
            <p:ph type="dt" sz="half" idx="10"/>
          </p:nvPr>
        </p:nvSpPr>
        <p:spPr/>
        <p:txBody>
          <a:bodyPr/>
          <a:lstStyle/>
          <a:p>
            <a:fld id="{00E79203-68DB-4906-8F51-B9A86717930E}" type="datetimeFigureOut">
              <a:rPr lang="en-US" smtClean="0"/>
              <a:t>12/1/2023</a:t>
            </a:fld>
            <a:endParaRPr lang="en-US"/>
          </a:p>
        </p:txBody>
      </p:sp>
      <p:sp>
        <p:nvSpPr>
          <p:cNvPr id="8" name="Footer Placeholder 7">
            <a:extLst>
              <a:ext uri="{FF2B5EF4-FFF2-40B4-BE49-F238E27FC236}">
                <a16:creationId xmlns:a16="http://schemas.microsoft.com/office/drawing/2014/main" xmlns="" id="{B331A473-949B-4E44-B1EA-E7C742034A0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29C64E1D-E510-487D-B091-1095160FD4A0}"/>
              </a:ext>
            </a:extLst>
          </p:cNvPr>
          <p:cNvSpPr>
            <a:spLocks noGrp="1"/>
          </p:cNvSpPr>
          <p:nvPr>
            <p:ph type="sldNum" sz="quarter" idx="12"/>
          </p:nvPr>
        </p:nvSpPr>
        <p:spPr/>
        <p:txBody>
          <a:bodyPr/>
          <a:lstStyle/>
          <a:p>
            <a:fld id="{6B8D2D10-9846-43C1-9623-A580B65791C1}" type="slidenum">
              <a:rPr lang="en-US" smtClean="0"/>
              <a:t>‹#›</a:t>
            </a:fld>
            <a:endParaRPr lang="en-US"/>
          </a:p>
        </p:txBody>
      </p:sp>
    </p:spTree>
    <p:extLst>
      <p:ext uri="{BB962C8B-B14F-4D97-AF65-F5344CB8AC3E}">
        <p14:creationId xmlns:p14="http://schemas.microsoft.com/office/powerpoint/2010/main" val="945248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A98E0A-3206-4659-9B24-4C94A4F8F04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C11F50A6-B816-4452-BED2-B7142B15FF04}"/>
              </a:ext>
            </a:extLst>
          </p:cNvPr>
          <p:cNvSpPr>
            <a:spLocks noGrp="1"/>
          </p:cNvSpPr>
          <p:nvPr>
            <p:ph type="dt" sz="half" idx="10"/>
          </p:nvPr>
        </p:nvSpPr>
        <p:spPr/>
        <p:txBody>
          <a:bodyPr/>
          <a:lstStyle/>
          <a:p>
            <a:fld id="{00E79203-68DB-4906-8F51-B9A86717930E}" type="datetimeFigureOut">
              <a:rPr lang="en-US" smtClean="0"/>
              <a:t>12/1/2023</a:t>
            </a:fld>
            <a:endParaRPr lang="en-US"/>
          </a:p>
        </p:txBody>
      </p:sp>
      <p:sp>
        <p:nvSpPr>
          <p:cNvPr id="4" name="Footer Placeholder 3">
            <a:extLst>
              <a:ext uri="{FF2B5EF4-FFF2-40B4-BE49-F238E27FC236}">
                <a16:creationId xmlns:a16="http://schemas.microsoft.com/office/drawing/2014/main" xmlns="" id="{8B4439FB-3534-43CA-A1A1-45F265F3648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E28F13BF-F9E1-472B-A29C-D3E4700551B6}"/>
              </a:ext>
            </a:extLst>
          </p:cNvPr>
          <p:cNvSpPr>
            <a:spLocks noGrp="1"/>
          </p:cNvSpPr>
          <p:nvPr>
            <p:ph type="sldNum" sz="quarter" idx="12"/>
          </p:nvPr>
        </p:nvSpPr>
        <p:spPr/>
        <p:txBody>
          <a:bodyPr/>
          <a:lstStyle/>
          <a:p>
            <a:fld id="{6B8D2D10-9846-43C1-9623-A580B65791C1}" type="slidenum">
              <a:rPr lang="en-US" smtClean="0"/>
              <a:t>‹#›</a:t>
            </a:fld>
            <a:endParaRPr lang="en-US"/>
          </a:p>
        </p:txBody>
      </p:sp>
    </p:spTree>
    <p:extLst>
      <p:ext uri="{BB962C8B-B14F-4D97-AF65-F5344CB8AC3E}">
        <p14:creationId xmlns:p14="http://schemas.microsoft.com/office/powerpoint/2010/main" val="1600228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3C28FC7B-ECCE-4823-934F-98AF9323CE1E}"/>
              </a:ext>
            </a:extLst>
          </p:cNvPr>
          <p:cNvSpPr>
            <a:spLocks noGrp="1"/>
          </p:cNvSpPr>
          <p:nvPr>
            <p:ph type="dt" sz="half" idx="10"/>
          </p:nvPr>
        </p:nvSpPr>
        <p:spPr/>
        <p:txBody>
          <a:bodyPr/>
          <a:lstStyle/>
          <a:p>
            <a:fld id="{00E79203-68DB-4906-8F51-B9A86717930E}" type="datetimeFigureOut">
              <a:rPr lang="en-US" smtClean="0"/>
              <a:t>12/1/2023</a:t>
            </a:fld>
            <a:endParaRPr lang="en-US"/>
          </a:p>
        </p:txBody>
      </p:sp>
      <p:sp>
        <p:nvSpPr>
          <p:cNvPr id="3" name="Footer Placeholder 2">
            <a:extLst>
              <a:ext uri="{FF2B5EF4-FFF2-40B4-BE49-F238E27FC236}">
                <a16:creationId xmlns:a16="http://schemas.microsoft.com/office/drawing/2014/main" xmlns="" id="{BAF2FBC2-F9AA-49B4-90EF-C3CD1CD905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62AF9C07-C93A-44C8-8218-58CCA6848405}"/>
              </a:ext>
            </a:extLst>
          </p:cNvPr>
          <p:cNvSpPr>
            <a:spLocks noGrp="1"/>
          </p:cNvSpPr>
          <p:nvPr>
            <p:ph type="sldNum" sz="quarter" idx="12"/>
          </p:nvPr>
        </p:nvSpPr>
        <p:spPr/>
        <p:txBody>
          <a:bodyPr/>
          <a:lstStyle/>
          <a:p>
            <a:fld id="{6B8D2D10-9846-43C1-9623-A580B65791C1}" type="slidenum">
              <a:rPr lang="en-US" smtClean="0"/>
              <a:t>‹#›</a:t>
            </a:fld>
            <a:endParaRPr lang="en-US"/>
          </a:p>
        </p:txBody>
      </p:sp>
    </p:spTree>
    <p:extLst>
      <p:ext uri="{BB962C8B-B14F-4D97-AF65-F5344CB8AC3E}">
        <p14:creationId xmlns:p14="http://schemas.microsoft.com/office/powerpoint/2010/main" val="1936048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7CF22C-91B5-415B-8DA1-156BDD1D283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E7BA8E3D-FCB2-44E7-8FC2-B01E42AF3E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78A8B5D3-BF2C-47EF-B9AD-13E595D006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9477065-505D-4D30-BED1-4D7510BCA978}"/>
              </a:ext>
            </a:extLst>
          </p:cNvPr>
          <p:cNvSpPr>
            <a:spLocks noGrp="1"/>
          </p:cNvSpPr>
          <p:nvPr>
            <p:ph type="dt" sz="half" idx="10"/>
          </p:nvPr>
        </p:nvSpPr>
        <p:spPr/>
        <p:txBody>
          <a:bodyPr/>
          <a:lstStyle/>
          <a:p>
            <a:fld id="{00E79203-68DB-4906-8F51-B9A86717930E}" type="datetimeFigureOut">
              <a:rPr lang="en-US" smtClean="0"/>
              <a:t>12/1/2023</a:t>
            </a:fld>
            <a:endParaRPr lang="en-US"/>
          </a:p>
        </p:txBody>
      </p:sp>
      <p:sp>
        <p:nvSpPr>
          <p:cNvPr id="6" name="Footer Placeholder 5">
            <a:extLst>
              <a:ext uri="{FF2B5EF4-FFF2-40B4-BE49-F238E27FC236}">
                <a16:creationId xmlns:a16="http://schemas.microsoft.com/office/drawing/2014/main" xmlns="" id="{F4F7F1FC-0554-47A9-9B02-C877032120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3C23A55-6386-4904-8C85-944D0E5B2C24}"/>
              </a:ext>
            </a:extLst>
          </p:cNvPr>
          <p:cNvSpPr>
            <a:spLocks noGrp="1"/>
          </p:cNvSpPr>
          <p:nvPr>
            <p:ph type="sldNum" sz="quarter" idx="12"/>
          </p:nvPr>
        </p:nvSpPr>
        <p:spPr/>
        <p:txBody>
          <a:bodyPr/>
          <a:lstStyle/>
          <a:p>
            <a:fld id="{6B8D2D10-9846-43C1-9623-A580B65791C1}" type="slidenum">
              <a:rPr lang="en-US" smtClean="0"/>
              <a:t>‹#›</a:t>
            </a:fld>
            <a:endParaRPr lang="en-US"/>
          </a:p>
        </p:txBody>
      </p:sp>
    </p:spTree>
    <p:extLst>
      <p:ext uri="{BB962C8B-B14F-4D97-AF65-F5344CB8AC3E}">
        <p14:creationId xmlns:p14="http://schemas.microsoft.com/office/powerpoint/2010/main" val="2637698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A60468-427A-4F4A-B44B-DEFD2D076E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F40D3DCC-6C05-4D3C-BE40-2D28FA794A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2E1F3CEE-7F69-4B25-9C6C-29F7F8AFA7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07676847-F1E8-453A-A1F0-C7E626B4F4C2}"/>
              </a:ext>
            </a:extLst>
          </p:cNvPr>
          <p:cNvSpPr>
            <a:spLocks noGrp="1"/>
          </p:cNvSpPr>
          <p:nvPr>
            <p:ph type="dt" sz="half" idx="10"/>
          </p:nvPr>
        </p:nvSpPr>
        <p:spPr/>
        <p:txBody>
          <a:bodyPr/>
          <a:lstStyle/>
          <a:p>
            <a:fld id="{00E79203-68DB-4906-8F51-B9A86717930E}" type="datetimeFigureOut">
              <a:rPr lang="en-US" smtClean="0"/>
              <a:t>12/1/2023</a:t>
            </a:fld>
            <a:endParaRPr lang="en-US"/>
          </a:p>
        </p:txBody>
      </p:sp>
      <p:sp>
        <p:nvSpPr>
          <p:cNvPr id="6" name="Footer Placeholder 5">
            <a:extLst>
              <a:ext uri="{FF2B5EF4-FFF2-40B4-BE49-F238E27FC236}">
                <a16:creationId xmlns:a16="http://schemas.microsoft.com/office/drawing/2014/main" xmlns="" id="{3F0C5CDE-DF33-4E72-8C09-462B003B7F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1C595F1-DFB4-4B54-AD73-D71E3F553EC5}"/>
              </a:ext>
            </a:extLst>
          </p:cNvPr>
          <p:cNvSpPr>
            <a:spLocks noGrp="1"/>
          </p:cNvSpPr>
          <p:nvPr>
            <p:ph type="sldNum" sz="quarter" idx="12"/>
          </p:nvPr>
        </p:nvSpPr>
        <p:spPr/>
        <p:txBody>
          <a:bodyPr/>
          <a:lstStyle/>
          <a:p>
            <a:fld id="{6B8D2D10-9846-43C1-9623-A580B65791C1}" type="slidenum">
              <a:rPr lang="en-US" smtClean="0"/>
              <a:t>‹#›</a:t>
            </a:fld>
            <a:endParaRPr lang="en-US"/>
          </a:p>
        </p:txBody>
      </p:sp>
    </p:spTree>
    <p:extLst>
      <p:ext uri="{BB962C8B-B14F-4D97-AF65-F5344CB8AC3E}">
        <p14:creationId xmlns:p14="http://schemas.microsoft.com/office/powerpoint/2010/main" val="372397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21F767B-21AC-42AD-AA48-01719A6182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5EA28546-4486-457C-A125-EC1262E0CA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13172E9-1C76-4482-A930-C36B40FF50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E79203-68DB-4906-8F51-B9A86717930E}" type="datetimeFigureOut">
              <a:rPr lang="en-US" smtClean="0"/>
              <a:t>12/1/2023</a:t>
            </a:fld>
            <a:endParaRPr lang="en-US"/>
          </a:p>
        </p:txBody>
      </p:sp>
      <p:sp>
        <p:nvSpPr>
          <p:cNvPr id="5" name="Footer Placeholder 4">
            <a:extLst>
              <a:ext uri="{FF2B5EF4-FFF2-40B4-BE49-F238E27FC236}">
                <a16:creationId xmlns:a16="http://schemas.microsoft.com/office/drawing/2014/main" xmlns="" id="{4CE6D1E3-D5B8-473E-BA3C-56741684BC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59E972B0-6118-465D-B6EF-12C6C81170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8D2D10-9846-43C1-9623-A580B65791C1}" type="slidenum">
              <a:rPr lang="en-US" smtClean="0"/>
              <a:t>‹#›</a:t>
            </a:fld>
            <a:endParaRPr lang="en-US"/>
          </a:p>
        </p:txBody>
      </p:sp>
    </p:spTree>
    <p:extLst>
      <p:ext uri="{BB962C8B-B14F-4D97-AF65-F5344CB8AC3E}">
        <p14:creationId xmlns:p14="http://schemas.microsoft.com/office/powerpoint/2010/main" val="3732911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296D12FA-6661-4FCE-A887-972B22F82244}"/>
              </a:ext>
            </a:extLst>
          </p:cNvPr>
          <p:cNvSpPr>
            <a:spLocks noGrp="1"/>
          </p:cNvSpPr>
          <p:nvPr>
            <p:ph type="subTitle" idx="1"/>
          </p:nvPr>
        </p:nvSpPr>
        <p:spPr>
          <a:xfrm>
            <a:off x="1537252" y="2200275"/>
            <a:ext cx="9144000" cy="3057525"/>
          </a:xfrm>
          <a:effectLst>
            <a:glow rad="101600">
              <a:schemeClr val="accent2">
                <a:satMod val="175000"/>
                <a:alpha val="40000"/>
              </a:schemeClr>
            </a:glow>
          </a:effectLst>
          <a:scene3d>
            <a:camera prst="orthographicFront"/>
            <a:lightRig rig="threePt" dir="t"/>
          </a:scene3d>
          <a:sp3d>
            <a:bevelT prst="slope"/>
          </a:sp3d>
        </p:spPr>
        <p:txBody>
          <a:bodyPr>
            <a:normAutofit/>
          </a:bodyPr>
          <a:lstStyle/>
          <a:p>
            <a:pPr marL="0" marR="0" algn="ctr" rtl="0">
              <a:lnSpc>
                <a:spcPct val="107000"/>
              </a:lnSpc>
              <a:spcBef>
                <a:spcPts val="0"/>
              </a:spcBef>
              <a:spcAft>
                <a:spcPts val="800"/>
              </a:spcAft>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First stage</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rtl="0">
              <a:lnSpc>
                <a:spcPct val="107000"/>
              </a:lnSpc>
              <a:spcBef>
                <a:spcPts val="0"/>
              </a:spcBef>
              <a:spcAft>
                <a:spcPts val="800"/>
              </a:spcAft>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First semester</a:t>
            </a:r>
          </a:p>
          <a:p>
            <a:pPr>
              <a:lnSpc>
                <a:spcPct val="107000"/>
              </a:lnSpc>
              <a:spcBef>
                <a:spcPts val="0"/>
              </a:spcBef>
              <a:spcAft>
                <a:spcPts val="800"/>
              </a:spcAft>
            </a:pPr>
            <a:r>
              <a:rPr lang="en-US"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2023 -2024</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rtl="0">
              <a:lnSpc>
                <a:spcPct val="107000"/>
              </a:lnSpc>
              <a:spcBef>
                <a:spcPts val="0"/>
              </a:spcBef>
              <a:spcAft>
                <a:spcPts val="800"/>
              </a:spcAft>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Assistant </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professor:</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Calibri" panose="020F0502020204030204" pitchFamily="34" charset="0"/>
              <a:cs typeface="Times New Roman" panose="02020603050405020304" pitchFamily="18" charset="0"/>
            </a:endParaRPr>
          </a:p>
          <a:p>
            <a:pPr marL="0" marR="0" rtl="0">
              <a:lnSpc>
                <a:spcPct val="107000"/>
              </a:lnSpc>
              <a:spcBef>
                <a:spcPts val="0"/>
              </a:spcBef>
              <a:spcAft>
                <a:spcPts val="800"/>
              </a:spcAft>
            </a:pPr>
            <a:r>
              <a:rPr lang="en-US"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Wasan</a:t>
            </a: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abdul</a:t>
            </a: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Razzaq</a:t>
            </a: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Ruaa</a:t>
            </a: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 Muhammed </a:t>
            </a:r>
            <a:r>
              <a:rPr lang="en-US"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Times New Roman" panose="02020603050405020304" pitchFamily="18" charset="0"/>
                <a:cs typeface="Times New Roman" panose="02020603050405020304" pitchFamily="18" charset="0"/>
              </a:rPr>
              <a:t>Dhedan</a:t>
            </a:r>
            <a:endPar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Oval 4">
            <a:extLst>
              <a:ext uri="{FF2B5EF4-FFF2-40B4-BE49-F238E27FC236}">
                <a16:creationId xmlns:a16="http://schemas.microsoft.com/office/drawing/2014/main" xmlns="" id="{56AE62B5-46BD-4AF9-82D0-4A40FE7E3E6C}"/>
              </a:ext>
            </a:extLst>
          </p:cNvPr>
          <p:cNvSpPr/>
          <p:nvPr/>
        </p:nvSpPr>
        <p:spPr>
          <a:xfrm>
            <a:off x="3178970" y="432769"/>
            <a:ext cx="4936330" cy="106098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marL="0" marR="0" algn="ctr" rtl="1">
              <a:lnSpc>
                <a:spcPct val="107000"/>
              </a:lnSpc>
              <a:spcBef>
                <a:spcPts val="0"/>
              </a:spcBef>
              <a:spcAft>
                <a:spcPts val="800"/>
              </a:spcAft>
            </a:pPr>
            <a:r>
              <a:rPr lang="en-US" sz="2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imes New Roman" panose="02020603050405020304" pitchFamily="18" charset="0"/>
                <a:ea typeface="Calibri" panose="020F0502020204030204" pitchFamily="34" charset="0"/>
                <a:cs typeface="Times New Roman" panose="02020603050405020304" pitchFamily="18" charset="0"/>
              </a:rPr>
              <a:t>Chemical Safety and</a:t>
            </a:r>
          </a:p>
          <a:p>
            <a:pPr algn="ctr"/>
            <a:r>
              <a:rPr lang="en-US" sz="2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imes New Roman" panose="02020603050405020304" pitchFamily="18" charset="0"/>
                <a:ea typeface="Calibri" panose="020F0502020204030204" pitchFamily="34" charset="0"/>
                <a:cs typeface="Times New Roman" panose="02020603050405020304" pitchFamily="18" charset="0"/>
              </a:rPr>
              <a:t>Security</a:t>
            </a:r>
            <a:endParaRPr lang="en-US" sz="2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1366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xmlns="" id="{D1942232-83D0-49E2-AF9B-1F97E3C1EF8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xmlns="" id="{E9E70D72-6E23-4015-A4A6-85C120C1916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u="sng" dirty="0"/>
              <a:t>Chemical safety rules</a:t>
            </a:r>
            <a:endParaRPr lang="en-US" dirty="0"/>
          </a:p>
        </p:txBody>
      </p:sp>
      <p:sp>
        <p:nvSpPr>
          <p:cNvPr id="2" name="Title 1">
            <a:extLst>
              <a:ext uri="{FF2B5EF4-FFF2-40B4-BE49-F238E27FC236}">
                <a16:creationId xmlns:a16="http://schemas.microsoft.com/office/drawing/2014/main" xmlns="" id="{EFA2A63F-0799-9E71-545C-AEABC01A560B}"/>
              </a:ext>
            </a:extLst>
          </p:cNvPr>
          <p:cNvSpPr>
            <a:spLocks noGrp="1"/>
          </p:cNvSpPr>
          <p:nvPr>
            <p:ph type="title"/>
          </p:nvPr>
        </p:nvSpPr>
        <p:spPr>
          <a:xfrm>
            <a:off x="1263466" y="191600"/>
            <a:ext cx="9829800" cy="1325880"/>
          </a:xfrm>
        </p:spPr>
        <p:txBody>
          <a:bodyPr anchor="b">
            <a:normAutofit/>
          </a:bodyPr>
          <a:lstStyle/>
          <a:p>
            <a:pPr algn="ctr"/>
            <a:r>
              <a:rPr lang="en-US" sz="3600" b="1" dirty="0">
                <a:solidFill>
                  <a:schemeClr val="accent6"/>
                </a:solidFill>
                <a:effectLst/>
                <a:latin typeface="Calibri" panose="020F0502020204030204" pitchFamily="34" charset="0"/>
                <a:ea typeface="Calibri" panose="020F0502020204030204" pitchFamily="34" charset="0"/>
                <a:cs typeface="Arial" panose="020B0604020202020204" pitchFamily="34" charset="0"/>
              </a:rPr>
              <a:t>Occupational safety and health</a:t>
            </a:r>
            <a:br>
              <a:rPr lang="en-US" sz="3600" b="1" dirty="0">
                <a:solidFill>
                  <a:schemeClr val="accent6"/>
                </a:solidFill>
                <a:effectLst/>
                <a:latin typeface="Calibri" panose="020F0502020204030204" pitchFamily="34" charset="0"/>
                <a:ea typeface="Calibri" panose="020F0502020204030204" pitchFamily="34" charset="0"/>
                <a:cs typeface="Arial" panose="020B0604020202020204" pitchFamily="34" charset="0"/>
              </a:rPr>
            </a:br>
            <a:endParaRPr lang="en-US" sz="3600" b="1" dirty="0">
              <a:solidFill>
                <a:schemeClr val="accent6"/>
              </a:solidFill>
            </a:endParaRPr>
          </a:p>
        </p:txBody>
      </p:sp>
      <p:grpSp>
        <p:nvGrpSpPr>
          <p:cNvPr id="15" name="Group 14">
            <a:extLst>
              <a:ext uri="{FF2B5EF4-FFF2-40B4-BE49-F238E27FC236}">
                <a16:creationId xmlns:a16="http://schemas.microsoft.com/office/drawing/2014/main" xmlns="" id="{C28A977F-B603-4D81-B0FC-C8DE048A7931}"/>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05" y="-1"/>
            <a:ext cx="3362070" cy="2522848"/>
            <a:chOff x="-305" y="-1"/>
            <a:chExt cx="3832880" cy="2876136"/>
          </a:xfrm>
        </p:grpSpPr>
        <p:sp>
          <p:nvSpPr>
            <p:cNvPr id="16" name="Freeform: Shape 15">
              <a:extLst>
                <a:ext uri="{FF2B5EF4-FFF2-40B4-BE49-F238E27FC236}">
                  <a16:creationId xmlns:a16="http://schemas.microsoft.com/office/drawing/2014/main" xmlns="" id="{0183CE8C-E039-4B2F-A36E-5FD5CD5DE19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15424" cy="2653659"/>
            </a:xfrm>
            <a:custGeom>
              <a:avLst/>
              <a:gdLst>
                <a:gd name="connsiteX0" fmla="*/ 3203055 w 3815424"/>
                <a:gd name="connsiteY0" fmla="*/ 0 h 2653659"/>
                <a:gd name="connsiteX1" fmla="*/ 3815424 w 3815424"/>
                <a:gd name="connsiteY1" fmla="*/ 0 h 2653659"/>
                <a:gd name="connsiteX2" fmla="*/ 3801025 w 3815424"/>
                <a:gd name="connsiteY2" fmla="*/ 214243 h 2653659"/>
                <a:gd name="connsiteX3" fmla="*/ 587142 w 3815424"/>
                <a:gd name="connsiteY3" fmla="*/ 2653659 h 2653659"/>
                <a:gd name="connsiteX4" fmla="*/ 53389 w 3815424"/>
                <a:gd name="connsiteY4" fmla="*/ 2605041 h 2653659"/>
                <a:gd name="connsiteX5" fmla="*/ 0 w 3815424"/>
                <a:gd name="connsiteY5" fmla="*/ 2593136 h 2653659"/>
                <a:gd name="connsiteX6" fmla="*/ 0 w 3815424"/>
                <a:gd name="connsiteY6" fmla="*/ 1994836 h 2653659"/>
                <a:gd name="connsiteX7" fmla="*/ 159710 w 3815424"/>
                <a:gd name="connsiteY7" fmla="*/ 2035054 h 2653659"/>
                <a:gd name="connsiteX8" fmla="*/ 587142 w 3815424"/>
                <a:gd name="connsiteY8" fmla="*/ 2075152 h 2653659"/>
                <a:gd name="connsiteX9" fmla="*/ 1549283 w 3815424"/>
                <a:gd name="connsiteY9" fmla="*/ 1900153 h 2653659"/>
                <a:gd name="connsiteX10" fmla="*/ 2406698 w 3815424"/>
                <a:gd name="connsiteY10" fmla="*/ 1418450 h 2653659"/>
                <a:gd name="connsiteX11" fmla="*/ 2996069 w 3815424"/>
                <a:gd name="connsiteY11" fmla="*/ 728678 h 2653659"/>
                <a:gd name="connsiteX12" fmla="*/ 3193967 w 3815424"/>
                <a:gd name="connsiteY12" fmla="*/ 137719 h 2653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59">
                  <a:moveTo>
                    <a:pt x="3203055" y="0"/>
                  </a:moveTo>
                  <a:lnTo>
                    <a:pt x="3815424" y="0"/>
                  </a:lnTo>
                  <a:lnTo>
                    <a:pt x="3801025" y="214243"/>
                  </a:lnTo>
                  <a:cubicBezTo>
                    <a:pt x="3616317" y="1584467"/>
                    <a:pt x="2091637" y="2653659"/>
                    <a:pt x="587142" y="2653659"/>
                  </a:cubicBezTo>
                  <a:cubicBezTo>
                    <a:pt x="400192" y="2653659"/>
                    <a:pt x="222112" y="2636953"/>
                    <a:pt x="53389" y="2605041"/>
                  </a:cubicBezTo>
                  <a:lnTo>
                    <a:pt x="0" y="2593136"/>
                  </a:lnTo>
                  <a:lnTo>
                    <a:pt x="0" y="1994836"/>
                  </a:lnTo>
                  <a:lnTo>
                    <a:pt x="159710" y="2035054"/>
                  </a:lnTo>
                  <a:cubicBezTo>
                    <a:pt x="295467" y="2061726"/>
                    <a:pt x="438268" y="2075152"/>
                    <a:pt x="587142" y="2075152"/>
                  </a:cubicBezTo>
                  <a:cubicBezTo>
                    <a:pt x="901731" y="2075152"/>
                    <a:pt x="1234490" y="2014697"/>
                    <a:pt x="1549283" y="1900153"/>
                  </a:cubicBezTo>
                  <a:cubicBezTo>
                    <a:pt x="1860709" y="1786959"/>
                    <a:pt x="2157231" y="1620350"/>
                    <a:pt x="2406698" y="1418450"/>
                  </a:cubicBezTo>
                  <a:cubicBezTo>
                    <a:pt x="2655859" y="1216840"/>
                    <a:pt x="2859596" y="978302"/>
                    <a:pt x="2996069" y="728678"/>
                  </a:cubicBezTo>
                  <a:cubicBezTo>
                    <a:pt x="3101178" y="536396"/>
                    <a:pt x="3167417" y="338366"/>
                    <a:pt x="3193967" y="13771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xmlns="" id="{3EB77281-FAB4-40D0-B3F3-264EC4AB202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15424" cy="2653660"/>
            </a:xfrm>
            <a:custGeom>
              <a:avLst/>
              <a:gdLst>
                <a:gd name="connsiteX0" fmla="*/ 3305038 w 3815424"/>
                <a:gd name="connsiteY0" fmla="*/ 0 h 2653660"/>
                <a:gd name="connsiteX1" fmla="*/ 3815424 w 3815424"/>
                <a:gd name="connsiteY1" fmla="*/ 0 h 2653660"/>
                <a:gd name="connsiteX2" fmla="*/ 3801025 w 3815424"/>
                <a:gd name="connsiteY2" fmla="*/ 214244 h 2653660"/>
                <a:gd name="connsiteX3" fmla="*/ 587142 w 3815424"/>
                <a:gd name="connsiteY3" fmla="*/ 2653660 h 2653660"/>
                <a:gd name="connsiteX4" fmla="*/ 53389 w 3815424"/>
                <a:gd name="connsiteY4" fmla="*/ 2605042 h 2653660"/>
                <a:gd name="connsiteX5" fmla="*/ 0 w 3815424"/>
                <a:gd name="connsiteY5" fmla="*/ 2593137 h 2653660"/>
                <a:gd name="connsiteX6" fmla="*/ 0 w 3815424"/>
                <a:gd name="connsiteY6" fmla="*/ 2094444 h 2653660"/>
                <a:gd name="connsiteX7" fmla="*/ 137675 w 3815424"/>
                <a:gd name="connsiteY7" fmla="*/ 2129195 h 2653660"/>
                <a:gd name="connsiteX8" fmla="*/ 587142 w 3815424"/>
                <a:gd name="connsiteY8" fmla="*/ 2171571 h 2653660"/>
                <a:gd name="connsiteX9" fmla="*/ 1585826 w 3815424"/>
                <a:gd name="connsiteY9" fmla="*/ 1990112 h 2653660"/>
                <a:gd name="connsiteX10" fmla="*/ 2473046 w 3815424"/>
                <a:gd name="connsiteY10" fmla="*/ 1491633 h 2653660"/>
                <a:gd name="connsiteX11" fmla="*/ 3086710 w 3815424"/>
                <a:gd name="connsiteY11" fmla="*/ 772838 h 2653660"/>
                <a:gd name="connsiteX12" fmla="*/ 3295217 w 3815424"/>
                <a:gd name="connsiteY12" fmla="*/ 149229 h 26536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815424" h="2653660">
                  <a:moveTo>
                    <a:pt x="3305038" y="0"/>
                  </a:moveTo>
                  <a:lnTo>
                    <a:pt x="3815424" y="0"/>
                  </a:lnTo>
                  <a:lnTo>
                    <a:pt x="3801025" y="214244"/>
                  </a:lnTo>
                  <a:cubicBezTo>
                    <a:pt x="3616317" y="1584467"/>
                    <a:pt x="2091637" y="2653660"/>
                    <a:pt x="587142" y="2653660"/>
                  </a:cubicBezTo>
                  <a:cubicBezTo>
                    <a:pt x="400192" y="2653660"/>
                    <a:pt x="222112" y="2636954"/>
                    <a:pt x="53389" y="2605042"/>
                  </a:cubicBezTo>
                  <a:lnTo>
                    <a:pt x="0" y="2593137"/>
                  </a:lnTo>
                  <a:lnTo>
                    <a:pt x="0" y="2094444"/>
                  </a:lnTo>
                  <a:lnTo>
                    <a:pt x="137675" y="2129195"/>
                  </a:lnTo>
                  <a:cubicBezTo>
                    <a:pt x="280616" y="2157374"/>
                    <a:pt x="430766" y="2171571"/>
                    <a:pt x="587142" y="2171571"/>
                  </a:cubicBezTo>
                  <a:cubicBezTo>
                    <a:pt x="918879" y="2171571"/>
                    <a:pt x="1254904" y="2110634"/>
                    <a:pt x="1585826" y="1990112"/>
                  </a:cubicBezTo>
                  <a:cubicBezTo>
                    <a:pt x="1908071" y="1873061"/>
                    <a:pt x="2214800" y="1700666"/>
                    <a:pt x="2473046" y="1491633"/>
                  </a:cubicBezTo>
                  <a:cubicBezTo>
                    <a:pt x="2735782" y="1279031"/>
                    <a:pt x="2942276" y="1037118"/>
                    <a:pt x="3086710" y="772838"/>
                  </a:cubicBezTo>
                  <a:cubicBezTo>
                    <a:pt x="3197408" y="570216"/>
                    <a:pt x="3267226" y="361248"/>
                    <a:pt x="3295217" y="14922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xmlns="" id="{815E59F3-75FC-494F-8737-5F00A4964FE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15986" cy="2675935"/>
            </a:xfrm>
            <a:custGeom>
              <a:avLst/>
              <a:gdLst>
                <a:gd name="connsiteX0" fmla="*/ 3648768 w 3815986"/>
                <a:gd name="connsiteY0" fmla="*/ 0 h 2675935"/>
                <a:gd name="connsiteX1" fmla="*/ 3815986 w 3815986"/>
                <a:gd name="connsiteY1" fmla="*/ 0 h 2675935"/>
                <a:gd name="connsiteX2" fmla="*/ 3804695 w 3815986"/>
                <a:gd name="connsiteY2" fmla="*/ 200084 h 2675935"/>
                <a:gd name="connsiteX3" fmla="*/ 3762590 w 3815986"/>
                <a:gd name="connsiteY3" fmla="*/ 455543 h 2675935"/>
                <a:gd name="connsiteX4" fmla="*/ 3592332 w 3815986"/>
                <a:gd name="connsiteY4" fmla="*/ 947274 h 2675935"/>
                <a:gd name="connsiteX5" fmla="*/ 2953967 w 3815986"/>
                <a:gd name="connsiteY5" fmla="*/ 1782349 h 2675935"/>
                <a:gd name="connsiteX6" fmla="*/ 2530669 w 3815986"/>
                <a:gd name="connsiteY6" fmla="*/ 2109494 h 2675935"/>
                <a:gd name="connsiteX7" fmla="*/ 2057561 w 3815986"/>
                <a:gd name="connsiteY7" fmla="*/ 2369245 h 2675935"/>
                <a:gd name="connsiteX8" fmla="*/ 1007330 w 3815986"/>
                <a:gd name="connsiteY8" fmla="*/ 2655701 h 2675935"/>
                <a:gd name="connsiteX9" fmla="*/ 732765 w 3815986"/>
                <a:gd name="connsiteY9" fmla="*/ 2674696 h 2675935"/>
                <a:gd name="connsiteX10" fmla="*/ 457666 w 3815986"/>
                <a:gd name="connsiteY10" fmla="*/ 2670839 h 2675935"/>
                <a:gd name="connsiteX11" fmla="*/ 183574 w 3815986"/>
                <a:gd name="connsiteY11" fmla="*/ 2643312 h 2675935"/>
                <a:gd name="connsiteX12" fmla="*/ 0 w 3815986"/>
                <a:gd name="connsiteY12" fmla="*/ 2607798 h 2675935"/>
                <a:gd name="connsiteX13" fmla="*/ 0 w 3815986"/>
                <a:gd name="connsiteY13" fmla="*/ 2356652 h 2675935"/>
                <a:gd name="connsiteX14" fmla="*/ 222195 w 3815986"/>
                <a:gd name="connsiteY14" fmla="*/ 2396940 h 2675935"/>
                <a:gd name="connsiteX15" fmla="*/ 472364 w 3815986"/>
                <a:gd name="connsiteY15" fmla="*/ 2419092 h 2675935"/>
                <a:gd name="connsiteX16" fmla="*/ 974972 w 3815986"/>
                <a:gd name="connsiteY16" fmla="*/ 2402122 h 2675935"/>
                <a:gd name="connsiteX17" fmla="*/ 1468292 w 3815986"/>
                <a:gd name="connsiteY17" fmla="*/ 2304162 h 2675935"/>
                <a:gd name="connsiteX18" fmla="*/ 1940176 w 3815986"/>
                <a:gd name="connsiteY18" fmla="*/ 2133695 h 2675935"/>
                <a:gd name="connsiteX19" fmla="*/ 2783403 w 3815986"/>
                <a:gd name="connsiteY19" fmla="*/ 1609954 h 2675935"/>
                <a:gd name="connsiteX20" fmla="*/ 3128104 w 3815986"/>
                <a:gd name="connsiteY20" fmla="*/ 1260439 h 2675935"/>
                <a:gd name="connsiteX21" fmla="*/ 3400639 w 3815986"/>
                <a:gd name="connsiteY21" fmla="*/ 859052 h 2675935"/>
                <a:gd name="connsiteX22" fmla="*/ 3585595 w 3815986"/>
                <a:gd name="connsiteY22" fmla="*/ 415336 h 2675935"/>
                <a:gd name="connsiteX23" fmla="*/ 3635918 w 3815986"/>
                <a:gd name="connsiteY23" fmla="*/ 181137 h 26759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815986" h="2675935">
                  <a:moveTo>
                    <a:pt x="3648768" y="0"/>
                  </a:moveTo>
                  <a:lnTo>
                    <a:pt x="3815986" y="0"/>
                  </a:lnTo>
                  <a:lnTo>
                    <a:pt x="3804695" y="200084"/>
                  </a:lnTo>
                  <a:cubicBezTo>
                    <a:pt x="3795228" y="285751"/>
                    <a:pt x="3781167" y="371032"/>
                    <a:pt x="3762590" y="455543"/>
                  </a:cubicBezTo>
                  <a:cubicBezTo>
                    <a:pt x="3725537" y="624467"/>
                    <a:pt x="3668784" y="790112"/>
                    <a:pt x="3592332" y="947274"/>
                  </a:cubicBezTo>
                  <a:cubicBezTo>
                    <a:pt x="3438712" y="1261596"/>
                    <a:pt x="3216091" y="1542847"/>
                    <a:pt x="2953967" y="1782349"/>
                  </a:cubicBezTo>
                  <a:cubicBezTo>
                    <a:pt x="2822599" y="1902099"/>
                    <a:pt x="2680615" y="2011341"/>
                    <a:pt x="2530669" y="2109494"/>
                  </a:cubicBezTo>
                  <a:cubicBezTo>
                    <a:pt x="2380520" y="2207551"/>
                    <a:pt x="2222510" y="2294906"/>
                    <a:pt x="2057561" y="2369245"/>
                  </a:cubicBezTo>
                  <a:cubicBezTo>
                    <a:pt x="1727252" y="2516859"/>
                    <a:pt x="1371629" y="2614434"/>
                    <a:pt x="1007330" y="2655701"/>
                  </a:cubicBezTo>
                  <a:cubicBezTo>
                    <a:pt x="916281" y="2665873"/>
                    <a:pt x="824568" y="2672188"/>
                    <a:pt x="732765" y="2674696"/>
                  </a:cubicBezTo>
                  <a:cubicBezTo>
                    <a:pt x="640963" y="2677203"/>
                    <a:pt x="549072" y="2675901"/>
                    <a:pt x="457666" y="2670839"/>
                  </a:cubicBezTo>
                  <a:cubicBezTo>
                    <a:pt x="366106" y="2665584"/>
                    <a:pt x="274572" y="2656521"/>
                    <a:pt x="183574" y="2643312"/>
                  </a:cubicBezTo>
                  <a:lnTo>
                    <a:pt x="0" y="2607798"/>
                  </a:lnTo>
                  <a:lnTo>
                    <a:pt x="0" y="2356652"/>
                  </a:lnTo>
                  <a:lnTo>
                    <a:pt x="222195" y="2396940"/>
                  </a:lnTo>
                  <a:cubicBezTo>
                    <a:pt x="304990" y="2407980"/>
                    <a:pt x="388511" y="2415283"/>
                    <a:pt x="472364" y="2419092"/>
                  </a:cubicBezTo>
                  <a:cubicBezTo>
                    <a:pt x="640376" y="2427095"/>
                    <a:pt x="808184" y="2421791"/>
                    <a:pt x="974972" y="2402122"/>
                  </a:cubicBezTo>
                  <a:cubicBezTo>
                    <a:pt x="1141658" y="2382358"/>
                    <a:pt x="1306812" y="2349286"/>
                    <a:pt x="1468292" y="2304162"/>
                  </a:cubicBezTo>
                  <a:cubicBezTo>
                    <a:pt x="1629874" y="2259231"/>
                    <a:pt x="1787475" y="2201091"/>
                    <a:pt x="1940176" y="2133695"/>
                  </a:cubicBezTo>
                  <a:cubicBezTo>
                    <a:pt x="2246498" y="2000349"/>
                    <a:pt x="2532507" y="1823520"/>
                    <a:pt x="2783403" y="1609954"/>
                  </a:cubicBezTo>
                  <a:cubicBezTo>
                    <a:pt x="2908442" y="1502833"/>
                    <a:pt x="3024295" y="1385975"/>
                    <a:pt x="3128104" y="1260439"/>
                  </a:cubicBezTo>
                  <a:cubicBezTo>
                    <a:pt x="3232116" y="1135096"/>
                    <a:pt x="3323881" y="1000689"/>
                    <a:pt x="3400639" y="859052"/>
                  </a:cubicBezTo>
                  <a:cubicBezTo>
                    <a:pt x="3477399" y="717510"/>
                    <a:pt x="3541296" y="569316"/>
                    <a:pt x="3585595" y="415336"/>
                  </a:cubicBezTo>
                  <a:cubicBezTo>
                    <a:pt x="3607796" y="338540"/>
                    <a:pt x="3624638" y="260224"/>
                    <a:pt x="3635918" y="181137"/>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xmlns="" id="{43ADDCFA-B066-4D79-AB71-062E66E58FE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3832270" cy="2876136"/>
            </a:xfrm>
            <a:custGeom>
              <a:avLst/>
              <a:gdLst>
                <a:gd name="connsiteX0" fmla="*/ 3800718 w 3832270"/>
                <a:gd name="connsiteY0" fmla="*/ 0 h 2876136"/>
                <a:gd name="connsiteX1" fmla="*/ 3832270 w 3832270"/>
                <a:gd name="connsiteY1" fmla="*/ 0 h 2876136"/>
                <a:gd name="connsiteX2" fmla="*/ 3824562 w 3832270"/>
                <a:gd name="connsiteY2" fmla="*/ 143769 h 2876136"/>
                <a:gd name="connsiteX3" fmla="*/ 3628155 w 3832270"/>
                <a:gd name="connsiteY3" fmla="*/ 922055 h 2876136"/>
                <a:gd name="connsiteX4" fmla="*/ 3514853 w 3832270"/>
                <a:gd name="connsiteY4" fmla="*/ 1169078 h 2876136"/>
                <a:gd name="connsiteX5" fmla="*/ 3379198 w 3832270"/>
                <a:gd name="connsiteY5" fmla="*/ 1407037 h 2876136"/>
                <a:gd name="connsiteX6" fmla="*/ 3043787 w 3832270"/>
                <a:gd name="connsiteY6" fmla="*/ 1848342 h 2876136"/>
                <a:gd name="connsiteX7" fmla="*/ 2845661 w 3832270"/>
                <a:gd name="connsiteY7" fmla="*/ 2047444 h 2876136"/>
                <a:gd name="connsiteX8" fmla="*/ 2793197 w 3832270"/>
                <a:gd name="connsiteY8" fmla="*/ 2094689 h 2876136"/>
                <a:gd name="connsiteX9" fmla="*/ 2739710 w 3832270"/>
                <a:gd name="connsiteY9" fmla="*/ 2140969 h 2876136"/>
                <a:gd name="connsiteX10" fmla="*/ 2629166 w 3832270"/>
                <a:gd name="connsiteY10" fmla="*/ 2229867 h 2876136"/>
                <a:gd name="connsiteX11" fmla="*/ 2145952 w 3832270"/>
                <a:gd name="connsiteY11" fmla="*/ 2535994 h 2876136"/>
                <a:gd name="connsiteX12" fmla="*/ 1034987 w 3832270"/>
                <a:gd name="connsiteY12" fmla="*/ 2863910 h 2876136"/>
                <a:gd name="connsiteX13" fmla="*/ 741909 w 3832270"/>
                <a:gd name="connsiteY13" fmla="*/ 2875939 h 2876136"/>
                <a:gd name="connsiteX14" fmla="*/ 450208 w 3832270"/>
                <a:gd name="connsiteY14" fmla="*/ 2857451 h 2876136"/>
                <a:gd name="connsiteX15" fmla="*/ 22215 w 3832270"/>
                <a:gd name="connsiteY15" fmla="*/ 2775923 h 2876136"/>
                <a:gd name="connsiteX16" fmla="*/ 0 w 3832270"/>
                <a:gd name="connsiteY16" fmla="*/ 2769256 h 2876136"/>
                <a:gd name="connsiteX17" fmla="*/ 0 w 3832270"/>
                <a:gd name="connsiteY17" fmla="*/ 2590612 h 2876136"/>
                <a:gd name="connsiteX18" fmla="*/ 199046 w 3832270"/>
                <a:gd name="connsiteY18" fmla="*/ 2627410 h 2876136"/>
                <a:gd name="connsiteX19" fmla="*/ 468174 w 3832270"/>
                <a:gd name="connsiteY19" fmla="*/ 2649670 h 2876136"/>
                <a:gd name="connsiteX20" fmla="*/ 1003650 w 3832270"/>
                <a:gd name="connsiteY20" fmla="*/ 2622480 h 2876136"/>
                <a:gd name="connsiteX21" fmla="*/ 1266489 w 3832270"/>
                <a:gd name="connsiteY21" fmla="*/ 2573982 h 2876136"/>
                <a:gd name="connsiteX22" fmla="*/ 1524223 w 3832270"/>
                <a:gd name="connsiteY22" fmla="*/ 2504657 h 2876136"/>
                <a:gd name="connsiteX23" fmla="*/ 1775731 w 3832270"/>
                <a:gd name="connsiteY23" fmla="*/ 2416243 h 2876136"/>
                <a:gd name="connsiteX24" fmla="*/ 2019789 w 3832270"/>
                <a:gd name="connsiteY24" fmla="*/ 2309412 h 2876136"/>
                <a:gd name="connsiteX25" fmla="*/ 2482486 w 3832270"/>
                <a:gd name="connsiteY25" fmla="*/ 2046962 h 2876136"/>
                <a:gd name="connsiteX26" fmla="*/ 2591908 w 3832270"/>
                <a:gd name="connsiteY26" fmla="*/ 1971371 h 2876136"/>
                <a:gd name="connsiteX27" fmla="*/ 2645702 w 3832270"/>
                <a:gd name="connsiteY27" fmla="*/ 1932321 h 2876136"/>
                <a:gd name="connsiteX28" fmla="*/ 2698779 w 3832270"/>
                <a:gd name="connsiteY28" fmla="*/ 1892309 h 2876136"/>
                <a:gd name="connsiteX29" fmla="*/ 2903537 w 3832270"/>
                <a:gd name="connsiteY29" fmla="*/ 1722516 h 2876136"/>
                <a:gd name="connsiteX30" fmla="*/ 3269061 w 3832270"/>
                <a:gd name="connsiteY30" fmla="*/ 1337327 h 2876136"/>
                <a:gd name="connsiteX31" fmla="*/ 3424928 w 3832270"/>
                <a:gd name="connsiteY31" fmla="*/ 1122508 h 2876136"/>
                <a:gd name="connsiteX32" fmla="*/ 3557622 w 3832270"/>
                <a:gd name="connsiteY32" fmla="*/ 893226 h 2876136"/>
                <a:gd name="connsiteX33" fmla="*/ 3587019 w 3832270"/>
                <a:gd name="connsiteY33" fmla="*/ 833929 h 2876136"/>
                <a:gd name="connsiteX34" fmla="*/ 3601310 w 3832270"/>
                <a:gd name="connsiteY34" fmla="*/ 804040 h 2876136"/>
                <a:gd name="connsiteX35" fmla="*/ 3614885 w 3832270"/>
                <a:gd name="connsiteY35" fmla="*/ 773861 h 2876136"/>
                <a:gd name="connsiteX36" fmla="*/ 3640812 w 3832270"/>
                <a:gd name="connsiteY36" fmla="*/ 713022 h 2876136"/>
                <a:gd name="connsiteX37" fmla="*/ 3665105 w 3832270"/>
                <a:gd name="connsiteY37" fmla="*/ 651506 h 2876136"/>
                <a:gd name="connsiteX38" fmla="*/ 3744110 w 3832270"/>
                <a:gd name="connsiteY38" fmla="*/ 399567 h 2876136"/>
                <a:gd name="connsiteX39" fmla="*/ 3792123 w 3832270"/>
                <a:gd name="connsiteY39" fmla="*/ 140444 h 2876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3832270" h="2876136">
                  <a:moveTo>
                    <a:pt x="3800718" y="0"/>
                  </a:moveTo>
                  <a:lnTo>
                    <a:pt x="3832270" y="0"/>
                  </a:lnTo>
                  <a:lnTo>
                    <a:pt x="3824562" y="143769"/>
                  </a:lnTo>
                  <a:cubicBezTo>
                    <a:pt x="3797131" y="409191"/>
                    <a:pt x="3730585" y="671345"/>
                    <a:pt x="3628155" y="922055"/>
                  </a:cubicBezTo>
                  <a:cubicBezTo>
                    <a:pt x="3593858" y="1005553"/>
                    <a:pt x="3556704" y="1088280"/>
                    <a:pt x="3514853" y="1169078"/>
                  </a:cubicBezTo>
                  <a:cubicBezTo>
                    <a:pt x="3473616" y="1250166"/>
                    <a:pt x="3428194" y="1329517"/>
                    <a:pt x="3379198" y="1407037"/>
                  </a:cubicBezTo>
                  <a:cubicBezTo>
                    <a:pt x="3281106" y="1561980"/>
                    <a:pt x="3169132" y="1710174"/>
                    <a:pt x="3043787" y="1848342"/>
                  </a:cubicBezTo>
                  <a:cubicBezTo>
                    <a:pt x="2980806" y="1917184"/>
                    <a:pt x="2915071" y="1984001"/>
                    <a:pt x="2845661" y="2047444"/>
                  </a:cubicBezTo>
                  <a:cubicBezTo>
                    <a:pt x="2828411" y="2063450"/>
                    <a:pt x="2811060" y="2079263"/>
                    <a:pt x="2793197" y="2094689"/>
                  </a:cubicBezTo>
                  <a:cubicBezTo>
                    <a:pt x="2775436" y="2110213"/>
                    <a:pt x="2757982" y="2126025"/>
                    <a:pt x="2739710" y="2140969"/>
                  </a:cubicBezTo>
                  <a:cubicBezTo>
                    <a:pt x="2703576" y="2171341"/>
                    <a:pt x="2666524" y="2200749"/>
                    <a:pt x="2629166" y="2229867"/>
                  </a:cubicBezTo>
                  <a:cubicBezTo>
                    <a:pt x="2479015" y="2345569"/>
                    <a:pt x="2316821" y="2448061"/>
                    <a:pt x="2145952" y="2535994"/>
                  </a:cubicBezTo>
                  <a:cubicBezTo>
                    <a:pt x="1804312" y="2711957"/>
                    <a:pt x="1424600" y="2826982"/>
                    <a:pt x="1034987" y="2863910"/>
                  </a:cubicBezTo>
                  <a:cubicBezTo>
                    <a:pt x="937762" y="2873167"/>
                    <a:pt x="839720" y="2877096"/>
                    <a:pt x="741909" y="2875939"/>
                  </a:cubicBezTo>
                  <a:cubicBezTo>
                    <a:pt x="644097" y="2874782"/>
                    <a:pt x="546515" y="2868539"/>
                    <a:pt x="450208" y="2857451"/>
                  </a:cubicBezTo>
                  <a:cubicBezTo>
                    <a:pt x="305520" y="2840674"/>
                    <a:pt x="162095" y="2813810"/>
                    <a:pt x="22215" y="2775923"/>
                  </a:cubicBezTo>
                  <a:lnTo>
                    <a:pt x="0" y="2769256"/>
                  </a:lnTo>
                  <a:lnTo>
                    <a:pt x="0" y="2590612"/>
                  </a:lnTo>
                  <a:lnTo>
                    <a:pt x="199046" y="2627410"/>
                  </a:lnTo>
                  <a:cubicBezTo>
                    <a:pt x="288321" y="2639209"/>
                    <a:pt x="378197" y="2646537"/>
                    <a:pt x="468174" y="2649670"/>
                  </a:cubicBezTo>
                  <a:cubicBezTo>
                    <a:pt x="648333" y="2656805"/>
                    <a:pt x="826655" y="2647163"/>
                    <a:pt x="1003650" y="2622480"/>
                  </a:cubicBezTo>
                  <a:cubicBezTo>
                    <a:pt x="1091943" y="2609658"/>
                    <a:pt x="1179725" y="2593747"/>
                    <a:pt x="1266489" y="2573982"/>
                  </a:cubicBezTo>
                  <a:cubicBezTo>
                    <a:pt x="1353250" y="2553927"/>
                    <a:pt x="1439298" y="2531076"/>
                    <a:pt x="1524223" y="2504657"/>
                  </a:cubicBezTo>
                  <a:cubicBezTo>
                    <a:pt x="1609149" y="2478336"/>
                    <a:pt x="1693052" y="2448833"/>
                    <a:pt x="1775731" y="2416243"/>
                  </a:cubicBezTo>
                  <a:cubicBezTo>
                    <a:pt x="1858309" y="2383557"/>
                    <a:pt x="1939764" y="2347882"/>
                    <a:pt x="2019789" y="2309412"/>
                  </a:cubicBezTo>
                  <a:cubicBezTo>
                    <a:pt x="2179839" y="2232567"/>
                    <a:pt x="2334583" y="2144923"/>
                    <a:pt x="2482486" y="2046962"/>
                  </a:cubicBezTo>
                  <a:cubicBezTo>
                    <a:pt x="2519334" y="2022376"/>
                    <a:pt x="2556081" y="1997403"/>
                    <a:pt x="2591908" y="1971371"/>
                  </a:cubicBezTo>
                  <a:cubicBezTo>
                    <a:pt x="2610077" y="1958644"/>
                    <a:pt x="2627838" y="1945434"/>
                    <a:pt x="2645702" y="1932321"/>
                  </a:cubicBezTo>
                  <a:cubicBezTo>
                    <a:pt x="2663666" y="1919305"/>
                    <a:pt x="2681325" y="1905903"/>
                    <a:pt x="2698779" y="1892309"/>
                  </a:cubicBezTo>
                  <a:cubicBezTo>
                    <a:pt x="2768903" y="1838025"/>
                    <a:pt x="2837496" y="1781717"/>
                    <a:pt x="2903537" y="1722516"/>
                  </a:cubicBezTo>
                  <a:cubicBezTo>
                    <a:pt x="3035926" y="1604501"/>
                    <a:pt x="3158720" y="1475784"/>
                    <a:pt x="3269061" y="1337327"/>
                  </a:cubicBezTo>
                  <a:cubicBezTo>
                    <a:pt x="3324182" y="1268099"/>
                    <a:pt x="3376341" y="1196461"/>
                    <a:pt x="3424928" y="1122508"/>
                  </a:cubicBezTo>
                  <a:cubicBezTo>
                    <a:pt x="3472697" y="1048170"/>
                    <a:pt x="3517814" y="972000"/>
                    <a:pt x="3557622" y="893226"/>
                  </a:cubicBezTo>
                  <a:cubicBezTo>
                    <a:pt x="3567931" y="873654"/>
                    <a:pt x="3577526" y="853791"/>
                    <a:pt x="3587019" y="833929"/>
                  </a:cubicBezTo>
                  <a:lnTo>
                    <a:pt x="3601310" y="804040"/>
                  </a:lnTo>
                  <a:lnTo>
                    <a:pt x="3614885" y="773861"/>
                  </a:lnTo>
                  <a:cubicBezTo>
                    <a:pt x="3623766" y="753709"/>
                    <a:pt x="3632748" y="733559"/>
                    <a:pt x="3640812" y="713022"/>
                  </a:cubicBezTo>
                  <a:cubicBezTo>
                    <a:pt x="3648876" y="692485"/>
                    <a:pt x="3657756" y="672236"/>
                    <a:pt x="3665105" y="651506"/>
                  </a:cubicBezTo>
                  <a:cubicBezTo>
                    <a:pt x="3696544" y="569166"/>
                    <a:pt x="3723185" y="485089"/>
                    <a:pt x="3744110" y="399567"/>
                  </a:cubicBezTo>
                  <a:cubicBezTo>
                    <a:pt x="3765341" y="314238"/>
                    <a:pt x="3781392" y="227654"/>
                    <a:pt x="3792123" y="14044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Content Placeholder 7">
            <a:extLst>
              <a:ext uri="{FF2B5EF4-FFF2-40B4-BE49-F238E27FC236}">
                <a16:creationId xmlns:a16="http://schemas.microsoft.com/office/drawing/2014/main" xmlns="" id="{14865472-65D0-4929-0DF0-75E7399D7F2E}"/>
              </a:ext>
            </a:extLst>
          </p:cNvPr>
          <p:cNvSpPr>
            <a:spLocks noGrp="1"/>
          </p:cNvSpPr>
          <p:nvPr>
            <p:ph idx="1"/>
          </p:nvPr>
        </p:nvSpPr>
        <p:spPr>
          <a:xfrm>
            <a:off x="297877" y="1261423"/>
            <a:ext cx="6487236" cy="5192649"/>
          </a:xfrm>
        </p:spPr>
        <p:txBody>
          <a:bodyPr anchor="t">
            <a:normAutofit lnSpcReduction="10000"/>
          </a:bodyPr>
          <a:lstStyle/>
          <a:p>
            <a:pPr algn="just"/>
            <a:r>
              <a:rPr lang="en-US" sz="2400" b="1" u="sng" dirty="0">
                <a:solidFill>
                  <a:srgbClr val="00B050"/>
                </a:solidFill>
              </a:rPr>
              <a:t>Chemical safety rules</a:t>
            </a:r>
            <a:endParaRPr lang="en-US" sz="2400" dirty="0">
              <a:solidFill>
                <a:srgbClr val="00B050"/>
              </a:solidFill>
            </a:endParaRPr>
          </a:p>
          <a:p>
            <a:pPr algn="just">
              <a:lnSpc>
                <a:spcPct val="150000"/>
              </a:lnSpc>
            </a:pPr>
            <a:r>
              <a:rPr lang="en-US" sz="2400" dirty="0"/>
              <a:t>Since almost every lab uses chemicals of some sort, chemical safety rules are a must. Following these policies helps employees avoid spills and other accidents, as well as damage to the environment outside of the lab. These rules also set a clear procedure for employees to follow in the event that a spill does occur, in order to ensure it is cleaned up properly and injuries are avoided. </a:t>
            </a:r>
          </a:p>
          <a:p>
            <a:pPr algn="just"/>
            <a:endParaRPr lang="en-US" sz="2400" dirty="0" smtClean="0">
              <a:solidFill>
                <a:srgbClr val="000000"/>
              </a:solidFill>
              <a:effectLst/>
              <a:latin typeface="Times New Roman" panose="02020603050405020304" pitchFamily="18" charset="0"/>
              <a:ea typeface="Times New Roman" panose="02020603050405020304" pitchFamily="18" charset="0"/>
              <a:cs typeface="Arial" panose="020B0604020202020204" pitchFamily="34" charset="0"/>
            </a:endParaRPr>
          </a:p>
        </p:txBody>
      </p:sp>
      <p:grpSp>
        <p:nvGrpSpPr>
          <p:cNvPr id="21" name="Group 20">
            <a:extLst>
              <a:ext uri="{FF2B5EF4-FFF2-40B4-BE49-F238E27FC236}">
                <a16:creationId xmlns:a16="http://schemas.microsoft.com/office/drawing/2014/main" xmlns="" id="{C78D9229-E61D-4FEE-8321-2F8B64A8CADF}"/>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rot="5400000" flipH="1">
            <a:off x="10186037" y="4852038"/>
            <a:ext cx="2151670" cy="1860256"/>
            <a:chOff x="-305" y="-4155"/>
            <a:chExt cx="2514948" cy="2174333"/>
          </a:xfrm>
        </p:grpSpPr>
        <p:sp>
          <p:nvSpPr>
            <p:cNvPr id="22" name="Freeform: Shape 21">
              <a:extLst>
                <a:ext uri="{FF2B5EF4-FFF2-40B4-BE49-F238E27FC236}">
                  <a16:creationId xmlns:a16="http://schemas.microsoft.com/office/drawing/2014/main" xmlns="" id="{1FDD3CCB-26A3-4D79-AEB6-7A60CF980DC2}"/>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0"/>
              <a:ext cx="2514948" cy="2170178"/>
            </a:xfrm>
            <a:custGeom>
              <a:avLst/>
              <a:gdLst>
                <a:gd name="connsiteX0" fmla="*/ 2466091 w 2514948"/>
                <a:gd name="connsiteY0" fmla="*/ 0 h 2170178"/>
                <a:gd name="connsiteX1" fmla="*/ 2514948 w 2514948"/>
                <a:gd name="connsiteY1" fmla="*/ 0 h 2170178"/>
                <a:gd name="connsiteX2" fmla="*/ 2512286 w 2514948"/>
                <a:gd name="connsiteY2" fmla="*/ 12375 h 2170178"/>
                <a:gd name="connsiteX3" fmla="*/ 2394961 w 2514948"/>
                <a:gd name="connsiteY3" fmla="*/ 368660 h 2170178"/>
                <a:gd name="connsiteX4" fmla="*/ 2289734 w 2514948"/>
                <a:gd name="connsiteY4" fmla="*/ 598078 h 2170178"/>
                <a:gd name="connsiteX5" fmla="*/ 2163747 w 2514948"/>
                <a:gd name="connsiteY5" fmla="*/ 819078 h 2170178"/>
                <a:gd name="connsiteX6" fmla="*/ 1852241 w 2514948"/>
                <a:gd name="connsiteY6" fmla="*/ 1228932 h 2170178"/>
                <a:gd name="connsiteX7" fmla="*/ 1668235 w 2514948"/>
                <a:gd name="connsiteY7" fmla="*/ 1413844 h 2170178"/>
                <a:gd name="connsiteX8" fmla="*/ 1619510 w 2514948"/>
                <a:gd name="connsiteY8" fmla="*/ 1457722 h 2170178"/>
                <a:gd name="connsiteX9" fmla="*/ 1569835 w 2514948"/>
                <a:gd name="connsiteY9" fmla="*/ 1500704 h 2170178"/>
                <a:gd name="connsiteX10" fmla="*/ 1467169 w 2514948"/>
                <a:gd name="connsiteY10" fmla="*/ 1583266 h 2170178"/>
                <a:gd name="connsiteX11" fmla="*/ 1018393 w 2514948"/>
                <a:gd name="connsiteY11" fmla="*/ 1867576 h 2170178"/>
                <a:gd name="connsiteX12" fmla="*/ 255857 w 2514948"/>
                <a:gd name="connsiteY12" fmla="*/ 2133049 h 2170178"/>
                <a:gd name="connsiteX13" fmla="*/ 0 w 2514948"/>
                <a:gd name="connsiteY13" fmla="*/ 2170178 h 2170178"/>
                <a:gd name="connsiteX14" fmla="*/ 0 w 2514948"/>
                <a:gd name="connsiteY14" fmla="*/ 1940056 h 2170178"/>
                <a:gd name="connsiteX15" fmla="*/ 201609 w 2514948"/>
                <a:gd name="connsiteY15" fmla="*/ 1902856 h 2170178"/>
                <a:gd name="connsiteX16" fmla="*/ 440974 w 2514948"/>
                <a:gd name="connsiteY16" fmla="*/ 1838472 h 2170178"/>
                <a:gd name="connsiteX17" fmla="*/ 674558 w 2514948"/>
                <a:gd name="connsiteY17" fmla="*/ 1756359 h 2170178"/>
                <a:gd name="connsiteX18" fmla="*/ 901222 w 2514948"/>
                <a:gd name="connsiteY18" fmla="*/ 1657142 h 2170178"/>
                <a:gd name="connsiteX19" fmla="*/ 1330943 w 2514948"/>
                <a:gd name="connsiteY19" fmla="*/ 1413396 h 2170178"/>
                <a:gd name="connsiteX20" fmla="*/ 1432566 w 2514948"/>
                <a:gd name="connsiteY20" fmla="*/ 1343193 h 2170178"/>
                <a:gd name="connsiteX21" fmla="*/ 1482527 w 2514948"/>
                <a:gd name="connsiteY21" fmla="*/ 1306926 h 2170178"/>
                <a:gd name="connsiteX22" fmla="*/ 1531821 w 2514948"/>
                <a:gd name="connsiteY22" fmla="*/ 1269765 h 2170178"/>
                <a:gd name="connsiteX23" fmla="*/ 1721986 w 2514948"/>
                <a:gd name="connsiteY23" fmla="*/ 1112073 h 2170178"/>
                <a:gd name="connsiteX24" fmla="*/ 2061460 w 2514948"/>
                <a:gd name="connsiteY24" fmla="*/ 754336 h 2170178"/>
                <a:gd name="connsiteX25" fmla="*/ 2206218 w 2514948"/>
                <a:gd name="connsiteY25" fmla="*/ 554827 h 2170178"/>
                <a:gd name="connsiteX26" fmla="*/ 2329455 w 2514948"/>
                <a:gd name="connsiteY26" fmla="*/ 341886 h 2170178"/>
                <a:gd name="connsiteX27" fmla="*/ 2356757 w 2514948"/>
                <a:gd name="connsiteY27" fmla="*/ 286815 h 2170178"/>
                <a:gd name="connsiteX28" fmla="*/ 2370030 w 2514948"/>
                <a:gd name="connsiteY28" fmla="*/ 259056 h 2170178"/>
                <a:gd name="connsiteX29" fmla="*/ 2382637 w 2514948"/>
                <a:gd name="connsiteY29" fmla="*/ 231028 h 2170178"/>
                <a:gd name="connsiteX30" fmla="*/ 2406716 w 2514948"/>
                <a:gd name="connsiteY30" fmla="*/ 174525 h 2170178"/>
                <a:gd name="connsiteX31" fmla="*/ 2429278 w 2514948"/>
                <a:gd name="connsiteY31" fmla="*/ 117393 h 21701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2514948" h="2170178">
                  <a:moveTo>
                    <a:pt x="2466091" y="0"/>
                  </a:moveTo>
                  <a:lnTo>
                    <a:pt x="2514948" y="0"/>
                  </a:lnTo>
                  <a:lnTo>
                    <a:pt x="2512286" y="12375"/>
                  </a:lnTo>
                  <a:cubicBezTo>
                    <a:pt x="2481760" y="133161"/>
                    <a:pt x="2442526" y="252239"/>
                    <a:pt x="2394961" y="368660"/>
                  </a:cubicBezTo>
                  <a:cubicBezTo>
                    <a:pt x="2363109" y="446208"/>
                    <a:pt x="2328603" y="523039"/>
                    <a:pt x="2289734" y="598078"/>
                  </a:cubicBezTo>
                  <a:cubicBezTo>
                    <a:pt x="2251436" y="673387"/>
                    <a:pt x="2209251" y="747083"/>
                    <a:pt x="2163747" y="819078"/>
                  </a:cubicBezTo>
                  <a:cubicBezTo>
                    <a:pt x="2072646" y="962979"/>
                    <a:pt x="1968652" y="1100611"/>
                    <a:pt x="1852241" y="1228932"/>
                  </a:cubicBezTo>
                  <a:cubicBezTo>
                    <a:pt x="1793748" y="1292868"/>
                    <a:pt x="1732698" y="1354923"/>
                    <a:pt x="1668235" y="1413844"/>
                  </a:cubicBezTo>
                  <a:cubicBezTo>
                    <a:pt x="1652214" y="1428709"/>
                    <a:pt x="1636100" y="1443395"/>
                    <a:pt x="1619510" y="1457722"/>
                  </a:cubicBezTo>
                  <a:cubicBezTo>
                    <a:pt x="1603015" y="1472140"/>
                    <a:pt x="1586805" y="1486825"/>
                    <a:pt x="1569835" y="1500704"/>
                  </a:cubicBezTo>
                  <a:cubicBezTo>
                    <a:pt x="1536276" y="1528911"/>
                    <a:pt x="1501865" y="1556223"/>
                    <a:pt x="1467169" y="1583266"/>
                  </a:cubicBezTo>
                  <a:cubicBezTo>
                    <a:pt x="1327719" y="1690722"/>
                    <a:pt x="1177085" y="1785910"/>
                    <a:pt x="1018393" y="1867576"/>
                  </a:cubicBezTo>
                  <a:cubicBezTo>
                    <a:pt x="780425" y="1990142"/>
                    <a:pt x="522567" y="2080875"/>
                    <a:pt x="255857" y="2133049"/>
                  </a:cubicBezTo>
                  <a:lnTo>
                    <a:pt x="0" y="2170178"/>
                  </a:lnTo>
                  <a:lnTo>
                    <a:pt x="0" y="1940056"/>
                  </a:lnTo>
                  <a:lnTo>
                    <a:pt x="201609" y="1902856"/>
                  </a:lnTo>
                  <a:cubicBezTo>
                    <a:pt x="282186" y="1884231"/>
                    <a:pt x="362102" y="1863008"/>
                    <a:pt x="440974" y="1838472"/>
                  </a:cubicBezTo>
                  <a:cubicBezTo>
                    <a:pt x="519848" y="1814027"/>
                    <a:pt x="597771" y="1786627"/>
                    <a:pt x="674558" y="1756359"/>
                  </a:cubicBezTo>
                  <a:cubicBezTo>
                    <a:pt x="751250" y="1726003"/>
                    <a:pt x="826900" y="1692870"/>
                    <a:pt x="901222" y="1657142"/>
                  </a:cubicBezTo>
                  <a:cubicBezTo>
                    <a:pt x="1049865" y="1585774"/>
                    <a:pt x="1193581" y="1504376"/>
                    <a:pt x="1330943" y="1413396"/>
                  </a:cubicBezTo>
                  <a:cubicBezTo>
                    <a:pt x="1365165" y="1390563"/>
                    <a:pt x="1399293" y="1367370"/>
                    <a:pt x="1432566" y="1343193"/>
                  </a:cubicBezTo>
                  <a:cubicBezTo>
                    <a:pt x="1449441" y="1331373"/>
                    <a:pt x="1465936" y="1319104"/>
                    <a:pt x="1482527" y="1306926"/>
                  </a:cubicBezTo>
                  <a:cubicBezTo>
                    <a:pt x="1499210" y="1294837"/>
                    <a:pt x="1515611" y="1282391"/>
                    <a:pt x="1531821" y="1269765"/>
                  </a:cubicBezTo>
                  <a:cubicBezTo>
                    <a:pt x="1596947" y="1219350"/>
                    <a:pt x="1660652" y="1167055"/>
                    <a:pt x="1721986" y="1112073"/>
                  </a:cubicBezTo>
                  <a:cubicBezTo>
                    <a:pt x="1844940" y="1002469"/>
                    <a:pt x="1958983" y="882926"/>
                    <a:pt x="2061460" y="754336"/>
                  </a:cubicBezTo>
                  <a:cubicBezTo>
                    <a:pt x="2112652" y="690042"/>
                    <a:pt x="2161094" y="623510"/>
                    <a:pt x="2206218" y="554827"/>
                  </a:cubicBezTo>
                  <a:cubicBezTo>
                    <a:pt x="2250583" y="485787"/>
                    <a:pt x="2292484" y="415046"/>
                    <a:pt x="2329455" y="341886"/>
                  </a:cubicBezTo>
                  <a:cubicBezTo>
                    <a:pt x="2339030" y="323709"/>
                    <a:pt x="2347941" y="305261"/>
                    <a:pt x="2356757" y="286815"/>
                  </a:cubicBezTo>
                  <a:lnTo>
                    <a:pt x="2370030" y="259056"/>
                  </a:lnTo>
                  <a:lnTo>
                    <a:pt x="2382637" y="231028"/>
                  </a:lnTo>
                  <a:cubicBezTo>
                    <a:pt x="2390885" y="212312"/>
                    <a:pt x="2399227" y="193598"/>
                    <a:pt x="2406716" y="174525"/>
                  </a:cubicBezTo>
                  <a:cubicBezTo>
                    <a:pt x="2414206" y="155452"/>
                    <a:pt x="2422453" y="136646"/>
                    <a:pt x="2429278" y="11739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xmlns="" id="{E9AC4470-5113-4709-B29F-CDB937F2545C}"/>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4155"/>
              <a:ext cx="2493062" cy="1947896"/>
            </a:xfrm>
            <a:custGeom>
              <a:avLst/>
              <a:gdLst>
                <a:gd name="connsiteX0" fmla="*/ 1896911 w 2493062"/>
                <a:gd name="connsiteY0" fmla="*/ 0 h 1947896"/>
                <a:gd name="connsiteX1" fmla="*/ 2493062 w 2493062"/>
                <a:gd name="connsiteY1" fmla="*/ 0 h 1947896"/>
                <a:gd name="connsiteX2" fmla="*/ 2435315 w 2493062"/>
                <a:gd name="connsiteY2" fmla="*/ 178165 h 1947896"/>
                <a:gd name="connsiteX3" fmla="*/ 93066 w 2493062"/>
                <a:gd name="connsiteY3" fmla="*/ 1935859 h 1947896"/>
                <a:gd name="connsiteX4" fmla="*/ 0 w 2493062"/>
                <a:gd name="connsiteY4" fmla="*/ 1947896 h 1947896"/>
                <a:gd name="connsiteX5" fmla="*/ 0 w 2493062"/>
                <a:gd name="connsiteY5" fmla="*/ 1404756 h 1947896"/>
                <a:gd name="connsiteX6" fmla="*/ 17392 w 2493062"/>
                <a:gd name="connsiteY6" fmla="*/ 1402364 h 1947896"/>
                <a:gd name="connsiteX7" fmla="*/ 464249 w 2493062"/>
                <a:gd name="connsiteY7" fmla="*/ 1281208 h 1947896"/>
                <a:gd name="connsiteX8" fmla="*/ 1260556 w 2493062"/>
                <a:gd name="connsiteY8" fmla="*/ 833835 h 1947896"/>
                <a:gd name="connsiteX9" fmla="*/ 1807924 w 2493062"/>
                <a:gd name="connsiteY9" fmla="*/ 193222 h 1947896"/>
                <a:gd name="connsiteX10" fmla="*/ 1874357 w 2493062"/>
                <a:gd name="connsiteY10" fmla="*/ 58333 h 1947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3062" h="1947896">
                  <a:moveTo>
                    <a:pt x="1896911" y="0"/>
                  </a:moveTo>
                  <a:lnTo>
                    <a:pt x="2493062" y="0"/>
                  </a:lnTo>
                  <a:lnTo>
                    <a:pt x="2435315" y="178165"/>
                  </a:lnTo>
                  <a:cubicBezTo>
                    <a:pt x="2088122" y="1071812"/>
                    <a:pt x="1129732" y="1758033"/>
                    <a:pt x="93066" y="1935859"/>
                  </a:cubicBezTo>
                  <a:lnTo>
                    <a:pt x="0" y="1947896"/>
                  </a:lnTo>
                  <a:lnTo>
                    <a:pt x="0" y="1404756"/>
                  </a:lnTo>
                  <a:lnTo>
                    <a:pt x="17392" y="1402364"/>
                  </a:lnTo>
                  <a:cubicBezTo>
                    <a:pt x="167719" y="1375030"/>
                    <a:pt x="318070" y="1334398"/>
                    <a:pt x="464249" y="1281208"/>
                  </a:cubicBezTo>
                  <a:cubicBezTo>
                    <a:pt x="753480" y="1176081"/>
                    <a:pt x="1028869" y="1021346"/>
                    <a:pt x="1260556" y="833835"/>
                  </a:cubicBezTo>
                  <a:cubicBezTo>
                    <a:pt x="1491960" y="646594"/>
                    <a:pt x="1681177" y="425056"/>
                    <a:pt x="1807924" y="193222"/>
                  </a:cubicBezTo>
                  <a:cubicBezTo>
                    <a:pt x="1832328" y="148578"/>
                    <a:pt x="1854477" y="103599"/>
                    <a:pt x="1874357" y="58333"/>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xmlns="" id="{3E0D146C-9DAB-421E-AE88-5F854BF3F7E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0"/>
              <a:ext cx="2501089" cy="1972702"/>
            </a:xfrm>
            <a:custGeom>
              <a:avLst/>
              <a:gdLst>
                <a:gd name="connsiteX0" fmla="*/ 2318728 w 2501089"/>
                <a:gd name="connsiteY0" fmla="*/ 0 h 1972702"/>
                <a:gd name="connsiteX1" fmla="*/ 2501089 w 2501089"/>
                <a:gd name="connsiteY1" fmla="*/ 0 h 1972702"/>
                <a:gd name="connsiteX2" fmla="*/ 2453909 w 2501089"/>
                <a:gd name="connsiteY2" fmla="*/ 167837 h 1972702"/>
                <a:gd name="connsiteX3" fmla="*/ 2361125 w 2501089"/>
                <a:gd name="connsiteY3" fmla="*/ 392084 h 1972702"/>
                <a:gd name="connsiteX4" fmla="*/ 1768255 w 2501089"/>
                <a:gd name="connsiteY4" fmla="*/ 1167644 h 1972702"/>
                <a:gd name="connsiteX5" fmla="*/ 1375125 w 2501089"/>
                <a:gd name="connsiteY5" fmla="*/ 1471474 h 1972702"/>
                <a:gd name="connsiteX6" fmla="*/ 935735 w 2501089"/>
                <a:gd name="connsiteY6" fmla="*/ 1712713 h 1972702"/>
                <a:gd name="connsiteX7" fmla="*/ 212353 w 2501089"/>
                <a:gd name="connsiteY7" fmla="*/ 1940294 h 1972702"/>
                <a:gd name="connsiteX8" fmla="*/ 0 w 2501089"/>
                <a:gd name="connsiteY8" fmla="*/ 1972702 h 1972702"/>
                <a:gd name="connsiteX9" fmla="*/ 0 w 2501089"/>
                <a:gd name="connsiteY9" fmla="*/ 1732181 h 1972702"/>
                <a:gd name="connsiteX10" fmla="*/ 161195 w 2501089"/>
                <a:gd name="connsiteY10" fmla="*/ 1706590 h 1972702"/>
                <a:gd name="connsiteX11" fmla="*/ 388463 w 2501089"/>
                <a:gd name="connsiteY11" fmla="*/ 1652268 h 1972702"/>
                <a:gd name="connsiteX12" fmla="*/ 826716 w 2501089"/>
                <a:gd name="connsiteY12" fmla="*/ 1493950 h 1972702"/>
                <a:gd name="connsiteX13" fmla="*/ 1609847 w 2501089"/>
                <a:gd name="connsiteY13" fmla="*/ 1007535 h 1972702"/>
                <a:gd name="connsiteX14" fmla="*/ 1929982 w 2501089"/>
                <a:gd name="connsiteY14" fmla="*/ 682930 h 1972702"/>
                <a:gd name="connsiteX15" fmla="*/ 2183093 w 2501089"/>
                <a:gd name="connsiteY15" fmla="*/ 310149 h 1972702"/>
                <a:gd name="connsiteX16" fmla="*/ 2280286 w 2501089"/>
                <a:gd name="connsiteY16" fmla="*/ 108435 h 19727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501089" h="1972702">
                  <a:moveTo>
                    <a:pt x="2318728" y="0"/>
                  </a:moveTo>
                  <a:lnTo>
                    <a:pt x="2501089" y="0"/>
                  </a:lnTo>
                  <a:lnTo>
                    <a:pt x="2453909" y="167837"/>
                  </a:lnTo>
                  <a:cubicBezTo>
                    <a:pt x="2427555" y="244153"/>
                    <a:pt x="2396627" y="319103"/>
                    <a:pt x="2361125" y="392084"/>
                  </a:cubicBezTo>
                  <a:cubicBezTo>
                    <a:pt x="2218453" y="684005"/>
                    <a:pt x="2011698" y="945211"/>
                    <a:pt x="1768255" y="1167644"/>
                  </a:cubicBezTo>
                  <a:cubicBezTo>
                    <a:pt x="1646250" y="1278860"/>
                    <a:pt x="1514385" y="1380316"/>
                    <a:pt x="1375125" y="1471474"/>
                  </a:cubicBezTo>
                  <a:cubicBezTo>
                    <a:pt x="1235677" y="1562542"/>
                    <a:pt x="1088928" y="1643672"/>
                    <a:pt x="935735" y="1712713"/>
                  </a:cubicBezTo>
                  <a:cubicBezTo>
                    <a:pt x="705659" y="1815533"/>
                    <a:pt x="462359" y="1892212"/>
                    <a:pt x="212353" y="1940294"/>
                  </a:cubicBezTo>
                  <a:lnTo>
                    <a:pt x="0" y="1972702"/>
                  </a:lnTo>
                  <a:lnTo>
                    <a:pt x="0" y="1732181"/>
                  </a:lnTo>
                  <a:lnTo>
                    <a:pt x="161195" y="1706590"/>
                  </a:lnTo>
                  <a:cubicBezTo>
                    <a:pt x="237638" y="1691378"/>
                    <a:pt x="313477" y="1673222"/>
                    <a:pt x="388463" y="1652268"/>
                  </a:cubicBezTo>
                  <a:cubicBezTo>
                    <a:pt x="538529" y="1610539"/>
                    <a:pt x="684898" y="1556543"/>
                    <a:pt x="826716" y="1493950"/>
                  </a:cubicBezTo>
                  <a:cubicBezTo>
                    <a:pt x="1111207" y="1370107"/>
                    <a:pt x="1376832" y="1205881"/>
                    <a:pt x="1609847" y="1007535"/>
                  </a:cubicBezTo>
                  <a:cubicBezTo>
                    <a:pt x="1725975" y="908049"/>
                    <a:pt x="1833571" y="799519"/>
                    <a:pt x="1929982" y="682930"/>
                  </a:cubicBezTo>
                  <a:cubicBezTo>
                    <a:pt x="2026581" y="566520"/>
                    <a:pt x="2111806" y="441692"/>
                    <a:pt x="2183093" y="310149"/>
                  </a:cubicBezTo>
                  <a:cubicBezTo>
                    <a:pt x="2218738" y="244422"/>
                    <a:pt x="2251396" y="177150"/>
                    <a:pt x="2280286" y="10843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800"/>
            </a:p>
          </p:txBody>
        </p:sp>
        <p:sp>
          <p:nvSpPr>
            <p:cNvPr id="25" name="Freeform: Shape 24">
              <a:extLst>
                <a:ext uri="{FF2B5EF4-FFF2-40B4-BE49-F238E27FC236}">
                  <a16:creationId xmlns:a16="http://schemas.microsoft.com/office/drawing/2014/main" xmlns="" id="{12EB32A5-4408-4F6C-84B2-F9A908237A6D}"/>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305" y="1"/>
              <a:ext cx="2491105" cy="1943661"/>
            </a:xfrm>
            <a:custGeom>
              <a:avLst/>
              <a:gdLst>
                <a:gd name="connsiteX0" fmla="*/ 1995408 w 2491105"/>
                <a:gd name="connsiteY0" fmla="*/ 0 h 1943661"/>
                <a:gd name="connsiteX1" fmla="*/ 2491105 w 2491105"/>
                <a:gd name="connsiteY1" fmla="*/ 0 h 1943661"/>
                <a:gd name="connsiteX2" fmla="*/ 2434705 w 2491105"/>
                <a:gd name="connsiteY2" fmla="*/ 174009 h 1943661"/>
                <a:gd name="connsiteX3" fmla="*/ 92457 w 2491105"/>
                <a:gd name="connsiteY3" fmla="*/ 1931703 h 1943661"/>
                <a:gd name="connsiteX4" fmla="*/ 0 w 2491105"/>
                <a:gd name="connsiteY4" fmla="*/ 1943661 h 1943661"/>
                <a:gd name="connsiteX5" fmla="*/ 0 w 2491105"/>
                <a:gd name="connsiteY5" fmla="*/ 1491489 h 1943661"/>
                <a:gd name="connsiteX6" fmla="*/ 34107 w 2491105"/>
                <a:gd name="connsiteY6" fmla="*/ 1486836 h 1943661"/>
                <a:gd name="connsiteX7" fmla="*/ 497577 w 2491105"/>
                <a:gd name="connsiteY7" fmla="*/ 1360598 h 1943661"/>
                <a:gd name="connsiteX8" fmla="*/ 1321566 w 2491105"/>
                <a:gd name="connsiteY8" fmla="*/ 897645 h 1943661"/>
                <a:gd name="connsiteX9" fmla="*/ 1891495 w 2491105"/>
                <a:gd name="connsiteY9" fmla="*/ 230078 h 1943661"/>
                <a:gd name="connsiteX10" fmla="*/ 1961469 w 2491105"/>
                <a:gd name="connsiteY10" fmla="*/ 87885 h 1943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491105" h="1943661">
                  <a:moveTo>
                    <a:pt x="1995408" y="0"/>
                  </a:moveTo>
                  <a:lnTo>
                    <a:pt x="2491105" y="0"/>
                  </a:lnTo>
                  <a:lnTo>
                    <a:pt x="2434705" y="174009"/>
                  </a:lnTo>
                  <a:cubicBezTo>
                    <a:pt x="2087512" y="1067655"/>
                    <a:pt x="1129122" y="1753877"/>
                    <a:pt x="92457" y="1931703"/>
                  </a:cubicBezTo>
                  <a:lnTo>
                    <a:pt x="0" y="1943661"/>
                  </a:lnTo>
                  <a:lnTo>
                    <a:pt x="0" y="1491489"/>
                  </a:lnTo>
                  <a:lnTo>
                    <a:pt x="34107" y="1486836"/>
                  </a:lnTo>
                  <a:cubicBezTo>
                    <a:pt x="189055" y="1458696"/>
                    <a:pt x="343908" y="1416565"/>
                    <a:pt x="497577" y="1360598"/>
                  </a:cubicBezTo>
                  <a:cubicBezTo>
                    <a:pt x="796856" y="1251889"/>
                    <a:pt x="1081725" y="1091781"/>
                    <a:pt x="1321566" y="897645"/>
                  </a:cubicBezTo>
                  <a:cubicBezTo>
                    <a:pt x="1565577" y="700195"/>
                    <a:pt x="1757355" y="475523"/>
                    <a:pt x="1891495" y="230078"/>
                  </a:cubicBezTo>
                  <a:cubicBezTo>
                    <a:pt x="1917197" y="183033"/>
                    <a:pt x="1940526" y="135619"/>
                    <a:pt x="1961469" y="87885"/>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TextBox 2"/>
          <p:cNvSpPr txBox="1"/>
          <p:nvPr/>
        </p:nvSpPr>
        <p:spPr>
          <a:xfrm rot="20102133">
            <a:off x="3118352" y="1229259"/>
            <a:ext cx="7655538" cy="400110"/>
          </a:xfrm>
          <a:prstGeom prst="rect">
            <a:avLst/>
          </a:prstGeom>
          <a:noFill/>
        </p:spPr>
        <p:txBody>
          <a:bodyPr wrap="square" rtlCol="1">
            <a:spAutoFit/>
          </a:bodyPr>
          <a:lstStyle/>
          <a:p>
            <a:r>
              <a:rPr lang="en-US" sz="2000" dirty="0" smtClean="0">
                <a:solidFill>
                  <a:srgbClr val="C00000"/>
                </a:solidFill>
              </a:rPr>
              <a:t>Asst. Prof. </a:t>
            </a:r>
            <a:r>
              <a:rPr lang="en-US" sz="2000" dirty="0" err="1" smtClean="0">
                <a:solidFill>
                  <a:srgbClr val="C00000"/>
                </a:solidFill>
              </a:rPr>
              <a:t>Wasan</a:t>
            </a:r>
            <a:r>
              <a:rPr lang="en-US" sz="2000" dirty="0" smtClean="0">
                <a:solidFill>
                  <a:srgbClr val="C00000"/>
                </a:solidFill>
              </a:rPr>
              <a:t> </a:t>
            </a:r>
            <a:r>
              <a:rPr lang="en-US" sz="2000" dirty="0" err="1" smtClean="0">
                <a:solidFill>
                  <a:srgbClr val="C00000"/>
                </a:solidFill>
              </a:rPr>
              <a:t>abdul</a:t>
            </a:r>
            <a:r>
              <a:rPr lang="en-US" sz="2000" dirty="0" smtClean="0">
                <a:solidFill>
                  <a:srgbClr val="C00000"/>
                </a:solidFill>
              </a:rPr>
              <a:t> </a:t>
            </a:r>
            <a:r>
              <a:rPr lang="en-US" sz="2000" dirty="0" err="1" smtClean="0">
                <a:solidFill>
                  <a:srgbClr val="C00000"/>
                </a:solidFill>
              </a:rPr>
              <a:t>Razzaq</a:t>
            </a:r>
            <a:r>
              <a:rPr lang="en-US" sz="2000" dirty="0" smtClean="0">
                <a:solidFill>
                  <a:srgbClr val="C00000"/>
                </a:solidFill>
              </a:rPr>
              <a:t>    </a:t>
            </a:r>
            <a:r>
              <a:rPr lang="en-US" sz="2000" dirty="0">
                <a:solidFill>
                  <a:srgbClr val="C00000"/>
                </a:solidFill>
              </a:rPr>
              <a:t>Asst. Prof. </a:t>
            </a:r>
            <a:r>
              <a:rPr lang="en-US" sz="2000" dirty="0" err="1" smtClean="0">
                <a:solidFill>
                  <a:srgbClr val="C00000"/>
                </a:solidFill>
              </a:rPr>
              <a:t>Ruaa</a:t>
            </a:r>
            <a:r>
              <a:rPr lang="en-US" sz="2000" dirty="0" smtClean="0">
                <a:solidFill>
                  <a:srgbClr val="C00000"/>
                </a:solidFill>
              </a:rPr>
              <a:t> </a:t>
            </a:r>
            <a:r>
              <a:rPr lang="en-US" sz="2000" dirty="0" err="1" smtClean="0">
                <a:solidFill>
                  <a:srgbClr val="C00000"/>
                </a:solidFill>
              </a:rPr>
              <a:t>Muhammed</a:t>
            </a:r>
            <a:r>
              <a:rPr lang="en-US" sz="2000" dirty="0" smtClean="0">
                <a:solidFill>
                  <a:srgbClr val="C00000"/>
                </a:solidFill>
              </a:rPr>
              <a:t> </a:t>
            </a:r>
            <a:r>
              <a:rPr lang="en-US" sz="2000" dirty="0" err="1" smtClean="0">
                <a:solidFill>
                  <a:srgbClr val="C00000"/>
                </a:solidFill>
              </a:rPr>
              <a:t>Dhedan</a:t>
            </a:r>
            <a:endParaRPr lang="ar-IQ" sz="2000" dirty="0">
              <a:solidFill>
                <a:srgbClr val="C00000"/>
              </a:solidFill>
            </a:endParaRPr>
          </a:p>
        </p:txBody>
      </p:sp>
      <p:pic>
        <p:nvPicPr>
          <p:cNvPr id="20" name="Picture 19" descr="Chemical lab safety rules"/>
          <p:cNvPicPr/>
          <p:nvPr/>
        </p:nvPicPr>
        <p:blipFill>
          <a:blip r:embed="rId2">
            <a:extLst>
              <a:ext uri="{28A0092B-C50C-407E-A947-70E740481C1C}">
                <a14:useLocalDpi xmlns:a14="http://schemas.microsoft.com/office/drawing/2010/main" val="0"/>
              </a:ext>
            </a:extLst>
          </a:blip>
          <a:srcRect/>
          <a:stretch>
            <a:fillRect/>
          </a:stretch>
        </p:blipFill>
        <p:spPr bwMode="auto">
          <a:xfrm>
            <a:off x="7044779" y="1586253"/>
            <a:ext cx="4630385" cy="4205591"/>
          </a:xfrm>
          <a:prstGeom prst="rect">
            <a:avLst/>
          </a:prstGeom>
          <a:noFill/>
          <a:ln>
            <a:noFill/>
          </a:ln>
        </p:spPr>
      </p:pic>
    </p:spTree>
    <p:extLst>
      <p:ext uri="{BB962C8B-B14F-4D97-AF65-F5344CB8AC3E}">
        <p14:creationId xmlns:p14="http://schemas.microsoft.com/office/powerpoint/2010/main" val="1765621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871CAF7-8FF6-3B41-5238-B38808F6FA2E}"/>
              </a:ext>
            </a:extLst>
          </p:cNvPr>
          <p:cNvSpPr>
            <a:spLocks noGrp="1"/>
          </p:cNvSpPr>
          <p:nvPr>
            <p:ph idx="1"/>
          </p:nvPr>
        </p:nvSpPr>
        <p:spPr>
          <a:xfrm>
            <a:off x="294859" y="712441"/>
            <a:ext cx="11155019" cy="5330549"/>
          </a:xfrm>
        </p:spPr>
        <p:txBody>
          <a:bodyPr>
            <a:normAutofit/>
          </a:bodyPr>
          <a:lstStyle/>
          <a:p>
            <a:pPr marL="514350" lvl="0" indent="-514350">
              <a:lnSpc>
                <a:spcPct val="100000"/>
              </a:lnSpc>
              <a:buFont typeface="+mj-lt"/>
              <a:buAutoNum type="arabicPeriod"/>
            </a:pPr>
            <a:r>
              <a:rPr lang="en-US" sz="3200" dirty="0"/>
              <a:t>Every chemical should be treated as though it were dangerous.</a:t>
            </a:r>
          </a:p>
          <a:p>
            <a:pPr marL="514350" lvl="0" indent="-514350">
              <a:lnSpc>
                <a:spcPct val="100000"/>
              </a:lnSpc>
              <a:buFont typeface="+mj-lt"/>
              <a:buAutoNum type="arabicPeriod"/>
            </a:pPr>
            <a:r>
              <a:rPr lang="en-US" sz="3200" dirty="0"/>
              <a:t>Do not allow any solvent to come into contact with your skin. </a:t>
            </a:r>
          </a:p>
          <a:p>
            <a:pPr marL="514350" lvl="0" indent="-514350">
              <a:lnSpc>
                <a:spcPct val="100000"/>
              </a:lnSpc>
              <a:buFont typeface="+mj-lt"/>
              <a:buAutoNum type="arabicPeriod"/>
            </a:pPr>
            <a:r>
              <a:rPr lang="en-US" sz="3200" dirty="0"/>
              <a:t>All chemicals should always be clearly labeled with the name of the substance, its concentration, the date it was received, and the name of the person responsible for it.</a:t>
            </a:r>
          </a:p>
          <a:p>
            <a:pPr marL="514350" lvl="0" indent="-514350">
              <a:lnSpc>
                <a:spcPct val="100000"/>
              </a:lnSpc>
              <a:buFont typeface="+mj-lt"/>
              <a:buAutoNum type="arabicPeriod"/>
            </a:pPr>
            <a:r>
              <a:rPr lang="en-US" sz="3200" dirty="0"/>
              <a:t>Before removing any of the contents from a chemical bottle, read the label twice.</a:t>
            </a:r>
          </a:p>
          <a:p>
            <a:pPr marL="514350" lvl="0" indent="-514350">
              <a:lnSpc>
                <a:spcPct val="100000"/>
              </a:lnSpc>
              <a:buFont typeface="+mj-lt"/>
              <a:buAutoNum type="arabicPeriod"/>
            </a:pPr>
            <a:r>
              <a:rPr lang="en-US" sz="3200" dirty="0"/>
              <a:t>Never take more chemicals from a bottle than you need for your work. </a:t>
            </a:r>
          </a:p>
          <a:p>
            <a:pPr marL="514350" indent="-514350">
              <a:lnSpc>
                <a:spcPct val="100000"/>
              </a:lnSpc>
              <a:buFont typeface="+mj-lt"/>
              <a:buAutoNum type="arabicPeriod"/>
            </a:pPr>
            <a:endParaRPr lang="en-US" sz="3200" dirty="0">
              <a:cs typeface="+mj-cs"/>
            </a:endParaRPr>
          </a:p>
        </p:txBody>
      </p:sp>
      <p:sp>
        <p:nvSpPr>
          <p:cNvPr id="2" name="TextBox 1"/>
          <p:cNvSpPr txBox="1"/>
          <p:nvPr/>
        </p:nvSpPr>
        <p:spPr>
          <a:xfrm rot="21049600">
            <a:off x="4137391" y="4864748"/>
            <a:ext cx="7626144" cy="707886"/>
          </a:xfrm>
          <a:prstGeom prst="rect">
            <a:avLst/>
          </a:prstGeom>
          <a:noFill/>
        </p:spPr>
        <p:txBody>
          <a:bodyPr wrap="square" rtlCol="1">
            <a:spAutoFit/>
          </a:bodyPr>
          <a:lstStyle/>
          <a:p>
            <a:r>
              <a:rPr lang="en-US" sz="2000" dirty="0">
                <a:solidFill>
                  <a:srgbClr val="C00000"/>
                </a:solidFill>
              </a:rPr>
              <a:t>Asst. Prof. </a:t>
            </a:r>
            <a:r>
              <a:rPr lang="en-US" sz="2000" dirty="0" err="1">
                <a:solidFill>
                  <a:srgbClr val="C00000"/>
                </a:solidFill>
              </a:rPr>
              <a:t>Wasan</a:t>
            </a:r>
            <a:r>
              <a:rPr lang="en-US" sz="2000" dirty="0">
                <a:solidFill>
                  <a:srgbClr val="C00000"/>
                </a:solidFill>
              </a:rPr>
              <a:t> </a:t>
            </a:r>
            <a:r>
              <a:rPr lang="en-US" sz="2000" dirty="0" err="1">
                <a:solidFill>
                  <a:srgbClr val="C00000"/>
                </a:solidFill>
              </a:rPr>
              <a:t>abdul</a:t>
            </a:r>
            <a:r>
              <a:rPr lang="en-US" sz="2000" dirty="0">
                <a:solidFill>
                  <a:srgbClr val="C00000"/>
                </a:solidFill>
              </a:rPr>
              <a:t> </a:t>
            </a:r>
            <a:r>
              <a:rPr lang="en-US" sz="2000" dirty="0" err="1">
                <a:solidFill>
                  <a:srgbClr val="C00000"/>
                </a:solidFill>
              </a:rPr>
              <a:t>Razzaq</a:t>
            </a:r>
            <a:r>
              <a:rPr lang="en-US" sz="2000" dirty="0">
                <a:solidFill>
                  <a:srgbClr val="C00000"/>
                </a:solidFill>
              </a:rPr>
              <a:t>    Asst. Prof. </a:t>
            </a:r>
            <a:r>
              <a:rPr lang="en-US" sz="2000" dirty="0" err="1">
                <a:solidFill>
                  <a:srgbClr val="C00000"/>
                </a:solidFill>
              </a:rPr>
              <a:t>Ruaa</a:t>
            </a:r>
            <a:r>
              <a:rPr lang="en-US" sz="2000" dirty="0">
                <a:solidFill>
                  <a:srgbClr val="C00000"/>
                </a:solidFill>
              </a:rPr>
              <a:t> </a:t>
            </a:r>
            <a:r>
              <a:rPr lang="en-US" sz="2000" dirty="0" err="1">
                <a:solidFill>
                  <a:srgbClr val="C00000"/>
                </a:solidFill>
              </a:rPr>
              <a:t>Muhammed</a:t>
            </a:r>
            <a:r>
              <a:rPr lang="en-US" sz="2000" dirty="0">
                <a:solidFill>
                  <a:srgbClr val="C00000"/>
                </a:solidFill>
              </a:rPr>
              <a:t> </a:t>
            </a:r>
            <a:r>
              <a:rPr lang="en-US" sz="2000" dirty="0" err="1">
                <a:solidFill>
                  <a:srgbClr val="C00000"/>
                </a:solidFill>
              </a:rPr>
              <a:t>Dhedan</a:t>
            </a:r>
            <a:endParaRPr lang="ar-IQ" sz="2000" dirty="0">
              <a:solidFill>
                <a:srgbClr val="C00000"/>
              </a:solidFill>
            </a:endParaRPr>
          </a:p>
          <a:p>
            <a:endParaRPr lang="ar-IQ" sz="2000" dirty="0"/>
          </a:p>
        </p:txBody>
      </p:sp>
    </p:spTree>
    <p:extLst>
      <p:ext uri="{BB962C8B-B14F-4D97-AF65-F5344CB8AC3E}">
        <p14:creationId xmlns:p14="http://schemas.microsoft.com/office/powerpoint/2010/main" val="2205373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1052B6-A0D2-979A-F851-4ED4E695E85F}"/>
              </a:ext>
            </a:extLst>
          </p:cNvPr>
          <p:cNvSpPr>
            <a:spLocks noGrp="1"/>
          </p:cNvSpPr>
          <p:nvPr>
            <p:ph type="title"/>
          </p:nvPr>
        </p:nvSpPr>
        <p:spPr/>
        <p:txBody>
          <a:bodyPr>
            <a:normAutofit/>
          </a:bodyPr>
          <a:lstStyle/>
          <a:p>
            <a:r>
              <a:rPr lang="en-US" sz="4000" b="1" dirty="0">
                <a:solidFill>
                  <a:schemeClr val="accent6"/>
                </a:solidFill>
              </a:rPr>
              <a:t>General lab safety rules</a:t>
            </a:r>
            <a:r>
              <a:rPr lang="en-US" sz="4000" b="1" dirty="0"/>
              <a:t/>
            </a:r>
            <a:br>
              <a:rPr lang="en-US" sz="4000" b="1" dirty="0"/>
            </a:br>
            <a:endParaRPr lang="en-US" sz="4000" b="1" dirty="0"/>
          </a:p>
        </p:txBody>
      </p:sp>
      <p:sp>
        <p:nvSpPr>
          <p:cNvPr id="3" name="Content Placeholder 2">
            <a:extLst>
              <a:ext uri="{FF2B5EF4-FFF2-40B4-BE49-F238E27FC236}">
                <a16:creationId xmlns:a16="http://schemas.microsoft.com/office/drawing/2014/main" xmlns="" id="{6B1D076F-4D2E-37AE-7F2A-3D949460D9A5}"/>
              </a:ext>
            </a:extLst>
          </p:cNvPr>
          <p:cNvSpPr>
            <a:spLocks noGrp="1"/>
          </p:cNvSpPr>
          <p:nvPr>
            <p:ph idx="1"/>
          </p:nvPr>
        </p:nvSpPr>
        <p:spPr>
          <a:xfrm>
            <a:off x="838200" y="1099930"/>
            <a:ext cx="10515600" cy="5077033"/>
          </a:xfrm>
        </p:spPr>
        <p:txBody>
          <a:bodyPr>
            <a:normAutofit/>
          </a:bodyPr>
          <a:lstStyle/>
          <a:p>
            <a:pPr marL="514350" lvl="0" indent="-514350">
              <a:buFont typeface="+mj-lt"/>
              <a:buAutoNum type="arabicPeriod" startAt="6"/>
            </a:pPr>
            <a:r>
              <a:rPr lang="en-US" dirty="0"/>
              <a:t>Do not put unused chemicals back into their original container. </a:t>
            </a:r>
          </a:p>
          <a:p>
            <a:pPr marL="514350" lvl="0" indent="-514350">
              <a:buFont typeface="+mj-lt"/>
              <a:buAutoNum type="arabicPeriod" startAt="6"/>
            </a:pPr>
            <a:r>
              <a:rPr lang="en-US" dirty="0"/>
              <a:t>Chemicals or other materials should never be taken out of the laboratory. </a:t>
            </a:r>
          </a:p>
          <a:p>
            <a:pPr marL="514350" lvl="0" indent="-514350">
              <a:buFont typeface="+mj-lt"/>
              <a:buAutoNum type="arabicPeriod" startAt="6"/>
            </a:pPr>
            <a:r>
              <a:rPr lang="en-US" dirty="0"/>
              <a:t>Chemicals should never be mixed in sink drains. </a:t>
            </a:r>
          </a:p>
          <a:p>
            <a:pPr marL="514350" lvl="0" indent="-514350">
              <a:buFont typeface="+mj-lt"/>
              <a:buAutoNum type="arabicPeriod" startAt="6"/>
            </a:pPr>
            <a:r>
              <a:rPr lang="en-US" dirty="0"/>
              <a:t>Flammable and volatile chemicals should only be used in a fume hood. </a:t>
            </a:r>
          </a:p>
          <a:p>
            <a:pPr marL="514350" lvl="0" indent="-514350">
              <a:buFont typeface="+mj-lt"/>
              <a:buAutoNum type="arabicPeriod" startAt="6"/>
            </a:pPr>
            <a:r>
              <a:rPr lang="en-US" dirty="0"/>
              <a:t>If a chemical spill occurs, clean it up right away.</a:t>
            </a:r>
          </a:p>
          <a:p>
            <a:pPr marL="514350" indent="-514350">
              <a:buFont typeface="+mj-lt"/>
              <a:buAutoNum type="arabicPeriod" startAt="6"/>
            </a:pPr>
            <a:r>
              <a:rPr lang="en-US" dirty="0"/>
              <a:t>Ensure that all chemical waste is disposed of properly.</a:t>
            </a:r>
            <a:endParaRPr lang="en-US" dirty="0"/>
          </a:p>
        </p:txBody>
      </p:sp>
      <p:sp>
        <p:nvSpPr>
          <p:cNvPr id="4" name="TextBox 3"/>
          <p:cNvSpPr txBox="1"/>
          <p:nvPr/>
        </p:nvSpPr>
        <p:spPr>
          <a:xfrm rot="21350179">
            <a:off x="4066654" y="3565318"/>
            <a:ext cx="7536132" cy="400110"/>
          </a:xfrm>
          <a:prstGeom prst="rect">
            <a:avLst/>
          </a:prstGeom>
          <a:noFill/>
        </p:spPr>
        <p:txBody>
          <a:bodyPr wrap="square" rtlCol="1">
            <a:spAutoFit/>
          </a:bodyPr>
          <a:lstStyle/>
          <a:p>
            <a:r>
              <a:rPr lang="en-US" sz="2000" dirty="0">
                <a:solidFill>
                  <a:srgbClr val="C00000"/>
                </a:solidFill>
              </a:rPr>
              <a:t>Asst. Prof. </a:t>
            </a:r>
            <a:r>
              <a:rPr lang="en-US" sz="2000" dirty="0" err="1">
                <a:solidFill>
                  <a:srgbClr val="C00000"/>
                </a:solidFill>
              </a:rPr>
              <a:t>Wasan</a:t>
            </a:r>
            <a:r>
              <a:rPr lang="en-US" sz="2000" dirty="0">
                <a:solidFill>
                  <a:srgbClr val="C00000"/>
                </a:solidFill>
              </a:rPr>
              <a:t> </a:t>
            </a:r>
            <a:r>
              <a:rPr lang="en-US" sz="2000" dirty="0" err="1">
                <a:solidFill>
                  <a:srgbClr val="C00000"/>
                </a:solidFill>
              </a:rPr>
              <a:t>abdul</a:t>
            </a:r>
            <a:r>
              <a:rPr lang="en-US" sz="2000" dirty="0">
                <a:solidFill>
                  <a:srgbClr val="C00000"/>
                </a:solidFill>
              </a:rPr>
              <a:t> </a:t>
            </a:r>
            <a:r>
              <a:rPr lang="en-US" sz="2000" dirty="0" err="1">
                <a:solidFill>
                  <a:srgbClr val="C00000"/>
                </a:solidFill>
              </a:rPr>
              <a:t>Razzaq</a:t>
            </a:r>
            <a:r>
              <a:rPr lang="en-US" sz="2000" dirty="0">
                <a:solidFill>
                  <a:srgbClr val="C00000"/>
                </a:solidFill>
              </a:rPr>
              <a:t>    Asst. Prof. </a:t>
            </a:r>
            <a:r>
              <a:rPr lang="en-US" sz="2000" dirty="0" err="1">
                <a:solidFill>
                  <a:srgbClr val="C00000"/>
                </a:solidFill>
              </a:rPr>
              <a:t>Ruaa</a:t>
            </a:r>
            <a:r>
              <a:rPr lang="en-US" sz="2000" dirty="0">
                <a:solidFill>
                  <a:srgbClr val="C00000"/>
                </a:solidFill>
              </a:rPr>
              <a:t> </a:t>
            </a:r>
            <a:r>
              <a:rPr lang="en-US" sz="2000" dirty="0" err="1">
                <a:solidFill>
                  <a:srgbClr val="C00000"/>
                </a:solidFill>
              </a:rPr>
              <a:t>Muhammed</a:t>
            </a:r>
            <a:r>
              <a:rPr lang="en-US" sz="2000" dirty="0">
                <a:solidFill>
                  <a:srgbClr val="C00000"/>
                </a:solidFill>
              </a:rPr>
              <a:t> </a:t>
            </a:r>
            <a:r>
              <a:rPr lang="en-US" sz="2000" dirty="0" err="1">
                <a:solidFill>
                  <a:srgbClr val="C00000"/>
                </a:solidFill>
              </a:rPr>
              <a:t>Dhedan</a:t>
            </a:r>
            <a:endParaRPr lang="ar-IQ" sz="2000" dirty="0">
              <a:solidFill>
                <a:srgbClr val="C00000"/>
              </a:solidFill>
            </a:endParaRPr>
          </a:p>
        </p:txBody>
      </p:sp>
    </p:spTree>
    <p:extLst>
      <p:ext uri="{BB962C8B-B14F-4D97-AF65-F5344CB8AC3E}">
        <p14:creationId xmlns:p14="http://schemas.microsoft.com/office/powerpoint/2010/main" val="785448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7CDF7DA-FA72-B4C8-27D4-AE11E3822CF5}"/>
              </a:ext>
            </a:extLst>
          </p:cNvPr>
          <p:cNvSpPr>
            <a:spLocks noGrp="1"/>
          </p:cNvSpPr>
          <p:nvPr>
            <p:ph idx="1"/>
          </p:nvPr>
        </p:nvSpPr>
        <p:spPr>
          <a:xfrm>
            <a:off x="371061" y="530086"/>
            <a:ext cx="11410122" cy="6042991"/>
          </a:xfrm>
        </p:spPr>
        <p:txBody>
          <a:bodyPr>
            <a:normAutofit fontScale="92500" lnSpcReduction="20000"/>
          </a:bodyPr>
          <a:lstStyle/>
          <a:p>
            <a:r>
              <a:rPr lang="en-US" b="1" u="sng" dirty="0">
                <a:solidFill>
                  <a:srgbClr val="00B050"/>
                </a:solidFill>
              </a:rPr>
              <a:t>Chemistry lab safety rules</a:t>
            </a:r>
            <a:endParaRPr lang="en-US" dirty="0">
              <a:solidFill>
                <a:srgbClr val="00B050"/>
              </a:solidFill>
            </a:endParaRPr>
          </a:p>
          <a:p>
            <a:pPr marL="0" indent="0">
              <a:buNone/>
            </a:pPr>
            <a:r>
              <a:rPr lang="en-US" dirty="0"/>
              <a:t>As chemistry labs are one of the most common types, these basic chemistry lab safety rules are relevant to many scientists, dealing with the safe performance of common activities and tasks in the average chemistry lab</a:t>
            </a:r>
            <a:r>
              <a:rPr lang="en-US" dirty="0" smtClean="0"/>
              <a:t>:</a:t>
            </a:r>
          </a:p>
          <a:p>
            <a:pPr marL="0" indent="0">
              <a:buNone/>
            </a:pPr>
            <a:r>
              <a:rPr lang="en-US" dirty="0"/>
              <a:t> </a:t>
            </a:r>
          </a:p>
          <a:p>
            <a:pPr marL="514350" lvl="0" indent="-514350">
              <a:buFont typeface="+mj-lt"/>
              <a:buAutoNum type="arabicPeriod"/>
            </a:pPr>
            <a:r>
              <a:rPr lang="en-US" dirty="0"/>
              <a:t>Before you start an experiment, make sure you are fully aware of the hazards of the materials you'll be using.  </a:t>
            </a:r>
          </a:p>
          <a:p>
            <a:pPr marL="514350" lvl="0" indent="-514350">
              <a:buFont typeface="+mj-lt"/>
              <a:buAutoNum type="arabicPeriod"/>
            </a:pPr>
            <a:r>
              <a:rPr lang="en-US" dirty="0"/>
              <a:t>When refluxing, distilling, or transferring volatile liquids, always exercise extreme caution.  </a:t>
            </a:r>
          </a:p>
          <a:p>
            <a:pPr marL="514350" lvl="0" indent="-514350">
              <a:buFont typeface="+mj-lt"/>
              <a:buAutoNum type="arabicPeriod"/>
            </a:pPr>
            <a:r>
              <a:rPr lang="en-US" dirty="0"/>
              <a:t>Always pour chemicals from large containers to smaller ones.  </a:t>
            </a:r>
          </a:p>
          <a:p>
            <a:pPr marL="514350" lvl="0" indent="-514350">
              <a:buFont typeface="+mj-lt"/>
              <a:buAutoNum type="arabicPeriod"/>
            </a:pPr>
            <a:r>
              <a:rPr lang="en-US" dirty="0"/>
              <a:t>Never pour chemicals that have been used back into the stock container.   </a:t>
            </a:r>
          </a:p>
          <a:p>
            <a:pPr marL="514350" lvl="0" indent="-514350">
              <a:buFont typeface="+mj-lt"/>
              <a:buAutoNum type="arabicPeriod"/>
            </a:pPr>
            <a:r>
              <a:rPr lang="en-US" dirty="0"/>
              <a:t>Never tap flasks that are under vacuum.   </a:t>
            </a:r>
          </a:p>
          <a:p>
            <a:pPr marL="514350" lvl="0" indent="-514350">
              <a:buFont typeface="+mj-lt"/>
              <a:buAutoNum type="arabicPeriod"/>
            </a:pPr>
            <a:r>
              <a:rPr lang="en-US" dirty="0"/>
              <a:t>Chemicals should never be mixed, measured, or heated in front of your face.  </a:t>
            </a:r>
          </a:p>
          <a:p>
            <a:pPr marL="514350" indent="-514350">
              <a:buFont typeface="+mj-lt"/>
              <a:buAutoNum type="arabicPeriod"/>
            </a:pPr>
            <a:r>
              <a:rPr lang="en-US" dirty="0"/>
              <a:t>Water should not be poured into concentrated acid. Instead, pour acid slowly into water while stirring constantly. In many cases, mixing acid with water is exothermic.</a:t>
            </a:r>
            <a:endParaRPr lang="en-US" dirty="0"/>
          </a:p>
        </p:txBody>
      </p:sp>
      <p:sp>
        <p:nvSpPr>
          <p:cNvPr id="2" name="TextBox 1"/>
          <p:cNvSpPr txBox="1"/>
          <p:nvPr/>
        </p:nvSpPr>
        <p:spPr>
          <a:xfrm rot="21027060">
            <a:off x="4843637" y="1656519"/>
            <a:ext cx="7513985" cy="707886"/>
          </a:xfrm>
          <a:prstGeom prst="rect">
            <a:avLst/>
          </a:prstGeom>
          <a:noFill/>
        </p:spPr>
        <p:txBody>
          <a:bodyPr wrap="square" rtlCol="1">
            <a:spAutoFit/>
          </a:bodyPr>
          <a:lstStyle/>
          <a:p>
            <a:r>
              <a:rPr lang="en-US" sz="2000" dirty="0">
                <a:solidFill>
                  <a:srgbClr val="C00000"/>
                </a:solidFill>
              </a:rPr>
              <a:t>Asst. Prof. </a:t>
            </a:r>
            <a:r>
              <a:rPr lang="en-US" sz="2000" dirty="0" err="1">
                <a:solidFill>
                  <a:srgbClr val="C00000"/>
                </a:solidFill>
              </a:rPr>
              <a:t>Wasan</a:t>
            </a:r>
            <a:r>
              <a:rPr lang="en-US" sz="2000" dirty="0">
                <a:solidFill>
                  <a:srgbClr val="C00000"/>
                </a:solidFill>
              </a:rPr>
              <a:t> </a:t>
            </a:r>
            <a:r>
              <a:rPr lang="en-US" sz="2000" dirty="0" err="1">
                <a:solidFill>
                  <a:srgbClr val="C00000"/>
                </a:solidFill>
              </a:rPr>
              <a:t>abdul</a:t>
            </a:r>
            <a:r>
              <a:rPr lang="en-US" sz="2000" dirty="0">
                <a:solidFill>
                  <a:srgbClr val="C00000"/>
                </a:solidFill>
              </a:rPr>
              <a:t> </a:t>
            </a:r>
            <a:r>
              <a:rPr lang="en-US" sz="2000" dirty="0" err="1">
                <a:solidFill>
                  <a:srgbClr val="C00000"/>
                </a:solidFill>
              </a:rPr>
              <a:t>Razzaq</a:t>
            </a:r>
            <a:r>
              <a:rPr lang="en-US" sz="2000" dirty="0">
                <a:solidFill>
                  <a:srgbClr val="C00000"/>
                </a:solidFill>
              </a:rPr>
              <a:t>    Asst. Prof. </a:t>
            </a:r>
            <a:r>
              <a:rPr lang="en-US" sz="2000" dirty="0" err="1">
                <a:solidFill>
                  <a:srgbClr val="C00000"/>
                </a:solidFill>
              </a:rPr>
              <a:t>Ruaa</a:t>
            </a:r>
            <a:r>
              <a:rPr lang="en-US" sz="2000" dirty="0">
                <a:solidFill>
                  <a:srgbClr val="C00000"/>
                </a:solidFill>
              </a:rPr>
              <a:t> </a:t>
            </a:r>
            <a:r>
              <a:rPr lang="en-US" sz="2000" dirty="0" err="1">
                <a:solidFill>
                  <a:srgbClr val="C00000"/>
                </a:solidFill>
              </a:rPr>
              <a:t>Muhammed</a:t>
            </a:r>
            <a:r>
              <a:rPr lang="en-US" sz="2000" dirty="0">
                <a:solidFill>
                  <a:srgbClr val="C00000"/>
                </a:solidFill>
              </a:rPr>
              <a:t> </a:t>
            </a:r>
            <a:r>
              <a:rPr lang="en-US" sz="2000" dirty="0" err="1">
                <a:solidFill>
                  <a:srgbClr val="C00000"/>
                </a:solidFill>
              </a:rPr>
              <a:t>Dhedan</a:t>
            </a:r>
            <a:endParaRPr lang="ar-IQ" sz="2000" dirty="0">
              <a:solidFill>
                <a:srgbClr val="C00000"/>
              </a:solidFill>
            </a:endParaRPr>
          </a:p>
          <a:p>
            <a:endParaRPr lang="ar-IQ" sz="2000" dirty="0"/>
          </a:p>
        </p:txBody>
      </p:sp>
    </p:spTree>
    <p:extLst>
      <p:ext uri="{BB962C8B-B14F-4D97-AF65-F5344CB8AC3E}">
        <p14:creationId xmlns:p14="http://schemas.microsoft.com/office/powerpoint/2010/main" val="37480449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8158AB0-EC25-92D2-3CAA-AF86FCB396A1}"/>
              </a:ext>
            </a:extLst>
          </p:cNvPr>
          <p:cNvSpPr>
            <a:spLocks noGrp="1"/>
          </p:cNvSpPr>
          <p:nvPr>
            <p:ph idx="1"/>
          </p:nvPr>
        </p:nvSpPr>
        <p:spPr>
          <a:xfrm>
            <a:off x="838200" y="795130"/>
            <a:ext cx="7788965" cy="5381833"/>
          </a:xfrm>
        </p:spPr>
        <p:txBody>
          <a:bodyPr>
            <a:normAutofit/>
          </a:bodyPr>
          <a:lstStyle/>
          <a:p>
            <a:pPr marL="0" indent="0" algn="just">
              <a:lnSpc>
                <a:spcPct val="150000"/>
              </a:lnSpc>
              <a:buNone/>
            </a:pPr>
            <a:r>
              <a:rPr lang="en-US" b="1" u="sng" dirty="0">
                <a:solidFill>
                  <a:srgbClr val="00B050"/>
                </a:solidFill>
              </a:rPr>
              <a:t>Electrical safety </a:t>
            </a:r>
            <a:r>
              <a:rPr lang="en-US" b="1" u="sng" dirty="0" smtClean="0">
                <a:solidFill>
                  <a:srgbClr val="00B050"/>
                </a:solidFill>
              </a:rPr>
              <a:t>rules</a:t>
            </a:r>
          </a:p>
          <a:p>
            <a:pPr marL="0" indent="0" algn="just">
              <a:lnSpc>
                <a:spcPct val="150000"/>
              </a:lnSpc>
              <a:buNone/>
            </a:pPr>
            <a:r>
              <a:rPr lang="en-US" dirty="0"/>
              <a:t>Like almost every other workplace, laboratories contain electronic equipment. Electrical safety rules help prevent the misuse of electronic instruments, electric shocks and other injuries, and ensure that any damaged equipment, cords, or plugs are reported to the appropriate authorities so they can be repaired or replaced. </a:t>
            </a:r>
          </a:p>
          <a:p>
            <a:pPr marL="0" indent="0" algn="just">
              <a:lnSpc>
                <a:spcPct val="150000"/>
              </a:lnSpc>
              <a:buNone/>
            </a:pPr>
            <a:endParaRPr lang="en-US" dirty="0">
              <a:solidFill>
                <a:srgbClr val="00B050"/>
              </a:solidFill>
            </a:endParaRPr>
          </a:p>
          <a:p>
            <a:pPr marL="0" indent="0" algn="just">
              <a:lnSpc>
                <a:spcPct val="150000"/>
              </a:lnSpc>
              <a:buNone/>
            </a:pPr>
            <a:endParaRPr lang="en-US" dirty="0"/>
          </a:p>
        </p:txBody>
      </p:sp>
      <p:sp>
        <p:nvSpPr>
          <p:cNvPr id="2" name="TextBox 1"/>
          <p:cNvSpPr txBox="1"/>
          <p:nvPr/>
        </p:nvSpPr>
        <p:spPr>
          <a:xfrm rot="20843806">
            <a:off x="4412975" y="976251"/>
            <a:ext cx="7646505" cy="707886"/>
          </a:xfrm>
          <a:prstGeom prst="rect">
            <a:avLst/>
          </a:prstGeom>
          <a:noFill/>
        </p:spPr>
        <p:txBody>
          <a:bodyPr wrap="square" rtlCol="1">
            <a:spAutoFit/>
          </a:bodyPr>
          <a:lstStyle/>
          <a:p>
            <a:r>
              <a:rPr lang="en-US" sz="2000" dirty="0">
                <a:solidFill>
                  <a:srgbClr val="C00000"/>
                </a:solidFill>
              </a:rPr>
              <a:t>Asst. Prof. </a:t>
            </a:r>
            <a:r>
              <a:rPr lang="en-US" sz="2000" dirty="0" err="1">
                <a:solidFill>
                  <a:srgbClr val="C00000"/>
                </a:solidFill>
              </a:rPr>
              <a:t>Wasan</a:t>
            </a:r>
            <a:r>
              <a:rPr lang="en-US" sz="2000" dirty="0">
                <a:solidFill>
                  <a:srgbClr val="C00000"/>
                </a:solidFill>
              </a:rPr>
              <a:t> </a:t>
            </a:r>
            <a:r>
              <a:rPr lang="en-US" sz="2000" dirty="0" err="1">
                <a:solidFill>
                  <a:srgbClr val="C00000"/>
                </a:solidFill>
              </a:rPr>
              <a:t>abdul</a:t>
            </a:r>
            <a:r>
              <a:rPr lang="en-US" sz="2000" dirty="0">
                <a:solidFill>
                  <a:srgbClr val="C00000"/>
                </a:solidFill>
              </a:rPr>
              <a:t> </a:t>
            </a:r>
            <a:r>
              <a:rPr lang="en-US" sz="2000" dirty="0" err="1">
                <a:solidFill>
                  <a:srgbClr val="C00000"/>
                </a:solidFill>
              </a:rPr>
              <a:t>Razzaq</a:t>
            </a:r>
            <a:r>
              <a:rPr lang="en-US" sz="2000" dirty="0">
                <a:solidFill>
                  <a:srgbClr val="C00000"/>
                </a:solidFill>
              </a:rPr>
              <a:t>    Asst. Prof. </a:t>
            </a:r>
            <a:r>
              <a:rPr lang="en-US" sz="2000" dirty="0" err="1">
                <a:solidFill>
                  <a:srgbClr val="C00000"/>
                </a:solidFill>
              </a:rPr>
              <a:t>Ruaa</a:t>
            </a:r>
            <a:r>
              <a:rPr lang="en-US" sz="2000" dirty="0">
                <a:solidFill>
                  <a:srgbClr val="C00000"/>
                </a:solidFill>
              </a:rPr>
              <a:t> </a:t>
            </a:r>
            <a:r>
              <a:rPr lang="en-US" sz="2000" dirty="0" err="1">
                <a:solidFill>
                  <a:srgbClr val="C00000"/>
                </a:solidFill>
              </a:rPr>
              <a:t>Muhammed</a:t>
            </a:r>
            <a:r>
              <a:rPr lang="en-US" sz="2000" dirty="0">
                <a:solidFill>
                  <a:srgbClr val="C00000"/>
                </a:solidFill>
              </a:rPr>
              <a:t> </a:t>
            </a:r>
            <a:r>
              <a:rPr lang="en-US" sz="2000" dirty="0" err="1">
                <a:solidFill>
                  <a:srgbClr val="C00000"/>
                </a:solidFill>
              </a:rPr>
              <a:t>Dhedan</a:t>
            </a:r>
            <a:endParaRPr lang="ar-IQ" sz="2000" dirty="0">
              <a:solidFill>
                <a:srgbClr val="C00000"/>
              </a:solidFill>
            </a:endParaRPr>
          </a:p>
          <a:p>
            <a:endParaRPr lang="ar-IQ" sz="2000" dirty="0"/>
          </a:p>
        </p:txBody>
      </p:sp>
      <p:pic>
        <p:nvPicPr>
          <p:cNvPr id="4" name="Picture 3" descr="Electrical lab safety rules"/>
          <p:cNvPicPr/>
          <p:nvPr/>
        </p:nvPicPr>
        <p:blipFill>
          <a:blip r:embed="rId2">
            <a:extLst>
              <a:ext uri="{28A0092B-C50C-407E-A947-70E740481C1C}">
                <a14:useLocalDpi xmlns:a14="http://schemas.microsoft.com/office/drawing/2010/main" val="0"/>
              </a:ext>
            </a:extLst>
          </a:blip>
          <a:srcRect/>
          <a:stretch>
            <a:fillRect/>
          </a:stretch>
        </p:blipFill>
        <p:spPr bwMode="auto">
          <a:xfrm>
            <a:off x="9042953" y="1431647"/>
            <a:ext cx="3001634" cy="3113849"/>
          </a:xfrm>
          <a:prstGeom prst="rect">
            <a:avLst/>
          </a:prstGeom>
          <a:noFill/>
          <a:ln>
            <a:noFill/>
          </a:ln>
        </p:spPr>
      </p:pic>
    </p:spTree>
    <p:extLst>
      <p:ext uri="{BB962C8B-B14F-4D97-AF65-F5344CB8AC3E}">
        <p14:creationId xmlns:p14="http://schemas.microsoft.com/office/powerpoint/2010/main" val="3012779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1620D87-29C0-3BB2-F6A3-733CDFD8FF7D}"/>
              </a:ext>
            </a:extLst>
          </p:cNvPr>
          <p:cNvSpPr>
            <a:spLocks noGrp="1"/>
          </p:cNvSpPr>
          <p:nvPr>
            <p:ph idx="1"/>
          </p:nvPr>
        </p:nvSpPr>
        <p:spPr>
          <a:xfrm>
            <a:off x="530087" y="954156"/>
            <a:ext cx="11052313" cy="5632173"/>
          </a:xfrm>
        </p:spPr>
        <p:txBody>
          <a:bodyPr>
            <a:normAutofit/>
          </a:bodyPr>
          <a:lstStyle/>
          <a:p>
            <a:pPr marL="514350" lvl="0" indent="-514350">
              <a:lnSpc>
                <a:spcPct val="100000"/>
              </a:lnSpc>
              <a:buFont typeface="+mj-lt"/>
              <a:buAutoNum type="arabicPeriod"/>
            </a:pPr>
            <a:r>
              <a:rPr lang="en-US" dirty="0"/>
              <a:t>Before using any high voltage equipment (voltages above 50Vrms ac and 50V dc), make sure you get permission from your lab supervisor. </a:t>
            </a:r>
          </a:p>
          <a:p>
            <a:pPr marL="514350" lvl="0" indent="-514350">
              <a:lnSpc>
                <a:spcPct val="100000"/>
              </a:lnSpc>
              <a:buFont typeface="+mj-lt"/>
              <a:buAutoNum type="arabicPeriod"/>
            </a:pPr>
            <a:r>
              <a:rPr lang="en-US" dirty="0"/>
              <a:t> High voltage equipment should never be changed or modified in any way. </a:t>
            </a:r>
          </a:p>
          <a:p>
            <a:pPr marL="514350" lvl="0" indent="-514350">
              <a:lnSpc>
                <a:spcPct val="100000"/>
              </a:lnSpc>
              <a:buFont typeface="+mj-lt"/>
              <a:buAutoNum type="arabicPeriod"/>
            </a:pPr>
            <a:r>
              <a:rPr lang="en-US" dirty="0"/>
              <a:t>Always turn off a high voltage power supply when you are attaching it.</a:t>
            </a:r>
          </a:p>
          <a:p>
            <a:pPr marL="514350" lvl="0" indent="-514350">
              <a:lnSpc>
                <a:spcPct val="100000"/>
              </a:lnSpc>
              <a:buFont typeface="+mj-lt"/>
              <a:buAutoNum type="arabicPeriod"/>
            </a:pPr>
            <a:r>
              <a:rPr lang="en-US" dirty="0"/>
              <a:t>Use only one hand if you need to adjust any high voltage equipment.  It's safest to place your other hand either behind your back or in a pocket.</a:t>
            </a:r>
          </a:p>
          <a:p>
            <a:pPr marL="514350" lvl="0" indent="-514350">
              <a:lnSpc>
                <a:spcPct val="100000"/>
              </a:lnSpc>
              <a:buFont typeface="+mj-lt"/>
              <a:buAutoNum type="arabicPeriod"/>
            </a:pPr>
            <a:r>
              <a:rPr lang="en-US" dirty="0"/>
              <a:t>Make sure all electrical panels are unobstructed and easily accessible. </a:t>
            </a:r>
          </a:p>
          <a:p>
            <a:pPr marL="514350" lvl="0" indent="-514350">
              <a:lnSpc>
                <a:spcPct val="100000"/>
              </a:lnSpc>
              <a:buFont typeface="+mj-lt"/>
              <a:buAutoNum type="arabicPeriod"/>
            </a:pPr>
            <a:r>
              <a:rPr lang="en-US" dirty="0"/>
              <a:t>Whenever you can, avoid using extension cords.</a:t>
            </a:r>
          </a:p>
          <a:p>
            <a:pPr marL="514350" indent="-514350" algn="just">
              <a:lnSpc>
                <a:spcPct val="100000"/>
              </a:lnSpc>
              <a:buFont typeface="+mj-lt"/>
              <a:buAutoNum type="arabicPeriod"/>
            </a:pPr>
            <a:endParaRPr lang="en-US" dirty="0"/>
          </a:p>
        </p:txBody>
      </p:sp>
      <p:sp>
        <p:nvSpPr>
          <p:cNvPr id="4" name="TextBox 3"/>
          <p:cNvSpPr txBox="1"/>
          <p:nvPr/>
        </p:nvSpPr>
        <p:spPr>
          <a:xfrm rot="20972511">
            <a:off x="4719275" y="5587252"/>
            <a:ext cx="7666097" cy="707886"/>
          </a:xfrm>
          <a:prstGeom prst="rect">
            <a:avLst/>
          </a:prstGeom>
          <a:noFill/>
        </p:spPr>
        <p:txBody>
          <a:bodyPr wrap="square" rtlCol="1">
            <a:spAutoFit/>
          </a:bodyPr>
          <a:lstStyle/>
          <a:p>
            <a:r>
              <a:rPr lang="en-US" sz="2000" dirty="0">
                <a:solidFill>
                  <a:srgbClr val="C00000"/>
                </a:solidFill>
              </a:rPr>
              <a:t>Asst. Prof. </a:t>
            </a:r>
            <a:r>
              <a:rPr lang="en-US" sz="2000" dirty="0" err="1">
                <a:solidFill>
                  <a:srgbClr val="C00000"/>
                </a:solidFill>
              </a:rPr>
              <a:t>Wasan</a:t>
            </a:r>
            <a:r>
              <a:rPr lang="en-US" sz="2000" dirty="0">
                <a:solidFill>
                  <a:srgbClr val="C00000"/>
                </a:solidFill>
              </a:rPr>
              <a:t> </a:t>
            </a:r>
            <a:r>
              <a:rPr lang="en-US" sz="2000" dirty="0" err="1">
                <a:solidFill>
                  <a:srgbClr val="C00000"/>
                </a:solidFill>
              </a:rPr>
              <a:t>abdul</a:t>
            </a:r>
            <a:r>
              <a:rPr lang="en-US" sz="2000" dirty="0">
                <a:solidFill>
                  <a:srgbClr val="C00000"/>
                </a:solidFill>
              </a:rPr>
              <a:t> </a:t>
            </a:r>
            <a:r>
              <a:rPr lang="en-US" sz="2000" dirty="0" err="1">
                <a:solidFill>
                  <a:srgbClr val="C00000"/>
                </a:solidFill>
              </a:rPr>
              <a:t>Razzaq</a:t>
            </a:r>
            <a:r>
              <a:rPr lang="en-US" sz="2000" dirty="0">
                <a:solidFill>
                  <a:srgbClr val="C00000"/>
                </a:solidFill>
              </a:rPr>
              <a:t>    Asst. Prof. </a:t>
            </a:r>
            <a:r>
              <a:rPr lang="en-US" sz="2000" dirty="0" err="1">
                <a:solidFill>
                  <a:srgbClr val="C00000"/>
                </a:solidFill>
              </a:rPr>
              <a:t>Ruaa</a:t>
            </a:r>
            <a:r>
              <a:rPr lang="en-US" sz="2000" dirty="0">
                <a:solidFill>
                  <a:srgbClr val="C00000"/>
                </a:solidFill>
              </a:rPr>
              <a:t> </a:t>
            </a:r>
            <a:r>
              <a:rPr lang="en-US" sz="2000" dirty="0" err="1">
                <a:solidFill>
                  <a:srgbClr val="C00000"/>
                </a:solidFill>
              </a:rPr>
              <a:t>Muhammed</a:t>
            </a:r>
            <a:r>
              <a:rPr lang="en-US" sz="2000" dirty="0">
                <a:solidFill>
                  <a:srgbClr val="C00000"/>
                </a:solidFill>
              </a:rPr>
              <a:t> </a:t>
            </a:r>
            <a:r>
              <a:rPr lang="en-US" sz="2000" dirty="0" err="1">
                <a:solidFill>
                  <a:srgbClr val="C00000"/>
                </a:solidFill>
              </a:rPr>
              <a:t>Dhedan</a:t>
            </a:r>
            <a:endParaRPr lang="ar-IQ" sz="2000" dirty="0">
              <a:solidFill>
                <a:srgbClr val="C00000"/>
              </a:solidFill>
            </a:endParaRPr>
          </a:p>
          <a:p>
            <a:endParaRPr lang="ar-IQ" sz="2000" dirty="0"/>
          </a:p>
        </p:txBody>
      </p:sp>
    </p:spTree>
    <p:extLst>
      <p:ext uri="{BB962C8B-B14F-4D97-AF65-F5344CB8AC3E}">
        <p14:creationId xmlns:p14="http://schemas.microsoft.com/office/powerpoint/2010/main" val="37739958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orizontal Scroll 3"/>
          <p:cNvSpPr/>
          <p:nvPr/>
        </p:nvSpPr>
        <p:spPr>
          <a:xfrm>
            <a:off x="2517912" y="1842052"/>
            <a:ext cx="6334539" cy="2557670"/>
          </a:xfrm>
          <a:prstGeom prst="horizontalScroll">
            <a:avLst/>
          </a:prstGeom>
          <a:effectLst>
            <a:glow rad="228600">
              <a:schemeClr val="accent6">
                <a:satMod val="175000"/>
                <a:alpha val="40000"/>
              </a:schemeClr>
            </a:glow>
          </a:effectLst>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r>
              <a:rPr lang="en-US" sz="9600" b="1" dirty="0"/>
              <a:t>Thank you</a:t>
            </a:r>
            <a:endParaRPr lang="ar-IQ" sz="9600" dirty="0"/>
          </a:p>
        </p:txBody>
      </p:sp>
    </p:spTree>
    <p:extLst>
      <p:ext uri="{BB962C8B-B14F-4D97-AF65-F5344CB8AC3E}">
        <p14:creationId xmlns:p14="http://schemas.microsoft.com/office/powerpoint/2010/main" val="40994653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327</TotalTime>
  <Words>223</Words>
  <Application>Microsoft Office PowerPoint</Application>
  <PresentationFormat>Custom</PresentationFormat>
  <Paragraphs>48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Occupational safety and health </vt:lpstr>
      <vt:lpstr>PowerPoint Presentation</vt:lpstr>
      <vt:lpstr>General lab safety rules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 zaeen</dc:creator>
  <cp:lastModifiedBy>al barq</cp:lastModifiedBy>
  <cp:revision>85</cp:revision>
  <dcterms:created xsi:type="dcterms:W3CDTF">2021-02-10T18:54:31Z</dcterms:created>
  <dcterms:modified xsi:type="dcterms:W3CDTF">2023-12-01T20:19:23Z</dcterms:modified>
</cp:coreProperties>
</file>