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2" d="100"/>
          <a:sy n="72" d="100"/>
        </p:scale>
        <p:origin x="-55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hmed zaeen" userId="b9796cbfa325ef66" providerId="LiveId" clId="{7511D832-4A8F-4E5D-A9B3-DB4C212338D2}"/>
    <pc:docChg chg="undo custSel addSld modSld">
      <pc:chgData name="ahmed zaeen" userId="b9796cbfa325ef66" providerId="LiveId" clId="{7511D832-4A8F-4E5D-A9B3-DB4C212338D2}" dt="2023-11-17T20:50:06.303" v="154" actId="27636"/>
      <pc:docMkLst>
        <pc:docMk/>
      </pc:docMkLst>
      <pc:sldChg chg="addSp delSp modSp new mod">
        <pc:chgData name="ahmed zaeen" userId="b9796cbfa325ef66" providerId="LiveId" clId="{7511D832-4A8F-4E5D-A9B3-DB4C212338D2}" dt="2023-11-17T18:58:59.938" v="105" actId="14100"/>
        <pc:sldMkLst>
          <pc:docMk/>
          <pc:sldMk cId="2471366708" sldId="256"/>
        </pc:sldMkLst>
        <pc:spChg chg="del">
          <ac:chgData name="ahmed zaeen" userId="b9796cbfa325ef66" providerId="LiveId" clId="{7511D832-4A8F-4E5D-A9B3-DB4C212338D2}" dt="2021-02-10T18:54:56.855" v="1" actId="478"/>
          <ac:spMkLst>
            <pc:docMk/>
            <pc:sldMk cId="2471366708" sldId="256"/>
            <ac:spMk id="2" creationId="{9BBBD7FE-2658-42A4-9881-758BA517D073}"/>
          </ac:spMkLst>
        </pc:spChg>
        <pc:spChg chg="mod">
          <ac:chgData name="ahmed zaeen" userId="b9796cbfa325ef66" providerId="LiveId" clId="{7511D832-4A8F-4E5D-A9B3-DB4C212338D2}" dt="2023-11-17T18:55:02.333" v="102" actId="20577"/>
          <ac:spMkLst>
            <pc:docMk/>
            <pc:sldMk cId="2471366708" sldId="256"/>
            <ac:spMk id="3" creationId="{296D12FA-6661-4FCE-A887-972B22F82244}"/>
          </ac:spMkLst>
        </pc:spChg>
        <pc:spChg chg="add del">
          <ac:chgData name="ahmed zaeen" userId="b9796cbfa325ef66" providerId="LiveId" clId="{7511D832-4A8F-4E5D-A9B3-DB4C212338D2}" dt="2021-02-10T18:55:14.485" v="3" actId="11529"/>
          <ac:spMkLst>
            <pc:docMk/>
            <pc:sldMk cId="2471366708" sldId="256"/>
            <ac:spMk id="4" creationId="{4EED08C4-E7BC-441A-AA0D-944F2A1BFF60}"/>
          </ac:spMkLst>
        </pc:spChg>
        <pc:spChg chg="add mod">
          <ac:chgData name="ahmed zaeen" userId="b9796cbfa325ef66" providerId="LiveId" clId="{7511D832-4A8F-4E5D-A9B3-DB4C212338D2}" dt="2023-11-17T18:58:59.938" v="105" actId="14100"/>
          <ac:spMkLst>
            <pc:docMk/>
            <pc:sldMk cId="2471366708" sldId="256"/>
            <ac:spMk id="5" creationId="{56AE62B5-46BD-4AF9-82D0-4A40FE7E3E6C}"/>
          </ac:spMkLst>
        </pc:spChg>
      </pc:sldChg>
      <pc:sldChg chg="addSp delSp modSp new mod setBg">
        <pc:chgData name="ahmed zaeen" userId="b9796cbfa325ef66" providerId="LiveId" clId="{7511D832-4A8F-4E5D-A9B3-DB4C212338D2}" dt="2023-11-17T20:50:06.303" v="154" actId="27636"/>
        <pc:sldMkLst>
          <pc:docMk/>
          <pc:sldMk cId="1765621288" sldId="257"/>
        </pc:sldMkLst>
        <pc:spChg chg="mod">
          <ac:chgData name="ahmed zaeen" userId="b9796cbfa325ef66" providerId="LiveId" clId="{7511D832-4A8F-4E5D-A9B3-DB4C212338D2}" dt="2023-11-17T19:13:21.923" v="132" actId="1076"/>
          <ac:spMkLst>
            <pc:docMk/>
            <pc:sldMk cId="1765621288" sldId="257"/>
            <ac:spMk id="2" creationId="{EFA2A63F-0799-9E71-545C-AEABC01A560B}"/>
          </ac:spMkLst>
        </pc:spChg>
        <pc:spChg chg="del mod">
          <ac:chgData name="ahmed zaeen" userId="b9796cbfa325ef66" providerId="LiveId" clId="{7511D832-4A8F-4E5D-A9B3-DB4C212338D2}" dt="2023-11-17T19:11:58.409" v="126"/>
          <ac:spMkLst>
            <pc:docMk/>
            <pc:sldMk cId="1765621288" sldId="257"/>
            <ac:spMk id="3" creationId="{E5EAF9A7-B5C6-0382-82EB-86BDB417D9A0}"/>
          </ac:spMkLst>
        </pc:spChg>
        <pc:spChg chg="add mod">
          <ac:chgData name="ahmed zaeen" userId="b9796cbfa325ef66" providerId="LiveId" clId="{7511D832-4A8F-4E5D-A9B3-DB4C212338D2}" dt="2023-11-17T20:50:06.303" v="154" actId="27636"/>
          <ac:spMkLst>
            <pc:docMk/>
            <pc:sldMk cId="1765621288" sldId="257"/>
            <ac:spMk id="8" creationId="{14865472-65D0-4929-0DF0-75E7399D7F2E}"/>
          </ac:spMkLst>
        </pc:spChg>
        <pc:spChg chg="add del">
          <ac:chgData name="ahmed zaeen" userId="b9796cbfa325ef66" providerId="LiveId" clId="{7511D832-4A8F-4E5D-A9B3-DB4C212338D2}" dt="2023-11-17T19:12:50.868" v="128" actId="26606"/>
          <ac:spMkLst>
            <pc:docMk/>
            <pc:sldMk cId="1765621288" sldId="257"/>
            <ac:spMk id="9" creationId="{D12DDE76-C203-4047-9998-63900085B5E8}"/>
          </ac:spMkLst>
        </pc:spChg>
        <pc:spChg chg="add del">
          <ac:chgData name="ahmed zaeen" userId="b9796cbfa325ef66" providerId="LiveId" clId="{7511D832-4A8F-4E5D-A9B3-DB4C212338D2}" dt="2023-11-17T19:13:09.557" v="130" actId="26606"/>
          <ac:spMkLst>
            <pc:docMk/>
            <pc:sldMk cId="1765621288" sldId="257"/>
            <ac:spMk id="11" creationId="{A4AC5506-6312-4701-8D3C-40187889A947}"/>
          </ac:spMkLst>
        </pc:spChg>
        <pc:spChg chg="add">
          <ac:chgData name="ahmed zaeen" userId="b9796cbfa325ef66" providerId="LiveId" clId="{7511D832-4A8F-4E5D-A9B3-DB4C212338D2}" dt="2023-11-17T19:13:09.588" v="131" actId="26606"/>
          <ac:spMkLst>
            <pc:docMk/>
            <pc:sldMk cId="1765621288" sldId="257"/>
            <ac:spMk id="13" creationId="{E9E70D72-6E23-4015-A4A6-85C120C19167}"/>
          </ac:spMkLst>
        </pc:spChg>
        <pc:spChg chg="add">
          <ac:chgData name="ahmed zaeen" userId="b9796cbfa325ef66" providerId="LiveId" clId="{7511D832-4A8F-4E5D-A9B3-DB4C212338D2}" dt="2023-11-17T19:13:09.588" v="131" actId="26606"/>
          <ac:spMkLst>
            <pc:docMk/>
            <pc:sldMk cId="1765621288" sldId="257"/>
            <ac:spMk id="14" creationId="{D1942232-83D0-49E2-AF9B-1F97E3C1EF8E}"/>
          </ac:spMkLst>
        </pc:spChg>
        <pc:grpChg chg="add">
          <ac:chgData name="ahmed zaeen" userId="b9796cbfa325ef66" providerId="LiveId" clId="{7511D832-4A8F-4E5D-A9B3-DB4C212338D2}" dt="2023-11-17T19:13:09.588" v="131" actId="26606"/>
          <ac:grpSpMkLst>
            <pc:docMk/>
            <pc:sldMk cId="1765621288" sldId="257"/>
            <ac:grpSpMk id="15" creationId="{C28A977F-B603-4D81-B0FC-C8DE048A7931}"/>
          </ac:grpSpMkLst>
        </pc:grpChg>
        <pc:grpChg chg="add">
          <ac:chgData name="ahmed zaeen" userId="b9796cbfa325ef66" providerId="LiveId" clId="{7511D832-4A8F-4E5D-A9B3-DB4C212338D2}" dt="2023-11-17T19:13:09.588" v="131" actId="26606"/>
          <ac:grpSpMkLst>
            <pc:docMk/>
            <pc:sldMk cId="1765621288" sldId="257"/>
            <ac:grpSpMk id="21" creationId="{C78D9229-E61D-4FEE-8321-2F8B64A8CADF}"/>
          </ac:grpSpMkLst>
        </pc:grpChg>
        <pc:picChg chg="add mod">
          <ac:chgData name="ahmed zaeen" userId="b9796cbfa325ef66" providerId="LiveId" clId="{7511D832-4A8F-4E5D-A9B3-DB4C212338D2}" dt="2023-11-17T20:49:13.520" v="142" actId="14100"/>
          <ac:picMkLst>
            <pc:docMk/>
            <pc:sldMk cId="1765621288" sldId="257"/>
            <ac:picMk id="4" creationId="{963B8808-F21C-53F0-6426-F2B023736257}"/>
          </ac:picMkLst>
        </pc:picChg>
      </pc:sldChg>
      <pc:sldChg chg="new">
        <pc:chgData name="ahmed zaeen" userId="b9796cbfa325ef66" providerId="LiveId" clId="{7511D832-4A8F-4E5D-A9B3-DB4C212338D2}" dt="2023-11-17T18:59:20.469" v="107" actId="680"/>
        <pc:sldMkLst>
          <pc:docMk/>
          <pc:sldMk cId="2205373389" sldId="258"/>
        </pc:sldMkLst>
      </pc:sldChg>
      <pc:sldChg chg="new">
        <pc:chgData name="ahmed zaeen" userId="b9796cbfa325ef66" providerId="LiveId" clId="{7511D832-4A8F-4E5D-A9B3-DB4C212338D2}" dt="2023-11-17T18:59:20.960" v="108" actId="680"/>
        <pc:sldMkLst>
          <pc:docMk/>
          <pc:sldMk cId="785448404" sldId="259"/>
        </pc:sldMkLst>
      </pc:sldChg>
      <pc:sldChg chg="new">
        <pc:chgData name="ahmed zaeen" userId="b9796cbfa325ef66" providerId="LiveId" clId="{7511D832-4A8F-4E5D-A9B3-DB4C212338D2}" dt="2023-11-17T18:59:21.368" v="109" actId="680"/>
        <pc:sldMkLst>
          <pc:docMk/>
          <pc:sldMk cId="4259564020" sldId="260"/>
        </pc:sldMkLst>
      </pc:sldChg>
      <pc:sldChg chg="new">
        <pc:chgData name="ahmed zaeen" userId="b9796cbfa325ef66" providerId="LiveId" clId="{7511D832-4A8F-4E5D-A9B3-DB4C212338D2}" dt="2023-11-17T18:59:21.896" v="110" actId="680"/>
        <pc:sldMkLst>
          <pc:docMk/>
          <pc:sldMk cId="3748044939" sldId="261"/>
        </pc:sldMkLst>
      </pc:sldChg>
      <pc:sldChg chg="new">
        <pc:chgData name="ahmed zaeen" userId="b9796cbfa325ef66" providerId="LiveId" clId="{7511D832-4A8F-4E5D-A9B3-DB4C212338D2}" dt="2023-11-17T18:59:23" v="111" actId="680"/>
        <pc:sldMkLst>
          <pc:docMk/>
          <pc:sldMk cId="3012779565" sldId="262"/>
        </pc:sldMkLst>
      </pc:sldChg>
      <pc:sldChg chg="new">
        <pc:chgData name="ahmed zaeen" userId="b9796cbfa325ef66" providerId="LiveId" clId="{7511D832-4A8F-4E5D-A9B3-DB4C212338D2}" dt="2023-11-17T18:59:23.810" v="112" actId="680"/>
        <pc:sldMkLst>
          <pc:docMk/>
          <pc:sldMk cId="3773995826" sldId="26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8346A1-B737-4D7A-81EA-AF30266822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F9C059A9-0A30-46BB-B15F-78A9159CCE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6F81378F-7019-46F4-8DB6-B735E44BD726}"/>
              </a:ext>
            </a:extLst>
          </p:cNvPr>
          <p:cNvSpPr>
            <a:spLocks noGrp="1"/>
          </p:cNvSpPr>
          <p:nvPr>
            <p:ph type="dt" sz="half" idx="10"/>
          </p:nvPr>
        </p:nvSpPr>
        <p:spPr/>
        <p:txBody>
          <a:bodyPr/>
          <a:lstStyle/>
          <a:p>
            <a:fld id="{00E79203-68DB-4906-8F51-B9A86717930E}" type="datetimeFigureOut">
              <a:rPr lang="en-US" smtClean="0"/>
              <a:t>12/1/2023</a:t>
            </a:fld>
            <a:endParaRPr lang="en-US"/>
          </a:p>
        </p:txBody>
      </p:sp>
      <p:sp>
        <p:nvSpPr>
          <p:cNvPr id="5" name="Footer Placeholder 4">
            <a:extLst>
              <a:ext uri="{FF2B5EF4-FFF2-40B4-BE49-F238E27FC236}">
                <a16:creationId xmlns:a16="http://schemas.microsoft.com/office/drawing/2014/main" xmlns="" id="{4D1650E7-8653-482A-A677-16D55D9EE7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8FC5A33-2D30-4054-A716-92B2B665686B}"/>
              </a:ext>
            </a:extLst>
          </p:cNvPr>
          <p:cNvSpPr>
            <a:spLocks noGrp="1"/>
          </p:cNvSpPr>
          <p:nvPr>
            <p:ph type="sldNum" sz="quarter" idx="12"/>
          </p:nvPr>
        </p:nvSpPr>
        <p:spPr/>
        <p:txBody>
          <a:bodyPr/>
          <a:lstStyle/>
          <a:p>
            <a:fld id="{6B8D2D10-9846-43C1-9623-A580B65791C1}" type="slidenum">
              <a:rPr lang="en-US" smtClean="0"/>
              <a:t>‹#›</a:t>
            </a:fld>
            <a:endParaRPr lang="en-US"/>
          </a:p>
        </p:txBody>
      </p:sp>
    </p:spTree>
    <p:extLst>
      <p:ext uri="{BB962C8B-B14F-4D97-AF65-F5344CB8AC3E}">
        <p14:creationId xmlns:p14="http://schemas.microsoft.com/office/powerpoint/2010/main" val="468764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87C9B5-FD6F-4C19-8CF1-DAB15BA002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2716FDCB-6CCA-4451-836E-DC89F53DEE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2D7FA8F-477E-49CB-8F2C-A79AF89DFA4C}"/>
              </a:ext>
            </a:extLst>
          </p:cNvPr>
          <p:cNvSpPr>
            <a:spLocks noGrp="1"/>
          </p:cNvSpPr>
          <p:nvPr>
            <p:ph type="dt" sz="half" idx="10"/>
          </p:nvPr>
        </p:nvSpPr>
        <p:spPr/>
        <p:txBody>
          <a:bodyPr/>
          <a:lstStyle/>
          <a:p>
            <a:fld id="{00E79203-68DB-4906-8F51-B9A86717930E}" type="datetimeFigureOut">
              <a:rPr lang="en-US" smtClean="0"/>
              <a:t>12/1/2023</a:t>
            </a:fld>
            <a:endParaRPr lang="en-US"/>
          </a:p>
        </p:txBody>
      </p:sp>
      <p:sp>
        <p:nvSpPr>
          <p:cNvPr id="5" name="Footer Placeholder 4">
            <a:extLst>
              <a:ext uri="{FF2B5EF4-FFF2-40B4-BE49-F238E27FC236}">
                <a16:creationId xmlns:a16="http://schemas.microsoft.com/office/drawing/2014/main" xmlns="" id="{652A1C38-AA05-4DE0-B261-E9251BD239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5D4318F-6E97-4511-83B5-014013B1F679}"/>
              </a:ext>
            </a:extLst>
          </p:cNvPr>
          <p:cNvSpPr>
            <a:spLocks noGrp="1"/>
          </p:cNvSpPr>
          <p:nvPr>
            <p:ph type="sldNum" sz="quarter" idx="12"/>
          </p:nvPr>
        </p:nvSpPr>
        <p:spPr/>
        <p:txBody>
          <a:bodyPr/>
          <a:lstStyle/>
          <a:p>
            <a:fld id="{6B8D2D10-9846-43C1-9623-A580B65791C1}" type="slidenum">
              <a:rPr lang="en-US" smtClean="0"/>
              <a:t>‹#›</a:t>
            </a:fld>
            <a:endParaRPr lang="en-US"/>
          </a:p>
        </p:txBody>
      </p:sp>
    </p:spTree>
    <p:extLst>
      <p:ext uri="{BB962C8B-B14F-4D97-AF65-F5344CB8AC3E}">
        <p14:creationId xmlns:p14="http://schemas.microsoft.com/office/powerpoint/2010/main" val="3879002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688F24A-8F46-43B3-A3C0-7C20ED0A2B1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0ADFEA32-F3DD-4617-9D84-EA1CA7AFBF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4852986-B990-4140-80C7-607F1A962E14}"/>
              </a:ext>
            </a:extLst>
          </p:cNvPr>
          <p:cNvSpPr>
            <a:spLocks noGrp="1"/>
          </p:cNvSpPr>
          <p:nvPr>
            <p:ph type="dt" sz="half" idx="10"/>
          </p:nvPr>
        </p:nvSpPr>
        <p:spPr/>
        <p:txBody>
          <a:bodyPr/>
          <a:lstStyle/>
          <a:p>
            <a:fld id="{00E79203-68DB-4906-8F51-B9A86717930E}" type="datetimeFigureOut">
              <a:rPr lang="en-US" smtClean="0"/>
              <a:t>12/1/2023</a:t>
            </a:fld>
            <a:endParaRPr lang="en-US"/>
          </a:p>
        </p:txBody>
      </p:sp>
      <p:sp>
        <p:nvSpPr>
          <p:cNvPr id="5" name="Footer Placeholder 4">
            <a:extLst>
              <a:ext uri="{FF2B5EF4-FFF2-40B4-BE49-F238E27FC236}">
                <a16:creationId xmlns:a16="http://schemas.microsoft.com/office/drawing/2014/main" xmlns="" id="{FC429CF2-DB6C-43BC-A87A-541D510A49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E835488-841C-4C45-BB1E-183CA54F6735}"/>
              </a:ext>
            </a:extLst>
          </p:cNvPr>
          <p:cNvSpPr>
            <a:spLocks noGrp="1"/>
          </p:cNvSpPr>
          <p:nvPr>
            <p:ph type="sldNum" sz="quarter" idx="12"/>
          </p:nvPr>
        </p:nvSpPr>
        <p:spPr/>
        <p:txBody>
          <a:bodyPr/>
          <a:lstStyle/>
          <a:p>
            <a:fld id="{6B8D2D10-9846-43C1-9623-A580B65791C1}" type="slidenum">
              <a:rPr lang="en-US" smtClean="0"/>
              <a:t>‹#›</a:t>
            </a:fld>
            <a:endParaRPr lang="en-US"/>
          </a:p>
        </p:txBody>
      </p:sp>
    </p:spTree>
    <p:extLst>
      <p:ext uri="{BB962C8B-B14F-4D97-AF65-F5344CB8AC3E}">
        <p14:creationId xmlns:p14="http://schemas.microsoft.com/office/powerpoint/2010/main" val="3287744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3FED4E-A165-413B-97A2-A7BC2E1CFD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EB78822-ADCA-410B-B9F7-F7A4CF316C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71075EF-B059-4EE6-AFF0-707DED6885CB}"/>
              </a:ext>
            </a:extLst>
          </p:cNvPr>
          <p:cNvSpPr>
            <a:spLocks noGrp="1"/>
          </p:cNvSpPr>
          <p:nvPr>
            <p:ph type="dt" sz="half" idx="10"/>
          </p:nvPr>
        </p:nvSpPr>
        <p:spPr/>
        <p:txBody>
          <a:bodyPr/>
          <a:lstStyle/>
          <a:p>
            <a:fld id="{00E79203-68DB-4906-8F51-B9A86717930E}" type="datetimeFigureOut">
              <a:rPr lang="en-US" smtClean="0"/>
              <a:t>12/1/2023</a:t>
            </a:fld>
            <a:endParaRPr lang="en-US"/>
          </a:p>
        </p:txBody>
      </p:sp>
      <p:sp>
        <p:nvSpPr>
          <p:cNvPr id="5" name="Footer Placeholder 4">
            <a:extLst>
              <a:ext uri="{FF2B5EF4-FFF2-40B4-BE49-F238E27FC236}">
                <a16:creationId xmlns:a16="http://schemas.microsoft.com/office/drawing/2014/main" xmlns="" id="{02DD0F8E-4B68-45B4-8032-D6ADBAFE3E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BFDFE20-D194-46F6-9C77-034A2C2EBACB}"/>
              </a:ext>
            </a:extLst>
          </p:cNvPr>
          <p:cNvSpPr>
            <a:spLocks noGrp="1"/>
          </p:cNvSpPr>
          <p:nvPr>
            <p:ph type="sldNum" sz="quarter" idx="12"/>
          </p:nvPr>
        </p:nvSpPr>
        <p:spPr/>
        <p:txBody>
          <a:bodyPr/>
          <a:lstStyle/>
          <a:p>
            <a:fld id="{6B8D2D10-9846-43C1-9623-A580B65791C1}" type="slidenum">
              <a:rPr lang="en-US" smtClean="0"/>
              <a:t>‹#›</a:t>
            </a:fld>
            <a:endParaRPr lang="en-US"/>
          </a:p>
        </p:txBody>
      </p:sp>
    </p:spTree>
    <p:extLst>
      <p:ext uri="{BB962C8B-B14F-4D97-AF65-F5344CB8AC3E}">
        <p14:creationId xmlns:p14="http://schemas.microsoft.com/office/powerpoint/2010/main" val="2446334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EBF221-948C-4EB3-8393-1E388E3D7B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85AEBC00-4F4F-449A-BBA9-2D34CC1729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D0AEDAFD-7FF0-4A5B-B258-DA18CED2D591}"/>
              </a:ext>
            </a:extLst>
          </p:cNvPr>
          <p:cNvSpPr>
            <a:spLocks noGrp="1"/>
          </p:cNvSpPr>
          <p:nvPr>
            <p:ph type="dt" sz="half" idx="10"/>
          </p:nvPr>
        </p:nvSpPr>
        <p:spPr/>
        <p:txBody>
          <a:bodyPr/>
          <a:lstStyle/>
          <a:p>
            <a:fld id="{00E79203-68DB-4906-8F51-B9A86717930E}" type="datetimeFigureOut">
              <a:rPr lang="en-US" smtClean="0"/>
              <a:t>12/1/2023</a:t>
            </a:fld>
            <a:endParaRPr lang="en-US"/>
          </a:p>
        </p:txBody>
      </p:sp>
      <p:sp>
        <p:nvSpPr>
          <p:cNvPr id="5" name="Footer Placeholder 4">
            <a:extLst>
              <a:ext uri="{FF2B5EF4-FFF2-40B4-BE49-F238E27FC236}">
                <a16:creationId xmlns:a16="http://schemas.microsoft.com/office/drawing/2014/main" xmlns="" id="{7870EC89-8EC9-4EF0-9365-C3571E65B4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D08268F-55CB-4CF1-BBE5-50C79E309FE5}"/>
              </a:ext>
            </a:extLst>
          </p:cNvPr>
          <p:cNvSpPr>
            <a:spLocks noGrp="1"/>
          </p:cNvSpPr>
          <p:nvPr>
            <p:ph type="sldNum" sz="quarter" idx="12"/>
          </p:nvPr>
        </p:nvSpPr>
        <p:spPr/>
        <p:txBody>
          <a:bodyPr/>
          <a:lstStyle/>
          <a:p>
            <a:fld id="{6B8D2D10-9846-43C1-9623-A580B65791C1}" type="slidenum">
              <a:rPr lang="en-US" smtClean="0"/>
              <a:t>‹#›</a:t>
            </a:fld>
            <a:endParaRPr lang="en-US"/>
          </a:p>
        </p:txBody>
      </p:sp>
    </p:spTree>
    <p:extLst>
      <p:ext uri="{BB962C8B-B14F-4D97-AF65-F5344CB8AC3E}">
        <p14:creationId xmlns:p14="http://schemas.microsoft.com/office/powerpoint/2010/main" val="888026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C57509-6A50-45DC-8CF2-33B13A5B25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BF56FFE-0EF0-450D-A79B-24922A2B8B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27658891-1732-4D48-8F67-BF9B79510F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12A32A29-DD25-4DE8-B208-E7F448120EB7}"/>
              </a:ext>
            </a:extLst>
          </p:cNvPr>
          <p:cNvSpPr>
            <a:spLocks noGrp="1"/>
          </p:cNvSpPr>
          <p:nvPr>
            <p:ph type="dt" sz="half" idx="10"/>
          </p:nvPr>
        </p:nvSpPr>
        <p:spPr/>
        <p:txBody>
          <a:bodyPr/>
          <a:lstStyle/>
          <a:p>
            <a:fld id="{00E79203-68DB-4906-8F51-B9A86717930E}" type="datetimeFigureOut">
              <a:rPr lang="en-US" smtClean="0"/>
              <a:t>12/1/2023</a:t>
            </a:fld>
            <a:endParaRPr lang="en-US"/>
          </a:p>
        </p:txBody>
      </p:sp>
      <p:sp>
        <p:nvSpPr>
          <p:cNvPr id="6" name="Footer Placeholder 5">
            <a:extLst>
              <a:ext uri="{FF2B5EF4-FFF2-40B4-BE49-F238E27FC236}">
                <a16:creationId xmlns:a16="http://schemas.microsoft.com/office/drawing/2014/main" xmlns="" id="{3C7B4AAF-9571-4ACF-BA09-D3EDA60FF5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AC7311D-EAB5-4282-8600-02AF086F8F53}"/>
              </a:ext>
            </a:extLst>
          </p:cNvPr>
          <p:cNvSpPr>
            <a:spLocks noGrp="1"/>
          </p:cNvSpPr>
          <p:nvPr>
            <p:ph type="sldNum" sz="quarter" idx="12"/>
          </p:nvPr>
        </p:nvSpPr>
        <p:spPr/>
        <p:txBody>
          <a:bodyPr/>
          <a:lstStyle/>
          <a:p>
            <a:fld id="{6B8D2D10-9846-43C1-9623-A580B65791C1}" type="slidenum">
              <a:rPr lang="en-US" smtClean="0"/>
              <a:t>‹#›</a:t>
            </a:fld>
            <a:endParaRPr lang="en-US"/>
          </a:p>
        </p:txBody>
      </p:sp>
    </p:spTree>
    <p:extLst>
      <p:ext uri="{BB962C8B-B14F-4D97-AF65-F5344CB8AC3E}">
        <p14:creationId xmlns:p14="http://schemas.microsoft.com/office/powerpoint/2010/main" val="421980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9D2B8F-89CE-4541-B16E-964FEC7CAEA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F2C12DE-F6AA-4777-B7D8-19A76FA50C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ECEA5D84-6593-4907-84DD-DD4609C78B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BF0BE39F-2156-453C-A840-56CDA9FC42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1388D729-CC21-47C9-8860-9D23B75FA8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0158CD04-4F0D-49F3-9724-69B015A926EF}"/>
              </a:ext>
            </a:extLst>
          </p:cNvPr>
          <p:cNvSpPr>
            <a:spLocks noGrp="1"/>
          </p:cNvSpPr>
          <p:nvPr>
            <p:ph type="dt" sz="half" idx="10"/>
          </p:nvPr>
        </p:nvSpPr>
        <p:spPr/>
        <p:txBody>
          <a:bodyPr/>
          <a:lstStyle/>
          <a:p>
            <a:fld id="{00E79203-68DB-4906-8F51-B9A86717930E}" type="datetimeFigureOut">
              <a:rPr lang="en-US" smtClean="0"/>
              <a:t>12/1/2023</a:t>
            </a:fld>
            <a:endParaRPr lang="en-US"/>
          </a:p>
        </p:txBody>
      </p:sp>
      <p:sp>
        <p:nvSpPr>
          <p:cNvPr id="8" name="Footer Placeholder 7">
            <a:extLst>
              <a:ext uri="{FF2B5EF4-FFF2-40B4-BE49-F238E27FC236}">
                <a16:creationId xmlns:a16="http://schemas.microsoft.com/office/drawing/2014/main" xmlns="" id="{B331A473-949B-4E44-B1EA-E7C742034A0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29C64E1D-E510-487D-B091-1095160FD4A0}"/>
              </a:ext>
            </a:extLst>
          </p:cNvPr>
          <p:cNvSpPr>
            <a:spLocks noGrp="1"/>
          </p:cNvSpPr>
          <p:nvPr>
            <p:ph type="sldNum" sz="quarter" idx="12"/>
          </p:nvPr>
        </p:nvSpPr>
        <p:spPr/>
        <p:txBody>
          <a:bodyPr/>
          <a:lstStyle/>
          <a:p>
            <a:fld id="{6B8D2D10-9846-43C1-9623-A580B65791C1}" type="slidenum">
              <a:rPr lang="en-US" smtClean="0"/>
              <a:t>‹#›</a:t>
            </a:fld>
            <a:endParaRPr lang="en-US"/>
          </a:p>
        </p:txBody>
      </p:sp>
    </p:spTree>
    <p:extLst>
      <p:ext uri="{BB962C8B-B14F-4D97-AF65-F5344CB8AC3E}">
        <p14:creationId xmlns:p14="http://schemas.microsoft.com/office/powerpoint/2010/main" val="945248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A98E0A-3206-4659-9B24-4C94A4F8F0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C11F50A6-B816-4452-BED2-B7142B15FF04}"/>
              </a:ext>
            </a:extLst>
          </p:cNvPr>
          <p:cNvSpPr>
            <a:spLocks noGrp="1"/>
          </p:cNvSpPr>
          <p:nvPr>
            <p:ph type="dt" sz="half" idx="10"/>
          </p:nvPr>
        </p:nvSpPr>
        <p:spPr/>
        <p:txBody>
          <a:bodyPr/>
          <a:lstStyle/>
          <a:p>
            <a:fld id="{00E79203-68DB-4906-8F51-B9A86717930E}" type="datetimeFigureOut">
              <a:rPr lang="en-US" smtClean="0"/>
              <a:t>12/1/2023</a:t>
            </a:fld>
            <a:endParaRPr lang="en-US"/>
          </a:p>
        </p:txBody>
      </p:sp>
      <p:sp>
        <p:nvSpPr>
          <p:cNvPr id="4" name="Footer Placeholder 3">
            <a:extLst>
              <a:ext uri="{FF2B5EF4-FFF2-40B4-BE49-F238E27FC236}">
                <a16:creationId xmlns:a16="http://schemas.microsoft.com/office/drawing/2014/main" xmlns="" id="{8B4439FB-3534-43CA-A1A1-45F265F3648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E28F13BF-F9E1-472B-A29C-D3E4700551B6}"/>
              </a:ext>
            </a:extLst>
          </p:cNvPr>
          <p:cNvSpPr>
            <a:spLocks noGrp="1"/>
          </p:cNvSpPr>
          <p:nvPr>
            <p:ph type="sldNum" sz="quarter" idx="12"/>
          </p:nvPr>
        </p:nvSpPr>
        <p:spPr/>
        <p:txBody>
          <a:bodyPr/>
          <a:lstStyle/>
          <a:p>
            <a:fld id="{6B8D2D10-9846-43C1-9623-A580B65791C1}" type="slidenum">
              <a:rPr lang="en-US" smtClean="0"/>
              <a:t>‹#›</a:t>
            </a:fld>
            <a:endParaRPr lang="en-US"/>
          </a:p>
        </p:txBody>
      </p:sp>
    </p:spTree>
    <p:extLst>
      <p:ext uri="{BB962C8B-B14F-4D97-AF65-F5344CB8AC3E}">
        <p14:creationId xmlns:p14="http://schemas.microsoft.com/office/powerpoint/2010/main" val="1600228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C28FC7B-ECCE-4823-934F-98AF9323CE1E}"/>
              </a:ext>
            </a:extLst>
          </p:cNvPr>
          <p:cNvSpPr>
            <a:spLocks noGrp="1"/>
          </p:cNvSpPr>
          <p:nvPr>
            <p:ph type="dt" sz="half" idx="10"/>
          </p:nvPr>
        </p:nvSpPr>
        <p:spPr/>
        <p:txBody>
          <a:bodyPr/>
          <a:lstStyle/>
          <a:p>
            <a:fld id="{00E79203-68DB-4906-8F51-B9A86717930E}" type="datetimeFigureOut">
              <a:rPr lang="en-US" smtClean="0"/>
              <a:t>12/1/2023</a:t>
            </a:fld>
            <a:endParaRPr lang="en-US"/>
          </a:p>
        </p:txBody>
      </p:sp>
      <p:sp>
        <p:nvSpPr>
          <p:cNvPr id="3" name="Footer Placeholder 2">
            <a:extLst>
              <a:ext uri="{FF2B5EF4-FFF2-40B4-BE49-F238E27FC236}">
                <a16:creationId xmlns:a16="http://schemas.microsoft.com/office/drawing/2014/main" xmlns="" id="{BAF2FBC2-F9AA-49B4-90EF-C3CD1CD905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62AF9C07-C93A-44C8-8218-58CCA6848405}"/>
              </a:ext>
            </a:extLst>
          </p:cNvPr>
          <p:cNvSpPr>
            <a:spLocks noGrp="1"/>
          </p:cNvSpPr>
          <p:nvPr>
            <p:ph type="sldNum" sz="quarter" idx="12"/>
          </p:nvPr>
        </p:nvSpPr>
        <p:spPr/>
        <p:txBody>
          <a:bodyPr/>
          <a:lstStyle/>
          <a:p>
            <a:fld id="{6B8D2D10-9846-43C1-9623-A580B65791C1}" type="slidenum">
              <a:rPr lang="en-US" smtClean="0"/>
              <a:t>‹#›</a:t>
            </a:fld>
            <a:endParaRPr lang="en-US"/>
          </a:p>
        </p:txBody>
      </p:sp>
    </p:spTree>
    <p:extLst>
      <p:ext uri="{BB962C8B-B14F-4D97-AF65-F5344CB8AC3E}">
        <p14:creationId xmlns:p14="http://schemas.microsoft.com/office/powerpoint/2010/main" val="1936048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7CF22C-91B5-415B-8DA1-156BDD1D28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E7BA8E3D-FCB2-44E7-8FC2-B01E42AF3E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78A8B5D3-BF2C-47EF-B9AD-13E595D006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9477065-505D-4D30-BED1-4D7510BCA978}"/>
              </a:ext>
            </a:extLst>
          </p:cNvPr>
          <p:cNvSpPr>
            <a:spLocks noGrp="1"/>
          </p:cNvSpPr>
          <p:nvPr>
            <p:ph type="dt" sz="half" idx="10"/>
          </p:nvPr>
        </p:nvSpPr>
        <p:spPr/>
        <p:txBody>
          <a:bodyPr/>
          <a:lstStyle/>
          <a:p>
            <a:fld id="{00E79203-68DB-4906-8F51-B9A86717930E}" type="datetimeFigureOut">
              <a:rPr lang="en-US" smtClean="0"/>
              <a:t>12/1/2023</a:t>
            </a:fld>
            <a:endParaRPr lang="en-US"/>
          </a:p>
        </p:txBody>
      </p:sp>
      <p:sp>
        <p:nvSpPr>
          <p:cNvPr id="6" name="Footer Placeholder 5">
            <a:extLst>
              <a:ext uri="{FF2B5EF4-FFF2-40B4-BE49-F238E27FC236}">
                <a16:creationId xmlns:a16="http://schemas.microsoft.com/office/drawing/2014/main" xmlns="" id="{F4F7F1FC-0554-47A9-9B02-C877032120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3C23A55-6386-4904-8C85-944D0E5B2C24}"/>
              </a:ext>
            </a:extLst>
          </p:cNvPr>
          <p:cNvSpPr>
            <a:spLocks noGrp="1"/>
          </p:cNvSpPr>
          <p:nvPr>
            <p:ph type="sldNum" sz="quarter" idx="12"/>
          </p:nvPr>
        </p:nvSpPr>
        <p:spPr/>
        <p:txBody>
          <a:bodyPr/>
          <a:lstStyle/>
          <a:p>
            <a:fld id="{6B8D2D10-9846-43C1-9623-A580B65791C1}" type="slidenum">
              <a:rPr lang="en-US" smtClean="0"/>
              <a:t>‹#›</a:t>
            </a:fld>
            <a:endParaRPr lang="en-US"/>
          </a:p>
        </p:txBody>
      </p:sp>
    </p:spTree>
    <p:extLst>
      <p:ext uri="{BB962C8B-B14F-4D97-AF65-F5344CB8AC3E}">
        <p14:creationId xmlns:p14="http://schemas.microsoft.com/office/powerpoint/2010/main" val="2637698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A60468-427A-4F4A-B44B-DEFD2D076E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F40D3DCC-6C05-4D3C-BE40-2D28FA794A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2E1F3CEE-7F69-4B25-9C6C-29F7F8AFA7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7676847-F1E8-453A-A1F0-C7E626B4F4C2}"/>
              </a:ext>
            </a:extLst>
          </p:cNvPr>
          <p:cNvSpPr>
            <a:spLocks noGrp="1"/>
          </p:cNvSpPr>
          <p:nvPr>
            <p:ph type="dt" sz="half" idx="10"/>
          </p:nvPr>
        </p:nvSpPr>
        <p:spPr/>
        <p:txBody>
          <a:bodyPr/>
          <a:lstStyle/>
          <a:p>
            <a:fld id="{00E79203-68DB-4906-8F51-B9A86717930E}" type="datetimeFigureOut">
              <a:rPr lang="en-US" smtClean="0"/>
              <a:t>12/1/2023</a:t>
            </a:fld>
            <a:endParaRPr lang="en-US"/>
          </a:p>
        </p:txBody>
      </p:sp>
      <p:sp>
        <p:nvSpPr>
          <p:cNvPr id="6" name="Footer Placeholder 5">
            <a:extLst>
              <a:ext uri="{FF2B5EF4-FFF2-40B4-BE49-F238E27FC236}">
                <a16:creationId xmlns:a16="http://schemas.microsoft.com/office/drawing/2014/main" xmlns="" id="{3F0C5CDE-DF33-4E72-8C09-462B003B7F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1C595F1-DFB4-4B54-AD73-D71E3F553EC5}"/>
              </a:ext>
            </a:extLst>
          </p:cNvPr>
          <p:cNvSpPr>
            <a:spLocks noGrp="1"/>
          </p:cNvSpPr>
          <p:nvPr>
            <p:ph type="sldNum" sz="quarter" idx="12"/>
          </p:nvPr>
        </p:nvSpPr>
        <p:spPr/>
        <p:txBody>
          <a:bodyPr/>
          <a:lstStyle/>
          <a:p>
            <a:fld id="{6B8D2D10-9846-43C1-9623-A580B65791C1}" type="slidenum">
              <a:rPr lang="en-US" smtClean="0"/>
              <a:t>‹#›</a:t>
            </a:fld>
            <a:endParaRPr lang="en-US"/>
          </a:p>
        </p:txBody>
      </p:sp>
    </p:spTree>
    <p:extLst>
      <p:ext uri="{BB962C8B-B14F-4D97-AF65-F5344CB8AC3E}">
        <p14:creationId xmlns:p14="http://schemas.microsoft.com/office/powerpoint/2010/main" val="372397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21F767B-21AC-42AD-AA48-01719A6182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5EA28546-4486-457C-A125-EC1262E0CA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13172E9-1C76-4482-A930-C36B40FF50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E79203-68DB-4906-8F51-B9A86717930E}" type="datetimeFigureOut">
              <a:rPr lang="en-US" smtClean="0"/>
              <a:t>12/1/2023</a:t>
            </a:fld>
            <a:endParaRPr lang="en-US"/>
          </a:p>
        </p:txBody>
      </p:sp>
      <p:sp>
        <p:nvSpPr>
          <p:cNvPr id="5" name="Footer Placeholder 4">
            <a:extLst>
              <a:ext uri="{FF2B5EF4-FFF2-40B4-BE49-F238E27FC236}">
                <a16:creationId xmlns:a16="http://schemas.microsoft.com/office/drawing/2014/main" xmlns="" id="{4CE6D1E3-D5B8-473E-BA3C-56741684BC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59E972B0-6118-465D-B6EF-12C6C81170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8D2D10-9846-43C1-9623-A580B65791C1}" type="slidenum">
              <a:rPr lang="en-US" smtClean="0"/>
              <a:t>‹#›</a:t>
            </a:fld>
            <a:endParaRPr lang="en-US"/>
          </a:p>
        </p:txBody>
      </p:sp>
    </p:spTree>
    <p:extLst>
      <p:ext uri="{BB962C8B-B14F-4D97-AF65-F5344CB8AC3E}">
        <p14:creationId xmlns:p14="http://schemas.microsoft.com/office/powerpoint/2010/main" val="3732911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296D12FA-6661-4FCE-A887-972B22F82244}"/>
              </a:ext>
            </a:extLst>
          </p:cNvPr>
          <p:cNvSpPr>
            <a:spLocks noGrp="1"/>
          </p:cNvSpPr>
          <p:nvPr>
            <p:ph type="subTitle" idx="1"/>
          </p:nvPr>
        </p:nvSpPr>
        <p:spPr>
          <a:xfrm>
            <a:off x="1537252" y="2200275"/>
            <a:ext cx="9144000" cy="3057525"/>
          </a:xfrm>
          <a:effectLst>
            <a:glow rad="101600">
              <a:schemeClr val="accent2">
                <a:satMod val="175000"/>
                <a:alpha val="40000"/>
              </a:schemeClr>
            </a:glow>
          </a:effectLst>
          <a:scene3d>
            <a:camera prst="orthographicFront"/>
            <a:lightRig rig="threePt" dir="t"/>
          </a:scene3d>
          <a:sp3d>
            <a:bevelT prst="slope"/>
          </a:sp3d>
        </p:spPr>
        <p:txBody>
          <a:bodyPr>
            <a:normAutofit/>
          </a:bodyPr>
          <a:lstStyle/>
          <a:p>
            <a:pPr marL="0" marR="0" algn="ctr" rtl="0">
              <a:lnSpc>
                <a:spcPct val="107000"/>
              </a:lnSpc>
              <a:spcBef>
                <a:spcPts val="0"/>
              </a:spcBef>
              <a:spcAft>
                <a:spcPts val="800"/>
              </a:spcAft>
            </a:pP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Times New Roman" panose="02020603050405020304" pitchFamily="18" charset="0"/>
                <a:cs typeface="Times New Roman" panose="02020603050405020304" pitchFamily="18" charset="0"/>
              </a:rPr>
              <a:t>First stage</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rtl="0">
              <a:lnSpc>
                <a:spcPct val="107000"/>
              </a:lnSpc>
              <a:spcBef>
                <a:spcPts val="0"/>
              </a:spcBef>
              <a:spcAft>
                <a:spcPts val="800"/>
              </a:spcAft>
            </a:pP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Times New Roman" panose="02020603050405020304" pitchFamily="18" charset="0"/>
                <a:cs typeface="Times New Roman" panose="02020603050405020304" pitchFamily="18" charset="0"/>
              </a:rPr>
              <a:t>First semester</a:t>
            </a:r>
          </a:p>
          <a:p>
            <a:pPr>
              <a:lnSpc>
                <a:spcPct val="107000"/>
              </a:lnSpc>
              <a:spcBef>
                <a:spcPts val="0"/>
              </a:spcBef>
              <a:spcAft>
                <a:spcPts val="800"/>
              </a:spcAft>
            </a:pPr>
            <a:r>
              <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2023 -2024</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rtl="0">
              <a:lnSpc>
                <a:spcPct val="107000"/>
              </a:lnSpc>
              <a:spcBef>
                <a:spcPts val="0"/>
              </a:spcBef>
              <a:spcAft>
                <a:spcPts val="800"/>
              </a:spcAft>
            </a:pP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Times New Roman" panose="02020603050405020304" pitchFamily="18" charset="0"/>
                <a:cs typeface="Times New Roman" panose="02020603050405020304" pitchFamily="18" charset="0"/>
              </a:rPr>
              <a:t>Assistant </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Times New Roman" panose="02020603050405020304" pitchFamily="18" charset="0"/>
                <a:cs typeface="Times New Roman" panose="02020603050405020304" pitchFamily="18" charset="0"/>
              </a:rPr>
              <a:t>professor:</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Calibri" panose="020F0502020204030204" pitchFamily="34" charset="0"/>
              <a:cs typeface="Times New Roman" panose="02020603050405020304" pitchFamily="18" charset="0"/>
            </a:endParaRPr>
          </a:p>
          <a:p>
            <a:pPr marL="0" marR="0" rtl="0">
              <a:lnSpc>
                <a:spcPct val="107000"/>
              </a:lnSpc>
              <a:spcBef>
                <a:spcPts val="0"/>
              </a:spcBef>
              <a:spcAft>
                <a:spcPts val="800"/>
              </a:spcAft>
            </a:pPr>
            <a:r>
              <a:rPr lang="en-US"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Times New Roman" panose="02020603050405020304" pitchFamily="18" charset="0"/>
                <a:cs typeface="Times New Roman" panose="02020603050405020304" pitchFamily="18" charset="0"/>
              </a:rPr>
              <a:t>Wasan</a:t>
            </a: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Times New Roman" panose="02020603050405020304" pitchFamily="18" charset="0"/>
                <a:cs typeface="Times New Roman" panose="02020603050405020304" pitchFamily="18" charset="0"/>
              </a:rPr>
              <a:t>abdul</a:t>
            </a: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Times New Roman" panose="02020603050405020304" pitchFamily="18" charset="0"/>
                <a:cs typeface="Times New Roman" panose="02020603050405020304" pitchFamily="18" charset="0"/>
              </a:rPr>
              <a:t>Razzaq</a:t>
            </a: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Times New Roman" panose="02020603050405020304" pitchFamily="18" charset="0"/>
                <a:cs typeface="Times New Roman" panose="02020603050405020304" pitchFamily="18" charset="0"/>
              </a:rPr>
              <a:t>Ruaa</a:t>
            </a: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Times New Roman" panose="02020603050405020304" pitchFamily="18" charset="0"/>
                <a:cs typeface="Times New Roman" panose="02020603050405020304" pitchFamily="18" charset="0"/>
              </a:rPr>
              <a:t> Muhammed </a:t>
            </a:r>
            <a:r>
              <a:rPr lang="en-US"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Times New Roman" panose="02020603050405020304" pitchFamily="18" charset="0"/>
                <a:cs typeface="Times New Roman" panose="02020603050405020304" pitchFamily="18" charset="0"/>
              </a:rPr>
              <a:t>Dhedan</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Oval 4">
            <a:extLst>
              <a:ext uri="{FF2B5EF4-FFF2-40B4-BE49-F238E27FC236}">
                <a16:creationId xmlns:a16="http://schemas.microsoft.com/office/drawing/2014/main" xmlns="" id="{56AE62B5-46BD-4AF9-82D0-4A40FE7E3E6C}"/>
              </a:ext>
            </a:extLst>
          </p:cNvPr>
          <p:cNvSpPr/>
          <p:nvPr/>
        </p:nvSpPr>
        <p:spPr>
          <a:xfrm>
            <a:off x="3178970" y="432769"/>
            <a:ext cx="4936330" cy="106098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marL="0" marR="0" algn="ctr" rtl="1">
              <a:lnSpc>
                <a:spcPct val="107000"/>
              </a:lnSpc>
              <a:spcBef>
                <a:spcPts val="0"/>
              </a:spcBef>
              <a:spcAft>
                <a:spcPts val="800"/>
              </a:spcAft>
            </a:pPr>
            <a:r>
              <a:rPr lang="en-US"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imes New Roman" panose="02020603050405020304" pitchFamily="18" charset="0"/>
                <a:ea typeface="Calibri" panose="020F0502020204030204" pitchFamily="34" charset="0"/>
                <a:cs typeface="Times New Roman" panose="02020603050405020304" pitchFamily="18" charset="0"/>
              </a:rPr>
              <a:t>Chemical Safety and</a:t>
            </a:r>
          </a:p>
          <a:p>
            <a:pPr algn="ctr"/>
            <a:r>
              <a:rPr lang="en-US"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imes New Roman" panose="02020603050405020304" pitchFamily="18" charset="0"/>
                <a:ea typeface="Calibri" panose="020F0502020204030204" pitchFamily="34" charset="0"/>
                <a:cs typeface="Times New Roman" panose="02020603050405020304" pitchFamily="18" charset="0"/>
              </a:rPr>
              <a:t>Security</a:t>
            </a:r>
            <a:endParaRPr lang="en-US"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1366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xmlns="" id="{D1942232-83D0-49E2-AF9B-1F97E3C1EF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E9E70D72-6E23-4015-A4A6-85C120C191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u="sng" dirty="0"/>
              <a:t>Chemical safety rules</a:t>
            </a:r>
            <a:endParaRPr lang="en-US" dirty="0"/>
          </a:p>
        </p:txBody>
      </p:sp>
      <p:sp>
        <p:nvSpPr>
          <p:cNvPr id="2" name="Title 1">
            <a:extLst>
              <a:ext uri="{FF2B5EF4-FFF2-40B4-BE49-F238E27FC236}">
                <a16:creationId xmlns:a16="http://schemas.microsoft.com/office/drawing/2014/main" xmlns="" id="{EFA2A63F-0799-9E71-545C-AEABC01A560B}"/>
              </a:ext>
            </a:extLst>
          </p:cNvPr>
          <p:cNvSpPr>
            <a:spLocks noGrp="1"/>
          </p:cNvSpPr>
          <p:nvPr>
            <p:ph type="title"/>
          </p:nvPr>
        </p:nvSpPr>
        <p:spPr>
          <a:xfrm>
            <a:off x="1263466" y="191600"/>
            <a:ext cx="9829800" cy="1325880"/>
          </a:xfrm>
        </p:spPr>
        <p:txBody>
          <a:bodyPr anchor="b">
            <a:normAutofit/>
          </a:bodyPr>
          <a:lstStyle/>
          <a:p>
            <a:pPr algn="ctr"/>
            <a:r>
              <a:rPr lang="en-US" sz="3600" b="1" dirty="0">
                <a:solidFill>
                  <a:schemeClr val="accent6"/>
                </a:solidFill>
                <a:effectLst/>
                <a:latin typeface="Calibri" panose="020F0502020204030204" pitchFamily="34" charset="0"/>
                <a:ea typeface="Calibri" panose="020F0502020204030204" pitchFamily="34" charset="0"/>
                <a:cs typeface="Arial" panose="020B0604020202020204" pitchFamily="34" charset="0"/>
              </a:rPr>
              <a:t>Occupational safety and health</a:t>
            </a:r>
            <a:br>
              <a:rPr lang="en-US" sz="3600" b="1" dirty="0">
                <a:solidFill>
                  <a:schemeClr val="accent6"/>
                </a:solidFill>
                <a:effectLst/>
                <a:latin typeface="Calibri" panose="020F0502020204030204" pitchFamily="34" charset="0"/>
                <a:ea typeface="Calibri" panose="020F0502020204030204" pitchFamily="34" charset="0"/>
                <a:cs typeface="Arial" panose="020B0604020202020204" pitchFamily="34" charset="0"/>
              </a:rPr>
            </a:br>
            <a:endParaRPr lang="en-US" sz="3600" b="1" dirty="0">
              <a:solidFill>
                <a:schemeClr val="accent6"/>
              </a:solidFill>
            </a:endParaRPr>
          </a:p>
        </p:txBody>
      </p:sp>
      <p:grpSp>
        <p:nvGrpSpPr>
          <p:cNvPr id="15" name="Group 14">
            <a:extLst>
              <a:ext uri="{FF2B5EF4-FFF2-40B4-BE49-F238E27FC236}">
                <a16:creationId xmlns:a16="http://schemas.microsoft.com/office/drawing/2014/main" xmlns="" id="{C28A977F-B603-4D81-B0FC-C8DE048A793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05" y="-1"/>
            <a:ext cx="3362070" cy="2522848"/>
            <a:chOff x="-305" y="-1"/>
            <a:chExt cx="3832880" cy="2876136"/>
          </a:xfrm>
        </p:grpSpPr>
        <p:sp>
          <p:nvSpPr>
            <p:cNvPr id="16" name="Freeform: Shape 15">
              <a:extLst>
                <a:ext uri="{FF2B5EF4-FFF2-40B4-BE49-F238E27FC236}">
                  <a16:creationId xmlns:a16="http://schemas.microsoft.com/office/drawing/2014/main" xmlns="" id="{0183CE8C-E039-4B2F-A36E-5FD5CD5DE19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xmlns="" id="{3EB77281-FAB4-40D0-B3F3-264EC4AB20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xmlns="" id="{815E59F3-75FC-494F-8737-5F00A4964FE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xmlns="" id="{43ADDCFA-B066-4D79-AB71-062E66E58F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Content Placeholder 7">
            <a:extLst>
              <a:ext uri="{FF2B5EF4-FFF2-40B4-BE49-F238E27FC236}">
                <a16:creationId xmlns:a16="http://schemas.microsoft.com/office/drawing/2014/main" xmlns="" id="{14865472-65D0-4929-0DF0-75E7399D7F2E}"/>
              </a:ext>
            </a:extLst>
          </p:cNvPr>
          <p:cNvSpPr>
            <a:spLocks noGrp="1"/>
          </p:cNvSpPr>
          <p:nvPr>
            <p:ph idx="1"/>
          </p:nvPr>
        </p:nvSpPr>
        <p:spPr>
          <a:xfrm>
            <a:off x="297877" y="1261423"/>
            <a:ext cx="6487236" cy="5192649"/>
          </a:xfrm>
        </p:spPr>
        <p:txBody>
          <a:bodyPr anchor="t">
            <a:normAutofit lnSpcReduction="10000"/>
          </a:bodyPr>
          <a:lstStyle/>
          <a:p>
            <a:pPr algn="just"/>
            <a:r>
              <a:rPr lang="en-US" sz="2400" b="1" u="sng" dirty="0">
                <a:solidFill>
                  <a:srgbClr val="00B050"/>
                </a:solidFill>
              </a:rPr>
              <a:t>Chemical safety rules</a:t>
            </a:r>
            <a:endParaRPr lang="en-US" sz="2400" dirty="0">
              <a:solidFill>
                <a:srgbClr val="00B050"/>
              </a:solidFill>
            </a:endParaRPr>
          </a:p>
          <a:p>
            <a:pPr algn="just">
              <a:lnSpc>
                <a:spcPct val="150000"/>
              </a:lnSpc>
            </a:pPr>
            <a:r>
              <a:rPr lang="en-US" sz="2400" dirty="0"/>
              <a:t>Since almost every lab uses chemicals of some sort, chemical safety rules are a must. Following these policies helps employees avoid spills and other accidents, as well as damage to the environment outside of the lab. These rules also set a clear procedure for employees to follow in the event that a spill does occur, in order to ensure it is cleaned up properly and injuries are avoided. </a:t>
            </a:r>
          </a:p>
          <a:p>
            <a:pPr algn="just"/>
            <a:endParaRPr lang="en-US" sz="24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p:txBody>
      </p:sp>
      <p:grpSp>
        <p:nvGrpSpPr>
          <p:cNvPr id="21" name="Group 20">
            <a:extLst>
              <a:ext uri="{FF2B5EF4-FFF2-40B4-BE49-F238E27FC236}">
                <a16:creationId xmlns:a16="http://schemas.microsoft.com/office/drawing/2014/main" xmlns="" id="{C78D9229-E61D-4FEE-8321-2F8B64A8CAD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rot="5400000" flipH="1">
            <a:off x="10186037" y="4852038"/>
            <a:ext cx="2151670" cy="1860256"/>
            <a:chOff x="-305" y="-4155"/>
            <a:chExt cx="2514948" cy="2174333"/>
          </a:xfrm>
        </p:grpSpPr>
        <p:sp>
          <p:nvSpPr>
            <p:cNvPr id="22" name="Freeform: Shape 21">
              <a:extLst>
                <a:ext uri="{FF2B5EF4-FFF2-40B4-BE49-F238E27FC236}">
                  <a16:creationId xmlns:a16="http://schemas.microsoft.com/office/drawing/2014/main" xmlns="" id="{1FDD3CCB-26A3-4D79-AEB6-7A60CF980DC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xmlns="" id="{E9AC4470-5113-4709-B29F-CDB937F254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xmlns="" id="{3E0D146C-9DAB-421E-AE88-5F854BF3F7E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5" name="Freeform: Shape 24">
              <a:extLst>
                <a:ext uri="{FF2B5EF4-FFF2-40B4-BE49-F238E27FC236}">
                  <a16:creationId xmlns:a16="http://schemas.microsoft.com/office/drawing/2014/main" xmlns="" id="{12EB32A5-4408-4F6C-84B2-F9A908237A6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TextBox 2"/>
          <p:cNvSpPr txBox="1"/>
          <p:nvPr/>
        </p:nvSpPr>
        <p:spPr>
          <a:xfrm rot="20102133">
            <a:off x="3118352" y="1229259"/>
            <a:ext cx="7655538" cy="400110"/>
          </a:xfrm>
          <a:prstGeom prst="rect">
            <a:avLst/>
          </a:prstGeom>
          <a:noFill/>
        </p:spPr>
        <p:txBody>
          <a:bodyPr wrap="square" rtlCol="1">
            <a:spAutoFit/>
          </a:bodyPr>
          <a:lstStyle/>
          <a:p>
            <a:r>
              <a:rPr lang="en-US" sz="2000" dirty="0" smtClean="0">
                <a:solidFill>
                  <a:srgbClr val="C00000"/>
                </a:solidFill>
              </a:rPr>
              <a:t>Asst. Prof. </a:t>
            </a:r>
            <a:r>
              <a:rPr lang="en-US" sz="2000" dirty="0" err="1" smtClean="0">
                <a:solidFill>
                  <a:srgbClr val="C00000"/>
                </a:solidFill>
              </a:rPr>
              <a:t>Wasan</a:t>
            </a:r>
            <a:r>
              <a:rPr lang="en-US" sz="2000" dirty="0" smtClean="0">
                <a:solidFill>
                  <a:srgbClr val="C00000"/>
                </a:solidFill>
              </a:rPr>
              <a:t> </a:t>
            </a:r>
            <a:r>
              <a:rPr lang="en-US" sz="2000" dirty="0" err="1" smtClean="0">
                <a:solidFill>
                  <a:srgbClr val="C00000"/>
                </a:solidFill>
              </a:rPr>
              <a:t>abdul</a:t>
            </a:r>
            <a:r>
              <a:rPr lang="en-US" sz="2000" dirty="0" smtClean="0">
                <a:solidFill>
                  <a:srgbClr val="C00000"/>
                </a:solidFill>
              </a:rPr>
              <a:t> </a:t>
            </a:r>
            <a:r>
              <a:rPr lang="en-US" sz="2000" dirty="0" err="1" smtClean="0">
                <a:solidFill>
                  <a:srgbClr val="C00000"/>
                </a:solidFill>
              </a:rPr>
              <a:t>Razzaq</a:t>
            </a:r>
            <a:r>
              <a:rPr lang="en-US" sz="2000" dirty="0" smtClean="0">
                <a:solidFill>
                  <a:srgbClr val="C00000"/>
                </a:solidFill>
              </a:rPr>
              <a:t>    </a:t>
            </a:r>
            <a:r>
              <a:rPr lang="en-US" sz="2000" dirty="0">
                <a:solidFill>
                  <a:srgbClr val="C00000"/>
                </a:solidFill>
              </a:rPr>
              <a:t>Asst. Prof. </a:t>
            </a:r>
            <a:r>
              <a:rPr lang="en-US" sz="2000" dirty="0" err="1" smtClean="0">
                <a:solidFill>
                  <a:srgbClr val="C00000"/>
                </a:solidFill>
              </a:rPr>
              <a:t>Ruaa</a:t>
            </a:r>
            <a:r>
              <a:rPr lang="en-US" sz="2000" dirty="0" smtClean="0">
                <a:solidFill>
                  <a:srgbClr val="C00000"/>
                </a:solidFill>
              </a:rPr>
              <a:t> </a:t>
            </a:r>
            <a:r>
              <a:rPr lang="en-US" sz="2000" dirty="0" err="1" smtClean="0">
                <a:solidFill>
                  <a:srgbClr val="C00000"/>
                </a:solidFill>
              </a:rPr>
              <a:t>Muhammed</a:t>
            </a:r>
            <a:r>
              <a:rPr lang="en-US" sz="2000" dirty="0" smtClean="0">
                <a:solidFill>
                  <a:srgbClr val="C00000"/>
                </a:solidFill>
              </a:rPr>
              <a:t> </a:t>
            </a:r>
            <a:r>
              <a:rPr lang="en-US" sz="2000" dirty="0" err="1" smtClean="0">
                <a:solidFill>
                  <a:srgbClr val="C00000"/>
                </a:solidFill>
              </a:rPr>
              <a:t>Dhedan</a:t>
            </a:r>
            <a:endParaRPr lang="ar-IQ" sz="2000" dirty="0">
              <a:solidFill>
                <a:srgbClr val="C00000"/>
              </a:solidFill>
            </a:endParaRPr>
          </a:p>
        </p:txBody>
      </p:sp>
      <p:pic>
        <p:nvPicPr>
          <p:cNvPr id="20" name="Picture 19" descr="Chemical lab safety rules"/>
          <p:cNvPicPr/>
          <p:nvPr/>
        </p:nvPicPr>
        <p:blipFill>
          <a:blip r:embed="rId2">
            <a:extLst>
              <a:ext uri="{28A0092B-C50C-407E-A947-70E740481C1C}">
                <a14:useLocalDpi xmlns:a14="http://schemas.microsoft.com/office/drawing/2010/main" val="0"/>
              </a:ext>
            </a:extLst>
          </a:blip>
          <a:srcRect/>
          <a:stretch>
            <a:fillRect/>
          </a:stretch>
        </p:blipFill>
        <p:spPr bwMode="auto">
          <a:xfrm>
            <a:off x="7044779" y="1586253"/>
            <a:ext cx="4630385" cy="4205591"/>
          </a:xfrm>
          <a:prstGeom prst="rect">
            <a:avLst/>
          </a:prstGeom>
          <a:noFill/>
          <a:ln>
            <a:noFill/>
          </a:ln>
        </p:spPr>
      </p:pic>
    </p:spTree>
    <p:extLst>
      <p:ext uri="{BB962C8B-B14F-4D97-AF65-F5344CB8AC3E}">
        <p14:creationId xmlns:p14="http://schemas.microsoft.com/office/powerpoint/2010/main" val="1765621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871CAF7-8FF6-3B41-5238-B38808F6FA2E}"/>
              </a:ext>
            </a:extLst>
          </p:cNvPr>
          <p:cNvSpPr>
            <a:spLocks noGrp="1"/>
          </p:cNvSpPr>
          <p:nvPr>
            <p:ph idx="1"/>
          </p:nvPr>
        </p:nvSpPr>
        <p:spPr>
          <a:xfrm>
            <a:off x="294859" y="712441"/>
            <a:ext cx="11155019" cy="5330549"/>
          </a:xfrm>
        </p:spPr>
        <p:txBody>
          <a:bodyPr>
            <a:normAutofit/>
          </a:bodyPr>
          <a:lstStyle/>
          <a:p>
            <a:pPr marL="514350" lvl="0" indent="-514350">
              <a:lnSpc>
                <a:spcPct val="100000"/>
              </a:lnSpc>
              <a:buFont typeface="+mj-lt"/>
              <a:buAutoNum type="arabicPeriod"/>
            </a:pPr>
            <a:r>
              <a:rPr lang="en-US" sz="3200" dirty="0"/>
              <a:t>Every chemical should be treated as though it were dangerous.</a:t>
            </a:r>
          </a:p>
          <a:p>
            <a:pPr marL="514350" lvl="0" indent="-514350">
              <a:lnSpc>
                <a:spcPct val="100000"/>
              </a:lnSpc>
              <a:buFont typeface="+mj-lt"/>
              <a:buAutoNum type="arabicPeriod"/>
            </a:pPr>
            <a:r>
              <a:rPr lang="en-US" sz="3200" dirty="0"/>
              <a:t>Do not allow any solvent to come into contact with your skin. </a:t>
            </a:r>
          </a:p>
          <a:p>
            <a:pPr marL="514350" lvl="0" indent="-514350">
              <a:lnSpc>
                <a:spcPct val="100000"/>
              </a:lnSpc>
              <a:buFont typeface="+mj-lt"/>
              <a:buAutoNum type="arabicPeriod"/>
            </a:pPr>
            <a:r>
              <a:rPr lang="en-US" sz="3200" dirty="0"/>
              <a:t>All chemicals should always be clearly labeled with the name of the substance, its concentration, the date it was received, and the name of the person responsible for it.</a:t>
            </a:r>
          </a:p>
          <a:p>
            <a:pPr marL="514350" lvl="0" indent="-514350">
              <a:lnSpc>
                <a:spcPct val="100000"/>
              </a:lnSpc>
              <a:buFont typeface="+mj-lt"/>
              <a:buAutoNum type="arabicPeriod"/>
            </a:pPr>
            <a:r>
              <a:rPr lang="en-US" sz="3200" dirty="0"/>
              <a:t>Before removing any of the contents from a chemical bottle, read the label twice.</a:t>
            </a:r>
          </a:p>
          <a:p>
            <a:pPr marL="514350" lvl="0" indent="-514350">
              <a:lnSpc>
                <a:spcPct val="100000"/>
              </a:lnSpc>
              <a:buFont typeface="+mj-lt"/>
              <a:buAutoNum type="arabicPeriod"/>
            </a:pPr>
            <a:r>
              <a:rPr lang="en-US" sz="3200" dirty="0"/>
              <a:t>Never take more chemicals from a bottle than you need for your work. </a:t>
            </a:r>
          </a:p>
          <a:p>
            <a:pPr marL="514350" indent="-514350">
              <a:lnSpc>
                <a:spcPct val="100000"/>
              </a:lnSpc>
              <a:buFont typeface="+mj-lt"/>
              <a:buAutoNum type="arabicPeriod"/>
            </a:pPr>
            <a:endParaRPr lang="en-US" sz="3200" dirty="0">
              <a:cs typeface="+mj-cs"/>
            </a:endParaRPr>
          </a:p>
        </p:txBody>
      </p:sp>
      <p:sp>
        <p:nvSpPr>
          <p:cNvPr id="2" name="TextBox 1"/>
          <p:cNvSpPr txBox="1"/>
          <p:nvPr/>
        </p:nvSpPr>
        <p:spPr>
          <a:xfrm rot="21049600">
            <a:off x="4137391" y="4864748"/>
            <a:ext cx="7626144" cy="707886"/>
          </a:xfrm>
          <a:prstGeom prst="rect">
            <a:avLst/>
          </a:prstGeom>
          <a:noFill/>
        </p:spPr>
        <p:txBody>
          <a:bodyPr wrap="square" rtlCol="1">
            <a:spAutoFit/>
          </a:bodyPr>
          <a:lstStyle/>
          <a:p>
            <a:r>
              <a:rPr lang="en-US" sz="2000" dirty="0">
                <a:solidFill>
                  <a:srgbClr val="C00000"/>
                </a:solidFill>
              </a:rPr>
              <a:t>Asst. Prof. </a:t>
            </a:r>
            <a:r>
              <a:rPr lang="en-US" sz="2000" dirty="0" err="1">
                <a:solidFill>
                  <a:srgbClr val="C00000"/>
                </a:solidFill>
              </a:rPr>
              <a:t>Wasan</a:t>
            </a:r>
            <a:r>
              <a:rPr lang="en-US" sz="2000" dirty="0">
                <a:solidFill>
                  <a:srgbClr val="C00000"/>
                </a:solidFill>
              </a:rPr>
              <a:t> </a:t>
            </a:r>
            <a:r>
              <a:rPr lang="en-US" sz="2000" dirty="0" err="1">
                <a:solidFill>
                  <a:srgbClr val="C00000"/>
                </a:solidFill>
              </a:rPr>
              <a:t>abdul</a:t>
            </a:r>
            <a:r>
              <a:rPr lang="en-US" sz="2000" dirty="0">
                <a:solidFill>
                  <a:srgbClr val="C00000"/>
                </a:solidFill>
              </a:rPr>
              <a:t> </a:t>
            </a:r>
            <a:r>
              <a:rPr lang="en-US" sz="2000" dirty="0" err="1">
                <a:solidFill>
                  <a:srgbClr val="C00000"/>
                </a:solidFill>
              </a:rPr>
              <a:t>Razzaq</a:t>
            </a:r>
            <a:r>
              <a:rPr lang="en-US" sz="2000" dirty="0">
                <a:solidFill>
                  <a:srgbClr val="C00000"/>
                </a:solidFill>
              </a:rPr>
              <a:t>    Asst. Prof. </a:t>
            </a:r>
            <a:r>
              <a:rPr lang="en-US" sz="2000" dirty="0" err="1">
                <a:solidFill>
                  <a:srgbClr val="C00000"/>
                </a:solidFill>
              </a:rPr>
              <a:t>Ruaa</a:t>
            </a:r>
            <a:r>
              <a:rPr lang="en-US" sz="2000" dirty="0">
                <a:solidFill>
                  <a:srgbClr val="C00000"/>
                </a:solidFill>
              </a:rPr>
              <a:t> </a:t>
            </a:r>
            <a:r>
              <a:rPr lang="en-US" sz="2000" dirty="0" err="1">
                <a:solidFill>
                  <a:srgbClr val="C00000"/>
                </a:solidFill>
              </a:rPr>
              <a:t>Muhammed</a:t>
            </a:r>
            <a:r>
              <a:rPr lang="en-US" sz="2000" dirty="0">
                <a:solidFill>
                  <a:srgbClr val="C00000"/>
                </a:solidFill>
              </a:rPr>
              <a:t> </a:t>
            </a:r>
            <a:r>
              <a:rPr lang="en-US" sz="2000" dirty="0" err="1">
                <a:solidFill>
                  <a:srgbClr val="C00000"/>
                </a:solidFill>
              </a:rPr>
              <a:t>Dhedan</a:t>
            </a:r>
            <a:endParaRPr lang="ar-IQ" sz="2000" dirty="0">
              <a:solidFill>
                <a:srgbClr val="C00000"/>
              </a:solidFill>
            </a:endParaRPr>
          </a:p>
          <a:p>
            <a:endParaRPr lang="ar-IQ" sz="2000" dirty="0"/>
          </a:p>
        </p:txBody>
      </p:sp>
    </p:spTree>
    <p:extLst>
      <p:ext uri="{BB962C8B-B14F-4D97-AF65-F5344CB8AC3E}">
        <p14:creationId xmlns:p14="http://schemas.microsoft.com/office/powerpoint/2010/main" val="2205373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1052B6-A0D2-979A-F851-4ED4E695E85F}"/>
              </a:ext>
            </a:extLst>
          </p:cNvPr>
          <p:cNvSpPr>
            <a:spLocks noGrp="1"/>
          </p:cNvSpPr>
          <p:nvPr>
            <p:ph type="title"/>
          </p:nvPr>
        </p:nvSpPr>
        <p:spPr/>
        <p:txBody>
          <a:bodyPr>
            <a:normAutofit/>
          </a:bodyPr>
          <a:lstStyle/>
          <a:p>
            <a:r>
              <a:rPr lang="en-US" sz="4000" b="1" dirty="0">
                <a:solidFill>
                  <a:schemeClr val="accent6"/>
                </a:solidFill>
              </a:rPr>
              <a:t>General lab safety rules</a:t>
            </a:r>
            <a:r>
              <a:rPr lang="en-US" sz="4000" b="1" dirty="0"/>
              <a:t/>
            </a:r>
            <a:br>
              <a:rPr lang="en-US" sz="4000" b="1" dirty="0"/>
            </a:br>
            <a:endParaRPr lang="en-US" sz="4000" b="1" dirty="0"/>
          </a:p>
        </p:txBody>
      </p:sp>
      <p:sp>
        <p:nvSpPr>
          <p:cNvPr id="3" name="Content Placeholder 2">
            <a:extLst>
              <a:ext uri="{FF2B5EF4-FFF2-40B4-BE49-F238E27FC236}">
                <a16:creationId xmlns:a16="http://schemas.microsoft.com/office/drawing/2014/main" xmlns="" id="{6B1D076F-4D2E-37AE-7F2A-3D949460D9A5}"/>
              </a:ext>
            </a:extLst>
          </p:cNvPr>
          <p:cNvSpPr>
            <a:spLocks noGrp="1"/>
          </p:cNvSpPr>
          <p:nvPr>
            <p:ph idx="1"/>
          </p:nvPr>
        </p:nvSpPr>
        <p:spPr>
          <a:xfrm>
            <a:off x="838200" y="1099930"/>
            <a:ext cx="10515600" cy="5077033"/>
          </a:xfrm>
        </p:spPr>
        <p:txBody>
          <a:bodyPr>
            <a:normAutofit/>
          </a:bodyPr>
          <a:lstStyle/>
          <a:p>
            <a:pPr marL="514350" lvl="0" indent="-514350">
              <a:buFont typeface="+mj-lt"/>
              <a:buAutoNum type="arabicPeriod" startAt="6"/>
            </a:pPr>
            <a:r>
              <a:rPr lang="en-US" dirty="0"/>
              <a:t>Do not put unused chemicals back into their original container. </a:t>
            </a:r>
          </a:p>
          <a:p>
            <a:pPr marL="514350" lvl="0" indent="-514350">
              <a:buFont typeface="+mj-lt"/>
              <a:buAutoNum type="arabicPeriod" startAt="6"/>
            </a:pPr>
            <a:r>
              <a:rPr lang="en-US" dirty="0"/>
              <a:t>Chemicals or other materials should never be taken out of the laboratory. </a:t>
            </a:r>
          </a:p>
          <a:p>
            <a:pPr marL="514350" lvl="0" indent="-514350">
              <a:buFont typeface="+mj-lt"/>
              <a:buAutoNum type="arabicPeriod" startAt="6"/>
            </a:pPr>
            <a:r>
              <a:rPr lang="en-US" dirty="0"/>
              <a:t>Chemicals should never be mixed in sink drains. </a:t>
            </a:r>
          </a:p>
          <a:p>
            <a:pPr marL="514350" lvl="0" indent="-514350">
              <a:buFont typeface="+mj-lt"/>
              <a:buAutoNum type="arabicPeriod" startAt="6"/>
            </a:pPr>
            <a:r>
              <a:rPr lang="en-US" dirty="0"/>
              <a:t>Flammable and volatile chemicals should only be used in a fume hood. </a:t>
            </a:r>
          </a:p>
          <a:p>
            <a:pPr marL="514350" lvl="0" indent="-514350">
              <a:buFont typeface="+mj-lt"/>
              <a:buAutoNum type="arabicPeriod" startAt="6"/>
            </a:pPr>
            <a:r>
              <a:rPr lang="en-US" dirty="0"/>
              <a:t>If a chemical spill occurs, clean it up right away.</a:t>
            </a:r>
          </a:p>
          <a:p>
            <a:pPr marL="514350" indent="-514350">
              <a:buFont typeface="+mj-lt"/>
              <a:buAutoNum type="arabicPeriod" startAt="6"/>
            </a:pPr>
            <a:r>
              <a:rPr lang="en-US" dirty="0"/>
              <a:t>Ensure that all chemical waste is disposed of properly.</a:t>
            </a:r>
            <a:endParaRPr lang="en-US" dirty="0"/>
          </a:p>
        </p:txBody>
      </p:sp>
      <p:sp>
        <p:nvSpPr>
          <p:cNvPr id="4" name="TextBox 3"/>
          <p:cNvSpPr txBox="1"/>
          <p:nvPr/>
        </p:nvSpPr>
        <p:spPr>
          <a:xfrm rot="21350179">
            <a:off x="4066654" y="3565318"/>
            <a:ext cx="7536132" cy="400110"/>
          </a:xfrm>
          <a:prstGeom prst="rect">
            <a:avLst/>
          </a:prstGeom>
          <a:noFill/>
        </p:spPr>
        <p:txBody>
          <a:bodyPr wrap="square" rtlCol="1">
            <a:spAutoFit/>
          </a:bodyPr>
          <a:lstStyle/>
          <a:p>
            <a:r>
              <a:rPr lang="en-US" sz="2000" dirty="0">
                <a:solidFill>
                  <a:srgbClr val="C00000"/>
                </a:solidFill>
              </a:rPr>
              <a:t>Asst. Prof. </a:t>
            </a:r>
            <a:r>
              <a:rPr lang="en-US" sz="2000" dirty="0" err="1">
                <a:solidFill>
                  <a:srgbClr val="C00000"/>
                </a:solidFill>
              </a:rPr>
              <a:t>Wasan</a:t>
            </a:r>
            <a:r>
              <a:rPr lang="en-US" sz="2000" dirty="0">
                <a:solidFill>
                  <a:srgbClr val="C00000"/>
                </a:solidFill>
              </a:rPr>
              <a:t> </a:t>
            </a:r>
            <a:r>
              <a:rPr lang="en-US" sz="2000" dirty="0" err="1">
                <a:solidFill>
                  <a:srgbClr val="C00000"/>
                </a:solidFill>
              </a:rPr>
              <a:t>abdul</a:t>
            </a:r>
            <a:r>
              <a:rPr lang="en-US" sz="2000" dirty="0">
                <a:solidFill>
                  <a:srgbClr val="C00000"/>
                </a:solidFill>
              </a:rPr>
              <a:t> </a:t>
            </a:r>
            <a:r>
              <a:rPr lang="en-US" sz="2000" dirty="0" err="1">
                <a:solidFill>
                  <a:srgbClr val="C00000"/>
                </a:solidFill>
              </a:rPr>
              <a:t>Razzaq</a:t>
            </a:r>
            <a:r>
              <a:rPr lang="en-US" sz="2000" dirty="0">
                <a:solidFill>
                  <a:srgbClr val="C00000"/>
                </a:solidFill>
              </a:rPr>
              <a:t>    Asst. Prof. </a:t>
            </a:r>
            <a:r>
              <a:rPr lang="en-US" sz="2000" dirty="0" err="1">
                <a:solidFill>
                  <a:srgbClr val="C00000"/>
                </a:solidFill>
              </a:rPr>
              <a:t>Ruaa</a:t>
            </a:r>
            <a:r>
              <a:rPr lang="en-US" sz="2000" dirty="0">
                <a:solidFill>
                  <a:srgbClr val="C00000"/>
                </a:solidFill>
              </a:rPr>
              <a:t> </a:t>
            </a:r>
            <a:r>
              <a:rPr lang="en-US" sz="2000" dirty="0" err="1">
                <a:solidFill>
                  <a:srgbClr val="C00000"/>
                </a:solidFill>
              </a:rPr>
              <a:t>Muhammed</a:t>
            </a:r>
            <a:r>
              <a:rPr lang="en-US" sz="2000" dirty="0">
                <a:solidFill>
                  <a:srgbClr val="C00000"/>
                </a:solidFill>
              </a:rPr>
              <a:t> </a:t>
            </a:r>
            <a:r>
              <a:rPr lang="en-US" sz="2000" dirty="0" err="1">
                <a:solidFill>
                  <a:srgbClr val="C00000"/>
                </a:solidFill>
              </a:rPr>
              <a:t>Dhedan</a:t>
            </a:r>
            <a:endParaRPr lang="ar-IQ" sz="2000" dirty="0">
              <a:solidFill>
                <a:srgbClr val="C00000"/>
              </a:solidFill>
            </a:endParaRPr>
          </a:p>
        </p:txBody>
      </p:sp>
    </p:spTree>
    <p:extLst>
      <p:ext uri="{BB962C8B-B14F-4D97-AF65-F5344CB8AC3E}">
        <p14:creationId xmlns:p14="http://schemas.microsoft.com/office/powerpoint/2010/main" val="785448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7CDF7DA-FA72-B4C8-27D4-AE11E3822CF5}"/>
              </a:ext>
            </a:extLst>
          </p:cNvPr>
          <p:cNvSpPr>
            <a:spLocks noGrp="1"/>
          </p:cNvSpPr>
          <p:nvPr>
            <p:ph idx="1"/>
          </p:nvPr>
        </p:nvSpPr>
        <p:spPr>
          <a:xfrm>
            <a:off x="371061" y="530086"/>
            <a:ext cx="11410122" cy="6042991"/>
          </a:xfrm>
        </p:spPr>
        <p:txBody>
          <a:bodyPr>
            <a:normAutofit fontScale="92500" lnSpcReduction="20000"/>
          </a:bodyPr>
          <a:lstStyle/>
          <a:p>
            <a:r>
              <a:rPr lang="en-US" b="1" u="sng" dirty="0">
                <a:solidFill>
                  <a:srgbClr val="00B050"/>
                </a:solidFill>
              </a:rPr>
              <a:t>Chemistry lab safety rules</a:t>
            </a:r>
            <a:endParaRPr lang="en-US" dirty="0">
              <a:solidFill>
                <a:srgbClr val="00B050"/>
              </a:solidFill>
            </a:endParaRPr>
          </a:p>
          <a:p>
            <a:pPr marL="0" indent="0">
              <a:buNone/>
            </a:pPr>
            <a:r>
              <a:rPr lang="en-US" dirty="0"/>
              <a:t>As chemistry labs are one of the most common types, these basic chemistry lab safety rules are relevant to many scientists, dealing with the safe performance of common activities and tasks in the average chemistry lab</a:t>
            </a:r>
            <a:r>
              <a:rPr lang="en-US" dirty="0" smtClean="0"/>
              <a:t>:</a:t>
            </a:r>
          </a:p>
          <a:p>
            <a:pPr marL="0" indent="0">
              <a:buNone/>
            </a:pPr>
            <a:r>
              <a:rPr lang="en-US" dirty="0"/>
              <a:t> </a:t>
            </a:r>
          </a:p>
          <a:p>
            <a:pPr marL="514350" lvl="0" indent="-514350">
              <a:buFont typeface="+mj-lt"/>
              <a:buAutoNum type="arabicPeriod"/>
            </a:pPr>
            <a:r>
              <a:rPr lang="en-US" dirty="0"/>
              <a:t>Before you start an experiment, make sure you are fully aware of the hazards of the materials you'll be using.  </a:t>
            </a:r>
          </a:p>
          <a:p>
            <a:pPr marL="514350" lvl="0" indent="-514350">
              <a:buFont typeface="+mj-lt"/>
              <a:buAutoNum type="arabicPeriod"/>
            </a:pPr>
            <a:r>
              <a:rPr lang="en-US" dirty="0"/>
              <a:t>When refluxing, distilling, or transferring volatile liquids, always exercise extreme caution.  </a:t>
            </a:r>
          </a:p>
          <a:p>
            <a:pPr marL="514350" lvl="0" indent="-514350">
              <a:buFont typeface="+mj-lt"/>
              <a:buAutoNum type="arabicPeriod"/>
            </a:pPr>
            <a:r>
              <a:rPr lang="en-US" dirty="0"/>
              <a:t>Always pour chemicals from large containers to smaller ones.  </a:t>
            </a:r>
          </a:p>
          <a:p>
            <a:pPr marL="514350" lvl="0" indent="-514350">
              <a:buFont typeface="+mj-lt"/>
              <a:buAutoNum type="arabicPeriod"/>
            </a:pPr>
            <a:r>
              <a:rPr lang="en-US" dirty="0"/>
              <a:t>Never pour chemicals that have been used back into the stock container.   </a:t>
            </a:r>
          </a:p>
          <a:p>
            <a:pPr marL="514350" lvl="0" indent="-514350">
              <a:buFont typeface="+mj-lt"/>
              <a:buAutoNum type="arabicPeriod"/>
            </a:pPr>
            <a:r>
              <a:rPr lang="en-US" dirty="0"/>
              <a:t>Never tap flasks that are under vacuum.   </a:t>
            </a:r>
          </a:p>
          <a:p>
            <a:pPr marL="514350" lvl="0" indent="-514350">
              <a:buFont typeface="+mj-lt"/>
              <a:buAutoNum type="arabicPeriod"/>
            </a:pPr>
            <a:r>
              <a:rPr lang="en-US" dirty="0"/>
              <a:t>Chemicals should never be mixed, measured, or heated in front of your face.  </a:t>
            </a:r>
          </a:p>
          <a:p>
            <a:pPr marL="514350" indent="-514350">
              <a:buFont typeface="+mj-lt"/>
              <a:buAutoNum type="arabicPeriod"/>
            </a:pPr>
            <a:r>
              <a:rPr lang="en-US" dirty="0"/>
              <a:t>Water should not be poured into concentrated acid. Instead, pour acid slowly into water while stirring constantly. In many cases, mixing acid with water is exothermic.</a:t>
            </a:r>
            <a:endParaRPr lang="en-US" dirty="0"/>
          </a:p>
        </p:txBody>
      </p:sp>
      <p:sp>
        <p:nvSpPr>
          <p:cNvPr id="2" name="TextBox 1"/>
          <p:cNvSpPr txBox="1"/>
          <p:nvPr/>
        </p:nvSpPr>
        <p:spPr>
          <a:xfrm rot="21027060">
            <a:off x="4843637" y="1656519"/>
            <a:ext cx="7513985" cy="707886"/>
          </a:xfrm>
          <a:prstGeom prst="rect">
            <a:avLst/>
          </a:prstGeom>
          <a:noFill/>
        </p:spPr>
        <p:txBody>
          <a:bodyPr wrap="square" rtlCol="1">
            <a:spAutoFit/>
          </a:bodyPr>
          <a:lstStyle/>
          <a:p>
            <a:r>
              <a:rPr lang="en-US" sz="2000" dirty="0">
                <a:solidFill>
                  <a:srgbClr val="C00000"/>
                </a:solidFill>
              </a:rPr>
              <a:t>Asst. Prof. </a:t>
            </a:r>
            <a:r>
              <a:rPr lang="en-US" sz="2000" dirty="0" err="1">
                <a:solidFill>
                  <a:srgbClr val="C00000"/>
                </a:solidFill>
              </a:rPr>
              <a:t>Wasan</a:t>
            </a:r>
            <a:r>
              <a:rPr lang="en-US" sz="2000" dirty="0">
                <a:solidFill>
                  <a:srgbClr val="C00000"/>
                </a:solidFill>
              </a:rPr>
              <a:t> </a:t>
            </a:r>
            <a:r>
              <a:rPr lang="en-US" sz="2000" dirty="0" err="1">
                <a:solidFill>
                  <a:srgbClr val="C00000"/>
                </a:solidFill>
              </a:rPr>
              <a:t>abdul</a:t>
            </a:r>
            <a:r>
              <a:rPr lang="en-US" sz="2000" dirty="0">
                <a:solidFill>
                  <a:srgbClr val="C00000"/>
                </a:solidFill>
              </a:rPr>
              <a:t> </a:t>
            </a:r>
            <a:r>
              <a:rPr lang="en-US" sz="2000" dirty="0" err="1">
                <a:solidFill>
                  <a:srgbClr val="C00000"/>
                </a:solidFill>
              </a:rPr>
              <a:t>Razzaq</a:t>
            </a:r>
            <a:r>
              <a:rPr lang="en-US" sz="2000" dirty="0">
                <a:solidFill>
                  <a:srgbClr val="C00000"/>
                </a:solidFill>
              </a:rPr>
              <a:t>    Asst. Prof. </a:t>
            </a:r>
            <a:r>
              <a:rPr lang="en-US" sz="2000" dirty="0" err="1">
                <a:solidFill>
                  <a:srgbClr val="C00000"/>
                </a:solidFill>
              </a:rPr>
              <a:t>Ruaa</a:t>
            </a:r>
            <a:r>
              <a:rPr lang="en-US" sz="2000" dirty="0">
                <a:solidFill>
                  <a:srgbClr val="C00000"/>
                </a:solidFill>
              </a:rPr>
              <a:t> </a:t>
            </a:r>
            <a:r>
              <a:rPr lang="en-US" sz="2000" dirty="0" err="1">
                <a:solidFill>
                  <a:srgbClr val="C00000"/>
                </a:solidFill>
              </a:rPr>
              <a:t>Muhammed</a:t>
            </a:r>
            <a:r>
              <a:rPr lang="en-US" sz="2000" dirty="0">
                <a:solidFill>
                  <a:srgbClr val="C00000"/>
                </a:solidFill>
              </a:rPr>
              <a:t> </a:t>
            </a:r>
            <a:r>
              <a:rPr lang="en-US" sz="2000" dirty="0" err="1">
                <a:solidFill>
                  <a:srgbClr val="C00000"/>
                </a:solidFill>
              </a:rPr>
              <a:t>Dhedan</a:t>
            </a:r>
            <a:endParaRPr lang="ar-IQ" sz="2000" dirty="0">
              <a:solidFill>
                <a:srgbClr val="C00000"/>
              </a:solidFill>
            </a:endParaRPr>
          </a:p>
          <a:p>
            <a:endParaRPr lang="ar-IQ" sz="2000" dirty="0"/>
          </a:p>
        </p:txBody>
      </p:sp>
    </p:spTree>
    <p:extLst>
      <p:ext uri="{BB962C8B-B14F-4D97-AF65-F5344CB8AC3E}">
        <p14:creationId xmlns:p14="http://schemas.microsoft.com/office/powerpoint/2010/main" val="3748044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8158AB0-EC25-92D2-3CAA-AF86FCB396A1}"/>
              </a:ext>
            </a:extLst>
          </p:cNvPr>
          <p:cNvSpPr>
            <a:spLocks noGrp="1"/>
          </p:cNvSpPr>
          <p:nvPr>
            <p:ph idx="1"/>
          </p:nvPr>
        </p:nvSpPr>
        <p:spPr>
          <a:xfrm>
            <a:off x="838200" y="795130"/>
            <a:ext cx="7788965" cy="5381833"/>
          </a:xfrm>
        </p:spPr>
        <p:txBody>
          <a:bodyPr>
            <a:normAutofit/>
          </a:bodyPr>
          <a:lstStyle/>
          <a:p>
            <a:pPr marL="0" indent="0" algn="just">
              <a:lnSpc>
                <a:spcPct val="150000"/>
              </a:lnSpc>
              <a:buNone/>
            </a:pPr>
            <a:r>
              <a:rPr lang="en-US" b="1" u="sng" dirty="0">
                <a:solidFill>
                  <a:srgbClr val="00B050"/>
                </a:solidFill>
              </a:rPr>
              <a:t>Electrical safety </a:t>
            </a:r>
            <a:r>
              <a:rPr lang="en-US" b="1" u="sng" dirty="0" smtClean="0">
                <a:solidFill>
                  <a:srgbClr val="00B050"/>
                </a:solidFill>
              </a:rPr>
              <a:t>rules</a:t>
            </a:r>
          </a:p>
          <a:p>
            <a:pPr marL="0" indent="0" algn="just">
              <a:lnSpc>
                <a:spcPct val="150000"/>
              </a:lnSpc>
              <a:buNone/>
            </a:pPr>
            <a:r>
              <a:rPr lang="en-US" dirty="0"/>
              <a:t>Like almost every other workplace, laboratories contain electronic equipment. Electrical safety rules help prevent the misuse of electronic instruments, electric shocks and other injuries, and ensure that any damaged equipment, cords, or plugs are reported to the appropriate authorities so they can be repaired or replaced. </a:t>
            </a:r>
          </a:p>
          <a:p>
            <a:pPr marL="0" indent="0" algn="just">
              <a:lnSpc>
                <a:spcPct val="150000"/>
              </a:lnSpc>
              <a:buNone/>
            </a:pPr>
            <a:endParaRPr lang="en-US" dirty="0">
              <a:solidFill>
                <a:srgbClr val="00B050"/>
              </a:solidFill>
            </a:endParaRPr>
          </a:p>
          <a:p>
            <a:pPr marL="0" indent="0" algn="just">
              <a:lnSpc>
                <a:spcPct val="150000"/>
              </a:lnSpc>
              <a:buNone/>
            </a:pPr>
            <a:endParaRPr lang="en-US" dirty="0"/>
          </a:p>
        </p:txBody>
      </p:sp>
      <p:sp>
        <p:nvSpPr>
          <p:cNvPr id="2" name="TextBox 1"/>
          <p:cNvSpPr txBox="1"/>
          <p:nvPr/>
        </p:nvSpPr>
        <p:spPr>
          <a:xfrm rot="20843806">
            <a:off x="4412975" y="976251"/>
            <a:ext cx="7646505" cy="707886"/>
          </a:xfrm>
          <a:prstGeom prst="rect">
            <a:avLst/>
          </a:prstGeom>
          <a:noFill/>
        </p:spPr>
        <p:txBody>
          <a:bodyPr wrap="square" rtlCol="1">
            <a:spAutoFit/>
          </a:bodyPr>
          <a:lstStyle/>
          <a:p>
            <a:r>
              <a:rPr lang="en-US" sz="2000" dirty="0">
                <a:solidFill>
                  <a:srgbClr val="C00000"/>
                </a:solidFill>
              </a:rPr>
              <a:t>Asst. Prof. </a:t>
            </a:r>
            <a:r>
              <a:rPr lang="en-US" sz="2000" dirty="0" err="1">
                <a:solidFill>
                  <a:srgbClr val="C00000"/>
                </a:solidFill>
              </a:rPr>
              <a:t>Wasan</a:t>
            </a:r>
            <a:r>
              <a:rPr lang="en-US" sz="2000" dirty="0">
                <a:solidFill>
                  <a:srgbClr val="C00000"/>
                </a:solidFill>
              </a:rPr>
              <a:t> </a:t>
            </a:r>
            <a:r>
              <a:rPr lang="en-US" sz="2000" dirty="0" err="1">
                <a:solidFill>
                  <a:srgbClr val="C00000"/>
                </a:solidFill>
              </a:rPr>
              <a:t>abdul</a:t>
            </a:r>
            <a:r>
              <a:rPr lang="en-US" sz="2000" dirty="0">
                <a:solidFill>
                  <a:srgbClr val="C00000"/>
                </a:solidFill>
              </a:rPr>
              <a:t> </a:t>
            </a:r>
            <a:r>
              <a:rPr lang="en-US" sz="2000" dirty="0" err="1">
                <a:solidFill>
                  <a:srgbClr val="C00000"/>
                </a:solidFill>
              </a:rPr>
              <a:t>Razzaq</a:t>
            </a:r>
            <a:r>
              <a:rPr lang="en-US" sz="2000" dirty="0">
                <a:solidFill>
                  <a:srgbClr val="C00000"/>
                </a:solidFill>
              </a:rPr>
              <a:t>    Asst. Prof. </a:t>
            </a:r>
            <a:r>
              <a:rPr lang="en-US" sz="2000" dirty="0" err="1">
                <a:solidFill>
                  <a:srgbClr val="C00000"/>
                </a:solidFill>
              </a:rPr>
              <a:t>Ruaa</a:t>
            </a:r>
            <a:r>
              <a:rPr lang="en-US" sz="2000" dirty="0">
                <a:solidFill>
                  <a:srgbClr val="C00000"/>
                </a:solidFill>
              </a:rPr>
              <a:t> </a:t>
            </a:r>
            <a:r>
              <a:rPr lang="en-US" sz="2000" dirty="0" err="1">
                <a:solidFill>
                  <a:srgbClr val="C00000"/>
                </a:solidFill>
              </a:rPr>
              <a:t>Muhammed</a:t>
            </a:r>
            <a:r>
              <a:rPr lang="en-US" sz="2000" dirty="0">
                <a:solidFill>
                  <a:srgbClr val="C00000"/>
                </a:solidFill>
              </a:rPr>
              <a:t> </a:t>
            </a:r>
            <a:r>
              <a:rPr lang="en-US" sz="2000" dirty="0" err="1">
                <a:solidFill>
                  <a:srgbClr val="C00000"/>
                </a:solidFill>
              </a:rPr>
              <a:t>Dhedan</a:t>
            </a:r>
            <a:endParaRPr lang="ar-IQ" sz="2000" dirty="0">
              <a:solidFill>
                <a:srgbClr val="C00000"/>
              </a:solidFill>
            </a:endParaRPr>
          </a:p>
          <a:p>
            <a:endParaRPr lang="ar-IQ" sz="2000" dirty="0"/>
          </a:p>
        </p:txBody>
      </p:sp>
      <p:pic>
        <p:nvPicPr>
          <p:cNvPr id="4" name="Picture 3" descr="Electrical lab safety rules"/>
          <p:cNvPicPr/>
          <p:nvPr/>
        </p:nvPicPr>
        <p:blipFill>
          <a:blip r:embed="rId2">
            <a:extLst>
              <a:ext uri="{28A0092B-C50C-407E-A947-70E740481C1C}">
                <a14:useLocalDpi xmlns:a14="http://schemas.microsoft.com/office/drawing/2010/main" val="0"/>
              </a:ext>
            </a:extLst>
          </a:blip>
          <a:srcRect/>
          <a:stretch>
            <a:fillRect/>
          </a:stretch>
        </p:blipFill>
        <p:spPr bwMode="auto">
          <a:xfrm>
            <a:off x="9042953" y="1431647"/>
            <a:ext cx="3001634" cy="3113849"/>
          </a:xfrm>
          <a:prstGeom prst="rect">
            <a:avLst/>
          </a:prstGeom>
          <a:noFill/>
          <a:ln>
            <a:noFill/>
          </a:ln>
        </p:spPr>
      </p:pic>
    </p:spTree>
    <p:extLst>
      <p:ext uri="{BB962C8B-B14F-4D97-AF65-F5344CB8AC3E}">
        <p14:creationId xmlns:p14="http://schemas.microsoft.com/office/powerpoint/2010/main" val="3012779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1620D87-29C0-3BB2-F6A3-733CDFD8FF7D}"/>
              </a:ext>
            </a:extLst>
          </p:cNvPr>
          <p:cNvSpPr>
            <a:spLocks noGrp="1"/>
          </p:cNvSpPr>
          <p:nvPr>
            <p:ph idx="1"/>
          </p:nvPr>
        </p:nvSpPr>
        <p:spPr>
          <a:xfrm>
            <a:off x="530087" y="954156"/>
            <a:ext cx="11052313" cy="5632173"/>
          </a:xfrm>
        </p:spPr>
        <p:txBody>
          <a:bodyPr>
            <a:normAutofit/>
          </a:bodyPr>
          <a:lstStyle/>
          <a:p>
            <a:pPr marL="514350" lvl="0" indent="-514350">
              <a:lnSpc>
                <a:spcPct val="100000"/>
              </a:lnSpc>
              <a:buFont typeface="+mj-lt"/>
              <a:buAutoNum type="arabicPeriod"/>
            </a:pPr>
            <a:r>
              <a:rPr lang="en-US" dirty="0"/>
              <a:t>Before using any high voltage equipment (voltages above 50Vrms ac and 50V dc), make sure you get permission from your lab supervisor. </a:t>
            </a:r>
          </a:p>
          <a:p>
            <a:pPr marL="514350" lvl="0" indent="-514350">
              <a:lnSpc>
                <a:spcPct val="100000"/>
              </a:lnSpc>
              <a:buFont typeface="+mj-lt"/>
              <a:buAutoNum type="arabicPeriod"/>
            </a:pPr>
            <a:r>
              <a:rPr lang="en-US" dirty="0"/>
              <a:t> High voltage equipment should never be changed or modified in any way. </a:t>
            </a:r>
          </a:p>
          <a:p>
            <a:pPr marL="514350" lvl="0" indent="-514350">
              <a:lnSpc>
                <a:spcPct val="100000"/>
              </a:lnSpc>
              <a:buFont typeface="+mj-lt"/>
              <a:buAutoNum type="arabicPeriod"/>
            </a:pPr>
            <a:r>
              <a:rPr lang="en-US" dirty="0"/>
              <a:t>Always turn off a high voltage power supply when you are attaching it.</a:t>
            </a:r>
          </a:p>
          <a:p>
            <a:pPr marL="514350" lvl="0" indent="-514350">
              <a:lnSpc>
                <a:spcPct val="100000"/>
              </a:lnSpc>
              <a:buFont typeface="+mj-lt"/>
              <a:buAutoNum type="arabicPeriod"/>
            </a:pPr>
            <a:r>
              <a:rPr lang="en-US" dirty="0"/>
              <a:t>Use only one hand if you need to adjust any high voltage equipment.  It's safest to place your other hand either behind your back or in a pocket.</a:t>
            </a:r>
          </a:p>
          <a:p>
            <a:pPr marL="514350" lvl="0" indent="-514350">
              <a:lnSpc>
                <a:spcPct val="100000"/>
              </a:lnSpc>
              <a:buFont typeface="+mj-lt"/>
              <a:buAutoNum type="arabicPeriod"/>
            </a:pPr>
            <a:r>
              <a:rPr lang="en-US" dirty="0"/>
              <a:t>Make sure all electrical panels are unobstructed and easily accessible. </a:t>
            </a:r>
          </a:p>
          <a:p>
            <a:pPr marL="514350" lvl="0" indent="-514350">
              <a:lnSpc>
                <a:spcPct val="100000"/>
              </a:lnSpc>
              <a:buFont typeface="+mj-lt"/>
              <a:buAutoNum type="arabicPeriod"/>
            </a:pPr>
            <a:r>
              <a:rPr lang="en-US" dirty="0"/>
              <a:t>Whenever you can, avoid using extension cords.</a:t>
            </a:r>
          </a:p>
          <a:p>
            <a:pPr marL="514350" indent="-514350" algn="just">
              <a:lnSpc>
                <a:spcPct val="100000"/>
              </a:lnSpc>
              <a:buFont typeface="+mj-lt"/>
              <a:buAutoNum type="arabicPeriod"/>
            </a:pPr>
            <a:endParaRPr lang="en-US" dirty="0"/>
          </a:p>
        </p:txBody>
      </p:sp>
      <p:sp>
        <p:nvSpPr>
          <p:cNvPr id="4" name="TextBox 3"/>
          <p:cNvSpPr txBox="1"/>
          <p:nvPr/>
        </p:nvSpPr>
        <p:spPr>
          <a:xfrm rot="20972511">
            <a:off x="4719275" y="5587252"/>
            <a:ext cx="7666097" cy="707886"/>
          </a:xfrm>
          <a:prstGeom prst="rect">
            <a:avLst/>
          </a:prstGeom>
          <a:noFill/>
        </p:spPr>
        <p:txBody>
          <a:bodyPr wrap="square" rtlCol="1">
            <a:spAutoFit/>
          </a:bodyPr>
          <a:lstStyle/>
          <a:p>
            <a:r>
              <a:rPr lang="en-US" sz="2000" dirty="0">
                <a:solidFill>
                  <a:srgbClr val="C00000"/>
                </a:solidFill>
              </a:rPr>
              <a:t>Asst. Prof. </a:t>
            </a:r>
            <a:r>
              <a:rPr lang="en-US" sz="2000" dirty="0" err="1">
                <a:solidFill>
                  <a:srgbClr val="C00000"/>
                </a:solidFill>
              </a:rPr>
              <a:t>Wasan</a:t>
            </a:r>
            <a:r>
              <a:rPr lang="en-US" sz="2000" dirty="0">
                <a:solidFill>
                  <a:srgbClr val="C00000"/>
                </a:solidFill>
              </a:rPr>
              <a:t> </a:t>
            </a:r>
            <a:r>
              <a:rPr lang="en-US" sz="2000" dirty="0" err="1">
                <a:solidFill>
                  <a:srgbClr val="C00000"/>
                </a:solidFill>
              </a:rPr>
              <a:t>abdul</a:t>
            </a:r>
            <a:r>
              <a:rPr lang="en-US" sz="2000" dirty="0">
                <a:solidFill>
                  <a:srgbClr val="C00000"/>
                </a:solidFill>
              </a:rPr>
              <a:t> </a:t>
            </a:r>
            <a:r>
              <a:rPr lang="en-US" sz="2000" dirty="0" err="1">
                <a:solidFill>
                  <a:srgbClr val="C00000"/>
                </a:solidFill>
              </a:rPr>
              <a:t>Razzaq</a:t>
            </a:r>
            <a:r>
              <a:rPr lang="en-US" sz="2000" dirty="0">
                <a:solidFill>
                  <a:srgbClr val="C00000"/>
                </a:solidFill>
              </a:rPr>
              <a:t>    Asst. Prof. </a:t>
            </a:r>
            <a:r>
              <a:rPr lang="en-US" sz="2000" dirty="0" err="1">
                <a:solidFill>
                  <a:srgbClr val="C00000"/>
                </a:solidFill>
              </a:rPr>
              <a:t>Ruaa</a:t>
            </a:r>
            <a:r>
              <a:rPr lang="en-US" sz="2000" dirty="0">
                <a:solidFill>
                  <a:srgbClr val="C00000"/>
                </a:solidFill>
              </a:rPr>
              <a:t> </a:t>
            </a:r>
            <a:r>
              <a:rPr lang="en-US" sz="2000" dirty="0" err="1">
                <a:solidFill>
                  <a:srgbClr val="C00000"/>
                </a:solidFill>
              </a:rPr>
              <a:t>Muhammed</a:t>
            </a:r>
            <a:r>
              <a:rPr lang="en-US" sz="2000" dirty="0">
                <a:solidFill>
                  <a:srgbClr val="C00000"/>
                </a:solidFill>
              </a:rPr>
              <a:t> </a:t>
            </a:r>
            <a:r>
              <a:rPr lang="en-US" sz="2000" dirty="0" err="1">
                <a:solidFill>
                  <a:srgbClr val="C00000"/>
                </a:solidFill>
              </a:rPr>
              <a:t>Dhedan</a:t>
            </a:r>
            <a:endParaRPr lang="ar-IQ" sz="2000" dirty="0">
              <a:solidFill>
                <a:srgbClr val="C00000"/>
              </a:solidFill>
            </a:endParaRPr>
          </a:p>
          <a:p>
            <a:endParaRPr lang="ar-IQ" sz="2000" dirty="0"/>
          </a:p>
        </p:txBody>
      </p:sp>
    </p:spTree>
    <p:extLst>
      <p:ext uri="{BB962C8B-B14F-4D97-AF65-F5344CB8AC3E}">
        <p14:creationId xmlns:p14="http://schemas.microsoft.com/office/powerpoint/2010/main" val="3773995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2517912" y="1842052"/>
            <a:ext cx="6334539" cy="2557670"/>
          </a:xfrm>
          <a:prstGeom prst="horizontalScroll">
            <a:avLst/>
          </a:prstGeom>
          <a:effectLst>
            <a:glow rad="228600">
              <a:schemeClr val="accent6">
                <a:satMod val="175000"/>
                <a:alpha val="40000"/>
              </a:schemeClr>
            </a:glow>
          </a:effectLst>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r>
              <a:rPr lang="en-US" sz="9600" b="1" dirty="0"/>
              <a:t>Thank you</a:t>
            </a:r>
            <a:endParaRPr lang="ar-IQ" sz="9600" dirty="0"/>
          </a:p>
        </p:txBody>
      </p:sp>
    </p:spTree>
    <p:extLst>
      <p:ext uri="{BB962C8B-B14F-4D97-AF65-F5344CB8AC3E}">
        <p14:creationId xmlns:p14="http://schemas.microsoft.com/office/powerpoint/2010/main" val="40994653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327</TotalTime>
  <Words>223</Words>
  <Application>Microsoft Office PowerPoint</Application>
  <PresentationFormat>Custom</PresentationFormat>
  <Paragraphs>48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Occupational safety and health </vt:lpstr>
      <vt:lpstr>PowerPoint Presentation</vt:lpstr>
      <vt:lpstr>General lab safety rules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 zaeen</dc:creator>
  <cp:lastModifiedBy>al barq</cp:lastModifiedBy>
  <cp:revision>85</cp:revision>
  <dcterms:created xsi:type="dcterms:W3CDTF">2021-02-10T18:54:31Z</dcterms:created>
  <dcterms:modified xsi:type="dcterms:W3CDTF">2023-12-01T20:19:23Z</dcterms:modified>
</cp:coreProperties>
</file>