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092" r:id="rId2"/>
    <p:sldId id="4137" r:id="rId3"/>
    <p:sldId id="4142" r:id="rId4"/>
    <p:sldId id="4136" r:id="rId5"/>
    <p:sldId id="4143" r:id="rId6"/>
    <p:sldId id="4162" r:id="rId7"/>
    <p:sldId id="4144" r:id="rId8"/>
    <p:sldId id="4138" r:id="rId9"/>
    <p:sldId id="4163" r:id="rId10"/>
    <p:sldId id="4151" r:id="rId11"/>
    <p:sldId id="4161" r:id="rId12"/>
    <p:sldId id="4141" r:id="rId13"/>
    <p:sldId id="4165" r:id="rId14"/>
    <p:sldId id="4140" r:id="rId15"/>
    <p:sldId id="4148" r:id="rId16"/>
    <p:sldId id="4160" r:id="rId17"/>
    <p:sldId id="4147" r:id="rId18"/>
    <p:sldId id="4149" r:id="rId19"/>
    <p:sldId id="4146" r:id="rId20"/>
    <p:sldId id="4159"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115"/>
    <a:srgbClr val="DC8339"/>
    <a:srgbClr val="A8D5A2"/>
    <a:srgbClr val="66D166"/>
    <a:srgbClr val="000000"/>
    <a:srgbClr val="FFFFFF"/>
    <a:srgbClr val="E2ECF1"/>
    <a:srgbClr val="F1F6F8"/>
    <a:srgbClr val="DBE9F0"/>
    <a:srgbClr val="073B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6480" autoAdjust="0"/>
  </p:normalViewPr>
  <p:slideViewPr>
    <p:cSldViewPr snapToGrid="0" snapToObjects="1">
      <p:cViewPr>
        <p:scale>
          <a:sx n="37" d="100"/>
          <a:sy n="37" d="100"/>
        </p:scale>
        <p:origin x="594" y="5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8" d="100"/>
        <a:sy n="108"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3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302020204030203" pitchFamily="34" charset="0"/>
              </a:defRPr>
            </a:lvl1pPr>
          </a:lstStyle>
          <a:p>
            <a:fld id="{EFC10EE1-B198-C942-8235-326C972CBB30}" type="datetimeFigureOut">
              <a:rPr lang="en-US" smtClean="0"/>
              <a:pPr/>
              <a:t>5/6/2024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3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3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302020204030203" pitchFamily="34" charset="0"/>
        <a:ea typeface="+mn-ea"/>
        <a:cs typeface="+mn-cs"/>
      </a:defRPr>
    </a:lvl1pPr>
    <a:lvl2pPr marL="914217" algn="l" defTabSz="914217" rtl="0" eaLnBrk="1" latinLnBrk="0" hangingPunct="1">
      <a:defRPr sz="2400" b="0" i="0" kern="1200">
        <a:solidFill>
          <a:schemeClr val="tx1"/>
        </a:solidFill>
        <a:latin typeface="Lato Light" panose="020F0302020204030203" pitchFamily="34" charset="0"/>
        <a:ea typeface="+mn-ea"/>
        <a:cs typeface="+mn-cs"/>
      </a:defRPr>
    </a:lvl2pPr>
    <a:lvl3pPr marL="1828434" algn="l" defTabSz="914217" rtl="0" eaLnBrk="1" latinLnBrk="0" hangingPunct="1">
      <a:defRPr sz="2400" b="0" i="0" kern="1200">
        <a:solidFill>
          <a:schemeClr val="tx1"/>
        </a:solidFill>
        <a:latin typeface="Lato Light" panose="020F0302020204030203" pitchFamily="34" charset="0"/>
        <a:ea typeface="+mn-ea"/>
        <a:cs typeface="+mn-cs"/>
      </a:defRPr>
    </a:lvl3pPr>
    <a:lvl4pPr marL="2742651" algn="l" defTabSz="914217" rtl="0" eaLnBrk="1" latinLnBrk="0" hangingPunct="1">
      <a:defRPr sz="2400" b="0" i="0" kern="1200">
        <a:solidFill>
          <a:schemeClr val="tx1"/>
        </a:solidFill>
        <a:latin typeface="Lato Light" panose="020F0302020204030203" pitchFamily="34" charset="0"/>
        <a:ea typeface="+mn-ea"/>
        <a:cs typeface="+mn-cs"/>
      </a:defRPr>
    </a:lvl4pPr>
    <a:lvl5pPr marL="3656868" algn="l" defTabSz="914217" rtl="0" eaLnBrk="1" latinLnBrk="0" hangingPunct="1">
      <a:defRPr sz="2400" b="0" i="0" kern="1200">
        <a:solidFill>
          <a:schemeClr val="tx1"/>
        </a:solidFill>
        <a:latin typeface="Lato Light" panose="020F03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ktop Device Mockup">
    <p:spTree>
      <p:nvGrpSpPr>
        <p:cNvPr id="1" name=""/>
        <p:cNvGrpSpPr/>
        <p:nvPr/>
      </p:nvGrpSpPr>
      <p:grpSpPr>
        <a:xfrm>
          <a:off x="0" y="0"/>
          <a:ext cx="0" cy="0"/>
          <a:chOff x="0" y="0"/>
          <a:chExt cx="0" cy="0"/>
        </a:xfrm>
      </p:grpSpPr>
      <p:sp>
        <p:nvSpPr>
          <p:cNvPr id="14" name="Forma libre 13">
            <a:extLst>
              <a:ext uri="{FF2B5EF4-FFF2-40B4-BE49-F238E27FC236}">
                <a16:creationId xmlns:a16="http://schemas.microsoft.com/office/drawing/2014/main" id="{D4BEFB8F-7551-96D9-BAF5-F0EB92B9AEF7}"/>
              </a:ext>
            </a:extLst>
          </p:cNvPr>
          <p:cNvSpPr/>
          <p:nvPr userDrawn="1"/>
        </p:nvSpPr>
        <p:spPr>
          <a:xfrm rot="10800000" flipH="1">
            <a:off x="0" y="-763677"/>
            <a:ext cx="24377650" cy="14479674"/>
          </a:xfrm>
          <a:custGeom>
            <a:avLst/>
            <a:gdLst>
              <a:gd name="connsiteX0" fmla="*/ 0 w 24377650"/>
              <a:gd name="connsiteY0" fmla="*/ 14479674 h 14479674"/>
              <a:gd name="connsiteX1" fmla="*/ 0 w 24377650"/>
              <a:gd name="connsiteY1" fmla="*/ 0 h 14479674"/>
              <a:gd name="connsiteX2" fmla="*/ 24377650 w 24377650"/>
              <a:gd name="connsiteY2" fmla="*/ 0 h 14479674"/>
              <a:gd name="connsiteX3" fmla="*/ 24377650 w 24377650"/>
              <a:gd name="connsiteY3" fmla="*/ 5846125 h 14479674"/>
              <a:gd name="connsiteX4" fmla="*/ 23966156 w 24377650"/>
              <a:gd name="connsiteY4" fmla="*/ 5836858 h 14479674"/>
              <a:gd name="connsiteX5" fmla="*/ 19025492 w 24377650"/>
              <a:gd name="connsiteY5" fmla="*/ 5407362 h 14479674"/>
              <a:gd name="connsiteX6" fmla="*/ 16726731 w 24377650"/>
              <a:gd name="connsiteY6" fmla="*/ 5444631 h 14479674"/>
              <a:gd name="connsiteX7" fmla="*/ 16655087 w 24377650"/>
              <a:gd name="connsiteY7" fmla="*/ 5451210 h 14479674"/>
              <a:gd name="connsiteX8" fmla="*/ 16576847 w 24377650"/>
              <a:gd name="connsiteY8" fmla="*/ 5463485 h 14479674"/>
              <a:gd name="connsiteX9" fmla="*/ 16354003 w 24377650"/>
              <a:gd name="connsiteY9" fmla="*/ 5500316 h 14479674"/>
              <a:gd name="connsiteX10" fmla="*/ 15875351 w 24377650"/>
              <a:gd name="connsiteY10" fmla="*/ 5596773 h 14479674"/>
              <a:gd name="connsiteX11" fmla="*/ 14865741 w 24377650"/>
              <a:gd name="connsiteY11" fmla="*/ 5878693 h 14479674"/>
              <a:gd name="connsiteX12" fmla="*/ 14371706 w 24377650"/>
              <a:gd name="connsiteY12" fmla="*/ 6054512 h 14479674"/>
              <a:gd name="connsiteX13" fmla="*/ 14162049 w 24377650"/>
              <a:gd name="connsiteY13" fmla="*/ 6136501 h 14479674"/>
              <a:gd name="connsiteX14" fmla="*/ 14078098 w 24377650"/>
              <a:gd name="connsiteY14" fmla="*/ 6170700 h 14479674"/>
              <a:gd name="connsiteX15" fmla="*/ 13172217 w 24377650"/>
              <a:gd name="connsiteY15" fmla="*/ 6599499 h 14479674"/>
              <a:gd name="connsiteX16" fmla="*/ 11409246 w 24377650"/>
              <a:gd name="connsiteY16" fmla="*/ 7635112 h 14479674"/>
              <a:gd name="connsiteX17" fmla="*/ 9722752 w 24377650"/>
              <a:gd name="connsiteY17" fmla="*/ 8827687 h 14479674"/>
              <a:gd name="connsiteX18" fmla="*/ 9280140 w 24377650"/>
              <a:gd name="connsiteY18" fmla="*/ 9163537 h 14479674"/>
              <a:gd name="connsiteX19" fmla="*/ 9153994 w 24377650"/>
              <a:gd name="connsiteY19" fmla="*/ 9259994 h 14479674"/>
              <a:gd name="connsiteX20" fmla="*/ 9136876 w 24377650"/>
              <a:gd name="connsiteY20" fmla="*/ 9273153 h 14479674"/>
              <a:gd name="connsiteX21" fmla="*/ 9129379 w 24377650"/>
              <a:gd name="connsiteY21" fmla="*/ 9278848 h 14479674"/>
              <a:gd name="connsiteX22" fmla="*/ 9130431 w 24377650"/>
              <a:gd name="connsiteY22" fmla="*/ 9278107 h 14479674"/>
              <a:gd name="connsiteX23" fmla="*/ 9136876 w 24377650"/>
              <a:gd name="connsiteY23" fmla="*/ 9273153 h 14479674"/>
              <a:gd name="connsiteX24" fmla="*/ 9152224 w 24377650"/>
              <a:gd name="connsiteY24" fmla="*/ 9261494 h 14479674"/>
              <a:gd name="connsiteX25" fmla="*/ 9010708 w 24377650"/>
              <a:gd name="connsiteY25" fmla="*/ 9370924 h 14479674"/>
              <a:gd name="connsiteX26" fmla="*/ 8163723 w 24377650"/>
              <a:gd name="connsiteY26" fmla="*/ 10029906 h 14479674"/>
              <a:gd name="connsiteX27" fmla="*/ 4513394 w 24377650"/>
              <a:gd name="connsiteY27" fmla="*/ 12650940 h 14479674"/>
              <a:gd name="connsiteX28" fmla="*/ 512752 w 24377650"/>
              <a:gd name="connsiteY28" fmla="*/ 14370091 h 14479674"/>
              <a:gd name="connsiteX29" fmla="*/ 173160 w 24377650"/>
              <a:gd name="connsiteY29" fmla="*/ 14446217 h 1447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377650" h="14479674">
                <a:moveTo>
                  <a:pt x="0" y="14479674"/>
                </a:moveTo>
                <a:lnTo>
                  <a:pt x="0" y="0"/>
                </a:lnTo>
                <a:lnTo>
                  <a:pt x="24377650" y="0"/>
                </a:lnTo>
                <a:lnTo>
                  <a:pt x="24377650" y="5846125"/>
                </a:lnTo>
                <a:lnTo>
                  <a:pt x="23966156" y="5836858"/>
                </a:lnTo>
                <a:cubicBezTo>
                  <a:pt x="22319458" y="5774744"/>
                  <a:pt x="20662947" y="5501574"/>
                  <a:pt x="19025492" y="5407362"/>
                </a:cubicBezTo>
                <a:cubicBezTo>
                  <a:pt x="18259828" y="5363081"/>
                  <a:pt x="17489762" y="5360888"/>
                  <a:pt x="16726731" y="5444631"/>
                </a:cubicBezTo>
                <a:cubicBezTo>
                  <a:pt x="16711787" y="5446386"/>
                  <a:pt x="16682337" y="5449017"/>
                  <a:pt x="16655087" y="5451210"/>
                </a:cubicBezTo>
                <a:cubicBezTo>
                  <a:pt x="16628713" y="5455157"/>
                  <a:pt x="16602781" y="5459538"/>
                  <a:pt x="16576847" y="5463485"/>
                </a:cubicBezTo>
                <a:cubicBezTo>
                  <a:pt x="16502567" y="5474883"/>
                  <a:pt x="16428287" y="5487163"/>
                  <a:pt x="16354003" y="5500316"/>
                </a:cubicBezTo>
                <a:cubicBezTo>
                  <a:pt x="16193575" y="5528375"/>
                  <a:pt x="16034025" y="5560819"/>
                  <a:pt x="15875351" y="5596773"/>
                </a:cubicBezTo>
                <a:cubicBezTo>
                  <a:pt x="15534275" y="5673937"/>
                  <a:pt x="15197589" y="5769083"/>
                  <a:pt x="14865741" y="5878693"/>
                </a:cubicBezTo>
                <a:cubicBezTo>
                  <a:pt x="14699598" y="5933500"/>
                  <a:pt x="14535210" y="5992249"/>
                  <a:pt x="14371706" y="6054512"/>
                </a:cubicBezTo>
                <a:cubicBezTo>
                  <a:pt x="14301379" y="6081255"/>
                  <a:pt x="14231494" y="6108442"/>
                  <a:pt x="14162049" y="6136501"/>
                </a:cubicBezTo>
                <a:cubicBezTo>
                  <a:pt x="14133916" y="6147899"/>
                  <a:pt x="14106226" y="6159302"/>
                  <a:pt x="14078098" y="6170700"/>
                </a:cubicBezTo>
                <a:cubicBezTo>
                  <a:pt x="13772620" y="6306619"/>
                  <a:pt x="13469782" y="6446480"/>
                  <a:pt x="13172217" y="6599499"/>
                </a:cubicBezTo>
                <a:cubicBezTo>
                  <a:pt x="12566098" y="6911675"/>
                  <a:pt x="11979323" y="7261994"/>
                  <a:pt x="11409246" y="7635112"/>
                </a:cubicBezTo>
                <a:cubicBezTo>
                  <a:pt x="10832576" y="8012613"/>
                  <a:pt x="10273490" y="8414229"/>
                  <a:pt x="9722752" y="8827687"/>
                </a:cubicBezTo>
                <a:cubicBezTo>
                  <a:pt x="9574631" y="8939051"/>
                  <a:pt x="9427383" y="9050858"/>
                  <a:pt x="9280140" y="9163537"/>
                </a:cubicBezTo>
                <a:cubicBezTo>
                  <a:pt x="9237945" y="9195544"/>
                  <a:pt x="9196189" y="9227550"/>
                  <a:pt x="9153994" y="9259994"/>
                </a:cubicBezTo>
                <a:lnTo>
                  <a:pt x="9136876" y="9273153"/>
                </a:lnTo>
                <a:lnTo>
                  <a:pt x="9129379" y="9278848"/>
                </a:lnTo>
                <a:cubicBezTo>
                  <a:pt x="9056856" y="9334094"/>
                  <a:pt x="9098804" y="9302277"/>
                  <a:pt x="9130431" y="9278107"/>
                </a:cubicBezTo>
                <a:lnTo>
                  <a:pt x="9136876" y="9273153"/>
                </a:lnTo>
                <a:lnTo>
                  <a:pt x="9152224" y="9261494"/>
                </a:lnTo>
                <a:cubicBezTo>
                  <a:pt x="9179255" y="9241155"/>
                  <a:pt x="9036092" y="9351357"/>
                  <a:pt x="9010708" y="9370924"/>
                </a:cubicBezTo>
                <a:cubicBezTo>
                  <a:pt x="8727647" y="9590148"/>
                  <a:pt x="8445907" y="9810244"/>
                  <a:pt x="8163723" y="10029906"/>
                </a:cubicBezTo>
                <a:cubicBezTo>
                  <a:pt x="6981816" y="10949771"/>
                  <a:pt x="5793756" y="11869631"/>
                  <a:pt x="4513394" y="12650940"/>
                </a:cubicBezTo>
                <a:cubicBezTo>
                  <a:pt x="3268634" y="13410769"/>
                  <a:pt x="1934208" y="14026351"/>
                  <a:pt x="512752" y="14370091"/>
                </a:cubicBezTo>
                <a:cubicBezTo>
                  <a:pt x="399794" y="14397275"/>
                  <a:pt x="286614" y="14422595"/>
                  <a:pt x="173160" y="14446217"/>
                </a:cubicBezTo>
                <a:close/>
              </a:path>
            </a:pathLst>
          </a:custGeom>
          <a:solidFill>
            <a:schemeClr val="accent4">
              <a:lumMod val="20000"/>
              <a:lumOff val="80000"/>
            </a:schemeClr>
          </a:solidFill>
          <a:ln w="9513" cap="flat">
            <a:noFill/>
            <a:prstDash val="solid"/>
            <a:miter/>
          </a:ln>
        </p:spPr>
        <p:txBody>
          <a:bodyPr wrap="square" rtlCol="0" anchor="ctr">
            <a:noAutofit/>
          </a:bodyPr>
          <a:lstStyle/>
          <a:p>
            <a:endParaRPr lang="es-SV">
              <a:latin typeface="Lato Light" panose="020F0302020204030203" pitchFamily="34" charset="0"/>
            </a:endParaRPr>
          </a:p>
        </p:txBody>
      </p:sp>
      <p:grpSp>
        <p:nvGrpSpPr>
          <p:cNvPr id="4" name="Group 3">
            <a:extLst>
              <a:ext uri="{FF2B5EF4-FFF2-40B4-BE49-F238E27FC236}">
                <a16:creationId xmlns:a16="http://schemas.microsoft.com/office/drawing/2014/main" id="{E5731C36-5791-6E28-F11C-737B8C7CF93F}"/>
              </a:ext>
            </a:extLst>
          </p:cNvPr>
          <p:cNvGrpSpPr/>
          <p:nvPr userDrawn="1"/>
        </p:nvGrpSpPr>
        <p:grpSpPr>
          <a:xfrm>
            <a:off x="13289421" y="3648409"/>
            <a:ext cx="11088229" cy="8776673"/>
            <a:chOff x="18596217" y="9100042"/>
            <a:chExt cx="5061074" cy="4005995"/>
          </a:xfrm>
        </p:grpSpPr>
        <p:sp>
          <p:nvSpPr>
            <p:cNvPr id="5" name="Freeform 9">
              <a:extLst>
                <a:ext uri="{FF2B5EF4-FFF2-40B4-BE49-F238E27FC236}">
                  <a16:creationId xmlns:a16="http://schemas.microsoft.com/office/drawing/2014/main" id="{F8C7E756-DDD3-E5F1-F560-010A047DAC6C}"/>
                </a:ext>
              </a:extLst>
            </p:cNvPr>
            <p:cNvSpPr>
              <a:spLocks noChangeArrowheads="1"/>
            </p:cNvSpPr>
            <p:nvPr/>
          </p:nvSpPr>
          <p:spPr bwMode="auto">
            <a:xfrm>
              <a:off x="18596217" y="9100042"/>
              <a:ext cx="5061074" cy="3027854"/>
            </a:xfrm>
            <a:custGeom>
              <a:avLst/>
              <a:gdLst>
                <a:gd name="T0" fmla="*/ 3948 w 4060"/>
                <a:gd name="T1" fmla="*/ 0 h 2430"/>
                <a:gd name="T2" fmla="*/ 118 w 4060"/>
                <a:gd name="T3" fmla="*/ 0 h 2430"/>
                <a:gd name="T4" fmla="*/ 118 w 4060"/>
                <a:gd name="T5" fmla="*/ 0 h 2430"/>
                <a:gd name="T6" fmla="*/ 0 w 4060"/>
                <a:gd name="T7" fmla="*/ 118 h 2430"/>
                <a:gd name="T8" fmla="*/ 0 w 4060"/>
                <a:gd name="T9" fmla="*/ 2429 h 2430"/>
                <a:gd name="T10" fmla="*/ 4059 w 4060"/>
                <a:gd name="T11" fmla="*/ 2429 h 2430"/>
                <a:gd name="T12" fmla="*/ 4059 w 4060"/>
                <a:gd name="T13" fmla="*/ 111 h 2430"/>
                <a:gd name="T14" fmla="*/ 4059 w 4060"/>
                <a:gd name="T15" fmla="*/ 111 h 2430"/>
                <a:gd name="T16" fmla="*/ 3948 w 4060"/>
                <a:gd name="T17" fmla="*/ 0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0" h="2430">
                  <a:moveTo>
                    <a:pt x="3948" y="0"/>
                  </a:moveTo>
                  <a:lnTo>
                    <a:pt x="118" y="0"/>
                  </a:lnTo>
                  <a:lnTo>
                    <a:pt x="118" y="0"/>
                  </a:lnTo>
                  <a:cubicBezTo>
                    <a:pt x="53" y="0"/>
                    <a:pt x="0" y="54"/>
                    <a:pt x="0" y="118"/>
                  </a:cubicBezTo>
                  <a:lnTo>
                    <a:pt x="0" y="2429"/>
                  </a:lnTo>
                  <a:lnTo>
                    <a:pt x="4059" y="2429"/>
                  </a:lnTo>
                  <a:lnTo>
                    <a:pt x="4059" y="111"/>
                  </a:lnTo>
                  <a:lnTo>
                    <a:pt x="4059" y="111"/>
                  </a:lnTo>
                  <a:cubicBezTo>
                    <a:pt x="4059" y="50"/>
                    <a:pt x="4009" y="0"/>
                    <a:pt x="3948" y="0"/>
                  </a:cubicBezTo>
                </a:path>
              </a:pathLst>
            </a:custGeom>
            <a:solidFill>
              <a:srgbClr val="0202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6" name="Freeform 10">
              <a:extLst>
                <a:ext uri="{FF2B5EF4-FFF2-40B4-BE49-F238E27FC236}">
                  <a16:creationId xmlns:a16="http://schemas.microsoft.com/office/drawing/2014/main" id="{E6EB2F6C-F79A-026E-C7C2-0240724107F6}"/>
                </a:ext>
              </a:extLst>
            </p:cNvPr>
            <p:cNvSpPr>
              <a:spLocks noChangeArrowheads="1"/>
            </p:cNvSpPr>
            <p:nvPr/>
          </p:nvSpPr>
          <p:spPr bwMode="auto">
            <a:xfrm>
              <a:off x="18794046" y="9281385"/>
              <a:ext cx="4670914" cy="2560760"/>
            </a:xfrm>
            <a:custGeom>
              <a:avLst/>
              <a:gdLst>
                <a:gd name="T0" fmla="*/ 0 w 3747"/>
                <a:gd name="T1" fmla="*/ 2055 h 2056"/>
                <a:gd name="T2" fmla="*/ 3746 w 3747"/>
                <a:gd name="T3" fmla="*/ 2055 h 2056"/>
                <a:gd name="T4" fmla="*/ 3746 w 3747"/>
                <a:gd name="T5" fmla="*/ 0 h 2056"/>
                <a:gd name="T6" fmla="*/ 0 w 3747"/>
                <a:gd name="T7" fmla="*/ 0 h 2056"/>
                <a:gd name="T8" fmla="*/ 0 w 3747"/>
                <a:gd name="T9" fmla="*/ 2055 h 2056"/>
              </a:gdLst>
              <a:ahLst/>
              <a:cxnLst>
                <a:cxn ang="0">
                  <a:pos x="T0" y="T1"/>
                </a:cxn>
                <a:cxn ang="0">
                  <a:pos x="T2" y="T3"/>
                </a:cxn>
                <a:cxn ang="0">
                  <a:pos x="T4" y="T5"/>
                </a:cxn>
                <a:cxn ang="0">
                  <a:pos x="T6" y="T7"/>
                </a:cxn>
                <a:cxn ang="0">
                  <a:pos x="T8" y="T9"/>
                </a:cxn>
              </a:cxnLst>
              <a:rect l="0" t="0" r="r" b="b"/>
              <a:pathLst>
                <a:path w="3747" h="2056">
                  <a:moveTo>
                    <a:pt x="0" y="2055"/>
                  </a:moveTo>
                  <a:lnTo>
                    <a:pt x="3746" y="2055"/>
                  </a:lnTo>
                  <a:lnTo>
                    <a:pt x="3746" y="0"/>
                  </a:lnTo>
                  <a:lnTo>
                    <a:pt x="0" y="0"/>
                  </a:lnTo>
                  <a:lnTo>
                    <a:pt x="0" y="2055"/>
                  </a:ln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7" name="Freeform 11">
              <a:extLst>
                <a:ext uri="{FF2B5EF4-FFF2-40B4-BE49-F238E27FC236}">
                  <a16:creationId xmlns:a16="http://schemas.microsoft.com/office/drawing/2014/main" id="{9F81B749-DA08-B36D-3960-269B7E6418C1}"/>
                </a:ext>
              </a:extLst>
            </p:cNvPr>
            <p:cNvSpPr>
              <a:spLocks noChangeArrowheads="1"/>
            </p:cNvSpPr>
            <p:nvPr/>
          </p:nvSpPr>
          <p:spPr bwMode="auto">
            <a:xfrm>
              <a:off x="18596217" y="12127893"/>
              <a:ext cx="5061074" cy="461595"/>
            </a:xfrm>
            <a:custGeom>
              <a:avLst/>
              <a:gdLst>
                <a:gd name="T0" fmla="*/ 0 w 4060"/>
                <a:gd name="T1" fmla="*/ 0 h 371"/>
                <a:gd name="T2" fmla="*/ 0 w 4060"/>
                <a:gd name="T3" fmla="*/ 266 h 371"/>
                <a:gd name="T4" fmla="*/ 0 w 4060"/>
                <a:gd name="T5" fmla="*/ 266 h 371"/>
                <a:gd name="T6" fmla="*/ 104 w 4060"/>
                <a:gd name="T7" fmla="*/ 370 h 371"/>
                <a:gd name="T8" fmla="*/ 1554 w 4060"/>
                <a:gd name="T9" fmla="*/ 370 h 371"/>
                <a:gd name="T10" fmla="*/ 1568 w 4060"/>
                <a:gd name="T11" fmla="*/ 370 h 371"/>
                <a:gd name="T12" fmla="*/ 2486 w 4060"/>
                <a:gd name="T13" fmla="*/ 370 h 371"/>
                <a:gd name="T14" fmla="*/ 2570 w 4060"/>
                <a:gd name="T15" fmla="*/ 370 h 371"/>
                <a:gd name="T16" fmla="*/ 3952 w 4060"/>
                <a:gd name="T17" fmla="*/ 370 h 371"/>
                <a:gd name="T18" fmla="*/ 3952 w 4060"/>
                <a:gd name="T19" fmla="*/ 370 h 371"/>
                <a:gd name="T20" fmla="*/ 4059 w 4060"/>
                <a:gd name="T21" fmla="*/ 263 h 371"/>
                <a:gd name="T22" fmla="*/ 4059 w 4060"/>
                <a:gd name="T23" fmla="*/ 0 h 371"/>
                <a:gd name="T24" fmla="*/ 0 w 4060"/>
                <a:gd name="T2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0" h="371">
                  <a:moveTo>
                    <a:pt x="0" y="0"/>
                  </a:moveTo>
                  <a:lnTo>
                    <a:pt x="0" y="266"/>
                  </a:lnTo>
                  <a:lnTo>
                    <a:pt x="0" y="266"/>
                  </a:lnTo>
                  <a:cubicBezTo>
                    <a:pt x="0" y="324"/>
                    <a:pt x="47" y="370"/>
                    <a:pt x="104" y="370"/>
                  </a:cubicBezTo>
                  <a:lnTo>
                    <a:pt x="1554" y="370"/>
                  </a:lnTo>
                  <a:lnTo>
                    <a:pt x="1568" y="370"/>
                  </a:lnTo>
                  <a:lnTo>
                    <a:pt x="2486" y="370"/>
                  </a:lnTo>
                  <a:lnTo>
                    <a:pt x="2570" y="370"/>
                  </a:lnTo>
                  <a:lnTo>
                    <a:pt x="3952" y="370"/>
                  </a:lnTo>
                  <a:lnTo>
                    <a:pt x="3952" y="370"/>
                  </a:lnTo>
                  <a:cubicBezTo>
                    <a:pt x="4011" y="370"/>
                    <a:pt x="4059" y="323"/>
                    <a:pt x="4059" y="263"/>
                  </a:cubicBezTo>
                  <a:lnTo>
                    <a:pt x="4059" y="0"/>
                  </a:lnTo>
                  <a:lnTo>
                    <a:pt x="0" y="0"/>
                  </a:lnTo>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9" name="Freeform 12">
              <a:extLst>
                <a:ext uri="{FF2B5EF4-FFF2-40B4-BE49-F238E27FC236}">
                  <a16:creationId xmlns:a16="http://schemas.microsoft.com/office/drawing/2014/main" id="{C2A4BE7D-E291-78F5-C98C-D6F6998826BE}"/>
                </a:ext>
              </a:extLst>
            </p:cNvPr>
            <p:cNvSpPr>
              <a:spLocks noChangeArrowheads="1"/>
            </p:cNvSpPr>
            <p:nvPr/>
          </p:nvSpPr>
          <p:spPr bwMode="auto">
            <a:xfrm>
              <a:off x="21058064" y="12292749"/>
              <a:ext cx="137381" cy="131884"/>
            </a:xfrm>
            <a:custGeom>
              <a:avLst/>
              <a:gdLst>
                <a:gd name="T0" fmla="*/ 55 w 109"/>
                <a:gd name="T1" fmla="*/ 0 h 108"/>
                <a:gd name="T2" fmla="*/ 55 w 109"/>
                <a:gd name="T3" fmla="*/ 0 h 108"/>
                <a:gd name="T4" fmla="*/ 0 w 109"/>
                <a:gd name="T5" fmla="*/ 54 h 108"/>
                <a:gd name="T6" fmla="*/ 0 w 109"/>
                <a:gd name="T7" fmla="*/ 54 h 108"/>
                <a:gd name="T8" fmla="*/ 55 w 109"/>
                <a:gd name="T9" fmla="*/ 107 h 108"/>
                <a:gd name="T10" fmla="*/ 55 w 109"/>
                <a:gd name="T11" fmla="*/ 107 h 108"/>
                <a:gd name="T12" fmla="*/ 108 w 109"/>
                <a:gd name="T13" fmla="*/ 54 h 108"/>
                <a:gd name="T14" fmla="*/ 108 w 109"/>
                <a:gd name="T15" fmla="*/ 54 h 108"/>
                <a:gd name="T16" fmla="*/ 55 w 109"/>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8">
                  <a:moveTo>
                    <a:pt x="55" y="0"/>
                  </a:moveTo>
                  <a:lnTo>
                    <a:pt x="55" y="0"/>
                  </a:lnTo>
                  <a:cubicBezTo>
                    <a:pt x="24" y="0"/>
                    <a:pt x="0" y="24"/>
                    <a:pt x="0" y="54"/>
                  </a:cubicBezTo>
                  <a:lnTo>
                    <a:pt x="0" y="54"/>
                  </a:lnTo>
                  <a:cubicBezTo>
                    <a:pt x="0" y="83"/>
                    <a:pt x="24" y="107"/>
                    <a:pt x="55" y="107"/>
                  </a:cubicBezTo>
                  <a:lnTo>
                    <a:pt x="55" y="107"/>
                  </a:lnTo>
                  <a:cubicBezTo>
                    <a:pt x="84" y="107"/>
                    <a:pt x="108" y="83"/>
                    <a:pt x="108" y="54"/>
                  </a:cubicBezTo>
                  <a:lnTo>
                    <a:pt x="108" y="54"/>
                  </a:lnTo>
                  <a:cubicBezTo>
                    <a:pt x="108" y="24"/>
                    <a:pt x="84" y="0"/>
                    <a:pt x="55" y="0"/>
                  </a:cubicBezTo>
                </a:path>
              </a:pathLst>
            </a:custGeom>
            <a:solidFill>
              <a:srgbClr val="0202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0" name="Freeform 13">
              <a:extLst>
                <a:ext uri="{FF2B5EF4-FFF2-40B4-BE49-F238E27FC236}">
                  <a16:creationId xmlns:a16="http://schemas.microsoft.com/office/drawing/2014/main" id="{C5CB5317-DB70-BD97-7042-31C4FFE43873}"/>
                </a:ext>
              </a:extLst>
            </p:cNvPr>
            <p:cNvSpPr>
              <a:spLocks noChangeArrowheads="1"/>
            </p:cNvSpPr>
            <p:nvPr/>
          </p:nvSpPr>
          <p:spPr bwMode="auto">
            <a:xfrm>
              <a:off x="20277747" y="12589490"/>
              <a:ext cx="1687026" cy="516547"/>
            </a:xfrm>
            <a:custGeom>
              <a:avLst/>
              <a:gdLst>
                <a:gd name="T0" fmla="*/ 728 w 1354"/>
                <a:gd name="T1" fmla="*/ 411 h 413"/>
                <a:gd name="T2" fmla="*/ 1353 w 1354"/>
                <a:gd name="T3" fmla="*/ 410 h 413"/>
                <a:gd name="T4" fmla="*/ 1353 w 1354"/>
                <a:gd name="T5" fmla="*/ 410 h 413"/>
                <a:gd name="T6" fmla="*/ 1353 w 1354"/>
                <a:gd name="T7" fmla="*/ 410 h 413"/>
                <a:gd name="T8" fmla="*/ 1320 w 1354"/>
                <a:gd name="T9" fmla="*/ 371 h 413"/>
                <a:gd name="T10" fmla="*/ 1320 w 1354"/>
                <a:gd name="T11" fmla="*/ 371 h 413"/>
                <a:gd name="T12" fmla="*/ 1247 w 1354"/>
                <a:gd name="T13" fmla="*/ 361 h 413"/>
                <a:gd name="T14" fmla="*/ 1247 w 1354"/>
                <a:gd name="T15" fmla="*/ 361 h 413"/>
                <a:gd name="T16" fmla="*/ 1218 w 1354"/>
                <a:gd name="T17" fmla="*/ 358 h 413"/>
                <a:gd name="T18" fmla="*/ 1218 w 1354"/>
                <a:gd name="T19" fmla="*/ 358 h 413"/>
                <a:gd name="T20" fmla="*/ 1195 w 1354"/>
                <a:gd name="T21" fmla="*/ 337 h 413"/>
                <a:gd name="T22" fmla="*/ 1140 w 1354"/>
                <a:gd name="T23" fmla="*/ 0 h 413"/>
                <a:gd name="T24" fmla="*/ 717 w 1354"/>
                <a:gd name="T25" fmla="*/ 0 h 413"/>
                <a:gd name="T26" fmla="*/ 636 w 1354"/>
                <a:gd name="T27" fmla="*/ 0 h 413"/>
                <a:gd name="T28" fmla="*/ 212 w 1354"/>
                <a:gd name="T29" fmla="*/ 0 h 413"/>
                <a:gd name="T30" fmla="*/ 158 w 1354"/>
                <a:gd name="T31" fmla="*/ 337 h 413"/>
                <a:gd name="T32" fmla="*/ 158 w 1354"/>
                <a:gd name="T33" fmla="*/ 337 h 413"/>
                <a:gd name="T34" fmla="*/ 134 w 1354"/>
                <a:gd name="T35" fmla="*/ 358 h 413"/>
                <a:gd name="T36" fmla="*/ 134 w 1354"/>
                <a:gd name="T37" fmla="*/ 358 h 413"/>
                <a:gd name="T38" fmla="*/ 105 w 1354"/>
                <a:gd name="T39" fmla="*/ 361 h 413"/>
                <a:gd name="T40" fmla="*/ 105 w 1354"/>
                <a:gd name="T41" fmla="*/ 361 h 413"/>
                <a:gd name="T42" fmla="*/ 33 w 1354"/>
                <a:gd name="T43" fmla="*/ 371 h 413"/>
                <a:gd name="T44" fmla="*/ 33 w 1354"/>
                <a:gd name="T45" fmla="*/ 371 h 413"/>
                <a:gd name="T46" fmla="*/ 0 w 1354"/>
                <a:gd name="T47" fmla="*/ 410 h 413"/>
                <a:gd name="T48" fmla="*/ 0 w 1354"/>
                <a:gd name="T49" fmla="*/ 410 h 413"/>
                <a:gd name="T50" fmla="*/ 625 w 1354"/>
                <a:gd name="T51" fmla="*/ 411 h 413"/>
                <a:gd name="T52" fmla="*/ 625 w 1354"/>
                <a:gd name="T53" fmla="*/ 412 h 413"/>
                <a:gd name="T54" fmla="*/ 676 w 1354"/>
                <a:gd name="T55" fmla="*/ 411 h 413"/>
                <a:gd name="T56" fmla="*/ 728 w 1354"/>
                <a:gd name="T57" fmla="*/ 412 h 413"/>
                <a:gd name="T58" fmla="*/ 728 w 1354"/>
                <a:gd name="T59" fmla="*/ 41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54" h="413">
                  <a:moveTo>
                    <a:pt x="728" y="411"/>
                  </a:moveTo>
                  <a:lnTo>
                    <a:pt x="1353" y="410"/>
                  </a:lnTo>
                  <a:lnTo>
                    <a:pt x="1353" y="410"/>
                  </a:lnTo>
                  <a:lnTo>
                    <a:pt x="1353" y="410"/>
                  </a:lnTo>
                  <a:cubicBezTo>
                    <a:pt x="1352" y="391"/>
                    <a:pt x="1338" y="376"/>
                    <a:pt x="1320" y="371"/>
                  </a:cubicBezTo>
                  <a:lnTo>
                    <a:pt x="1320" y="371"/>
                  </a:lnTo>
                  <a:cubicBezTo>
                    <a:pt x="1299" y="367"/>
                    <a:pt x="1271" y="363"/>
                    <a:pt x="1247" y="361"/>
                  </a:cubicBezTo>
                  <a:lnTo>
                    <a:pt x="1247" y="361"/>
                  </a:lnTo>
                  <a:cubicBezTo>
                    <a:pt x="1236" y="360"/>
                    <a:pt x="1227" y="359"/>
                    <a:pt x="1218" y="358"/>
                  </a:cubicBezTo>
                  <a:lnTo>
                    <a:pt x="1218" y="358"/>
                  </a:lnTo>
                  <a:cubicBezTo>
                    <a:pt x="1207" y="358"/>
                    <a:pt x="1197" y="348"/>
                    <a:pt x="1195" y="337"/>
                  </a:cubicBezTo>
                  <a:lnTo>
                    <a:pt x="1140" y="0"/>
                  </a:lnTo>
                  <a:lnTo>
                    <a:pt x="717" y="0"/>
                  </a:lnTo>
                  <a:lnTo>
                    <a:pt x="636" y="0"/>
                  </a:lnTo>
                  <a:lnTo>
                    <a:pt x="212" y="0"/>
                  </a:lnTo>
                  <a:lnTo>
                    <a:pt x="158" y="337"/>
                  </a:lnTo>
                  <a:lnTo>
                    <a:pt x="158" y="337"/>
                  </a:lnTo>
                  <a:cubicBezTo>
                    <a:pt x="156" y="348"/>
                    <a:pt x="146" y="358"/>
                    <a:pt x="134" y="358"/>
                  </a:cubicBezTo>
                  <a:lnTo>
                    <a:pt x="134" y="358"/>
                  </a:lnTo>
                  <a:cubicBezTo>
                    <a:pt x="126" y="359"/>
                    <a:pt x="116" y="360"/>
                    <a:pt x="105" y="361"/>
                  </a:cubicBezTo>
                  <a:lnTo>
                    <a:pt x="105" y="361"/>
                  </a:lnTo>
                  <a:cubicBezTo>
                    <a:pt x="81" y="363"/>
                    <a:pt x="54" y="367"/>
                    <a:pt x="33" y="371"/>
                  </a:cubicBezTo>
                  <a:lnTo>
                    <a:pt x="33" y="371"/>
                  </a:lnTo>
                  <a:cubicBezTo>
                    <a:pt x="15" y="376"/>
                    <a:pt x="1" y="391"/>
                    <a:pt x="0" y="410"/>
                  </a:cubicBezTo>
                  <a:lnTo>
                    <a:pt x="0" y="410"/>
                  </a:lnTo>
                  <a:lnTo>
                    <a:pt x="625" y="411"/>
                  </a:lnTo>
                  <a:lnTo>
                    <a:pt x="625" y="412"/>
                  </a:lnTo>
                  <a:lnTo>
                    <a:pt x="676" y="411"/>
                  </a:lnTo>
                  <a:lnTo>
                    <a:pt x="728" y="412"/>
                  </a:lnTo>
                  <a:lnTo>
                    <a:pt x="728" y="411"/>
                  </a:lnTo>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1" name="Freeform 14">
              <a:extLst>
                <a:ext uri="{FF2B5EF4-FFF2-40B4-BE49-F238E27FC236}">
                  <a16:creationId xmlns:a16="http://schemas.microsoft.com/office/drawing/2014/main" id="{384A56B0-9CD8-82DE-F998-0D3441D39CB9}"/>
                </a:ext>
              </a:extLst>
            </p:cNvPr>
            <p:cNvSpPr>
              <a:spLocks noChangeArrowheads="1"/>
            </p:cNvSpPr>
            <p:nvPr/>
          </p:nvSpPr>
          <p:spPr bwMode="auto">
            <a:xfrm>
              <a:off x="20541517" y="12589490"/>
              <a:ext cx="1225429" cy="401147"/>
            </a:xfrm>
            <a:custGeom>
              <a:avLst/>
              <a:gdLst>
                <a:gd name="T0" fmla="*/ 929 w 982"/>
                <a:gd name="T1" fmla="*/ 0 h 323"/>
                <a:gd name="T2" fmla="*/ 506 w 982"/>
                <a:gd name="T3" fmla="*/ 0 h 323"/>
                <a:gd name="T4" fmla="*/ 425 w 982"/>
                <a:gd name="T5" fmla="*/ 0 h 323"/>
                <a:gd name="T6" fmla="*/ 1 w 982"/>
                <a:gd name="T7" fmla="*/ 0 h 323"/>
                <a:gd name="T8" fmla="*/ 0 w 982"/>
                <a:gd name="T9" fmla="*/ 7 h 323"/>
                <a:gd name="T10" fmla="*/ 981 w 982"/>
                <a:gd name="T11" fmla="*/ 322 h 323"/>
                <a:gd name="T12" fmla="*/ 929 w 982"/>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982" h="323">
                  <a:moveTo>
                    <a:pt x="929" y="0"/>
                  </a:moveTo>
                  <a:lnTo>
                    <a:pt x="506" y="0"/>
                  </a:lnTo>
                  <a:lnTo>
                    <a:pt x="425" y="0"/>
                  </a:lnTo>
                  <a:lnTo>
                    <a:pt x="1" y="0"/>
                  </a:lnTo>
                  <a:lnTo>
                    <a:pt x="0" y="7"/>
                  </a:lnTo>
                  <a:lnTo>
                    <a:pt x="981" y="322"/>
                  </a:lnTo>
                  <a:lnTo>
                    <a:pt x="929" y="0"/>
                  </a:ln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grpSp>
      <p:sp>
        <p:nvSpPr>
          <p:cNvPr id="12" name="Picture Placeholder 133">
            <a:extLst>
              <a:ext uri="{FF2B5EF4-FFF2-40B4-BE49-F238E27FC236}">
                <a16:creationId xmlns:a16="http://schemas.microsoft.com/office/drawing/2014/main" id="{48410FE3-6256-E72E-2475-D00389258460}"/>
              </a:ext>
            </a:extLst>
          </p:cNvPr>
          <p:cNvSpPr>
            <a:spLocks noGrp="1"/>
          </p:cNvSpPr>
          <p:nvPr>
            <p:ph type="pic" sz="quarter" idx="24"/>
          </p:nvPr>
        </p:nvSpPr>
        <p:spPr>
          <a:xfrm>
            <a:off x="13725571" y="4045706"/>
            <a:ext cx="10230704" cy="5607602"/>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97151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Picture Placeholder 68">
            <a:extLst>
              <a:ext uri="{FF2B5EF4-FFF2-40B4-BE49-F238E27FC236}">
                <a16:creationId xmlns:a16="http://schemas.microsoft.com/office/drawing/2014/main" id="{E20A3729-C088-54E4-2045-997C67E4281E}"/>
              </a:ext>
            </a:extLst>
          </p:cNvPr>
          <p:cNvSpPr>
            <a:spLocks noGrp="1"/>
          </p:cNvSpPr>
          <p:nvPr>
            <p:ph type="pic" sz="quarter" idx="18"/>
          </p:nvPr>
        </p:nvSpPr>
        <p:spPr>
          <a:xfrm>
            <a:off x="6954078" y="3340056"/>
            <a:ext cx="10469494" cy="6590622"/>
          </a:xfrm>
          <a:custGeom>
            <a:avLst/>
            <a:gdLst>
              <a:gd name="connsiteX0" fmla="*/ 4102342 w 5090215"/>
              <a:gd name="connsiteY0" fmla="*/ 182866 h 3204327"/>
              <a:gd name="connsiteX1" fmla="*/ 4107322 w 5090215"/>
              <a:gd name="connsiteY1" fmla="*/ 184111 h 3204327"/>
              <a:gd name="connsiteX2" fmla="*/ 4108568 w 5090215"/>
              <a:gd name="connsiteY2" fmla="*/ 186602 h 3204327"/>
              <a:gd name="connsiteX3" fmla="*/ 4102340 w 5090215"/>
              <a:gd name="connsiteY3" fmla="*/ 182865 h 3204327"/>
              <a:gd name="connsiteX4" fmla="*/ 4102342 w 5090215"/>
              <a:gd name="connsiteY4" fmla="*/ 182866 h 3204327"/>
              <a:gd name="connsiteX5" fmla="*/ 4102340 w 5090215"/>
              <a:gd name="connsiteY5" fmla="*/ 182865 h 3204327"/>
              <a:gd name="connsiteX6" fmla="*/ 4015388 w 5090215"/>
              <a:gd name="connsiteY6" fmla="*/ 142141 h 3204327"/>
              <a:gd name="connsiteX7" fmla="*/ 4007144 w 5090215"/>
              <a:gd name="connsiteY7" fmla="*/ 143058 h 3204327"/>
              <a:gd name="connsiteX8" fmla="*/ 3900288 w 5090215"/>
              <a:gd name="connsiteY8" fmla="*/ 46480 h 3204327"/>
              <a:gd name="connsiteX9" fmla="*/ 3914790 w 5090215"/>
              <a:gd name="connsiteY9" fmla="*/ 49012 h 3204327"/>
              <a:gd name="connsiteX10" fmla="*/ 3961942 w 5090215"/>
              <a:gd name="connsiteY10" fmla="*/ 64051 h 3204327"/>
              <a:gd name="connsiteX11" fmla="*/ 3948292 w 5090215"/>
              <a:gd name="connsiteY11" fmla="*/ 60579 h 3204327"/>
              <a:gd name="connsiteX12" fmla="*/ 3933402 w 5090215"/>
              <a:gd name="connsiteY12" fmla="*/ 57109 h 3204327"/>
              <a:gd name="connsiteX13" fmla="*/ 3913550 w 5090215"/>
              <a:gd name="connsiteY13" fmla="*/ 53638 h 3204327"/>
              <a:gd name="connsiteX14" fmla="*/ 3900288 w 5090215"/>
              <a:gd name="connsiteY14" fmla="*/ 46480 h 3204327"/>
              <a:gd name="connsiteX15" fmla="*/ 1404306 w 5090215"/>
              <a:gd name="connsiteY15" fmla="*/ 140 h 3204327"/>
              <a:gd name="connsiteX16" fmla="*/ 1934756 w 5090215"/>
              <a:gd name="connsiteY16" fmla="*/ 105616 h 3204327"/>
              <a:gd name="connsiteX17" fmla="*/ 2500321 w 5090215"/>
              <a:gd name="connsiteY17" fmla="*/ 545434 h 3204327"/>
              <a:gd name="connsiteX18" fmla="*/ 2516516 w 5090215"/>
              <a:gd name="connsiteY18" fmla="*/ 567861 h 3204327"/>
              <a:gd name="connsiteX19" fmla="*/ 2520253 w 5090215"/>
              <a:gd name="connsiteY19" fmla="*/ 574090 h 3204327"/>
              <a:gd name="connsiteX20" fmla="*/ 2521498 w 5090215"/>
              <a:gd name="connsiteY20" fmla="*/ 575337 h 3204327"/>
              <a:gd name="connsiteX21" fmla="*/ 2523990 w 5090215"/>
              <a:gd name="connsiteY21" fmla="*/ 579074 h 3204327"/>
              <a:gd name="connsiteX22" fmla="*/ 2530219 w 5090215"/>
              <a:gd name="connsiteY22" fmla="*/ 592779 h 3204327"/>
              <a:gd name="connsiteX23" fmla="*/ 2533956 w 5090215"/>
              <a:gd name="connsiteY23" fmla="*/ 596517 h 3204327"/>
              <a:gd name="connsiteX24" fmla="*/ 2533956 w 5090215"/>
              <a:gd name="connsiteY24" fmla="*/ 600255 h 3204327"/>
              <a:gd name="connsiteX25" fmla="*/ 2536447 w 5090215"/>
              <a:gd name="connsiteY25" fmla="*/ 606485 h 3204327"/>
              <a:gd name="connsiteX26" fmla="*/ 2541430 w 5090215"/>
              <a:gd name="connsiteY26" fmla="*/ 602748 h 3204327"/>
              <a:gd name="connsiteX27" fmla="*/ 2558870 w 5090215"/>
              <a:gd name="connsiteY27" fmla="*/ 582812 h 3204327"/>
              <a:gd name="connsiteX28" fmla="*/ 2614929 w 5090215"/>
              <a:gd name="connsiteY28" fmla="*/ 516778 h 3204327"/>
              <a:gd name="connsiteX29" fmla="*/ 2677216 w 5090215"/>
              <a:gd name="connsiteY29" fmla="*/ 451989 h 3204327"/>
              <a:gd name="connsiteX30" fmla="*/ 2956260 w 5090215"/>
              <a:gd name="connsiteY30" fmla="*/ 212767 h 3204327"/>
              <a:gd name="connsiteX31" fmla="*/ 3291364 w 5090215"/>
              <a:gd name="connsiteY31" fmla="*/ 54533 h 3204327"/>
              <a:gd name="connsiteX32" fmla="*/ 3565426 w 5090215"/>
              <a:gd name="connsiteY32" fmla="*/ 52040 h 3204327"/>
              <a:gd name="connsiteX33" fmla="*/ 3640170 w 5090215"/>
              <a:gd name="connsiteY33" fmla="*/ 98140 h 3204327"/>
              <a:gd name="connsiteX34" fmla="*/ 3652628 w 5090215"/>
              <a:gd name="connsiteY34" fmla="*/ 98140 h 3204327"/>
              <a:gd name="connsiteX35" fmla="*/ 4304148 w 5090215"/>
              <a:gd name="connsiteY35" fmla="*/ 291263 h 3204327"/>
              <a:gd name="connsiteX36" fmla="*/ 4286708 w 5090215"/>
              <a:gd name="connsiteY36" fmla="*/ 277557 h 3204327"/>
              <a:gd name="connsiteX37" fmla="*/ 4264286 w 5090215"/>
              <a:gd name="connsiteY37" fmla="*/ 263852 h 3204327"/>
              <a:gd name="connsiteX38" fmla="*/ 4228158 w 5090215"/>
              <a:gd name="connsiteY38" fmla="*/ 241424 h 3204327"/>
              <a:gd name="connsiteX39" fmla="*/ 4201998 w 5090215"/>
              <a:gd name="connsiteY39" fmla="*/ 231456 h 3204327"/>
              <a:gd name="connsiteX40" fmla="*/ 4204490 w 5090215"/>
              <a:gd name="connsiteY40" fmla="*/ 226474 h 3204327"/>
              <a:gd name="connsiteX41" fmla="*/ 4165872 w 5090215"/>
              <a:gd name="connsiteY41" fmla="*/ 205293 h 3204327"/>
              <a:gd name="connsiteX42" fmla="*/ 4122270 w 5090215"/>
              <a:gd name="connsiteY42" fmla="*/ 185358 h 3204327"/>
              <a:gd name="connsiteX43" fmla="*/ 4124762 w 5090215"/>
              <a:gd name="connsiteY43" fmla="*/ 186602 h 3204327"/>
              <a:gd name="connsiteX44" fmla="*/ 4120948 w 5090215"/>
              <a:gd name="connsiteY44" fmla="*/ 184973 h 3204327"/>
              <a:gd name="connsiteX45" fmla="*/ 4107236 w 5090215"/>
              <a:gd name="connsiteY45" fmla="*/ 183907 h 3204327"/>
              <a:gd name="connsiteX46" fmla="*/ 4106058 w 5090215"/>
              <a:gd name="connsiteY46" fmla="*/ 180612 h 3204327"/>
              <a:gd name="connsiteX47" fmla="*/ 4120316 w 5090215"/>
              <a:gd name="connsiteY47" fmla="*/ 184705 h 3204327"/>
              <a:gd name="connsiteX48" fmla="*/ 4109814 w 5090215"/>
              <a:gd name="connsiteY48" fmla="*/ 180217 h 3204327"/>
              <a:gd name="connsiteX49" fmla="*/ 4106076 w 5090215"/>
              <a:gd name="connsiteY49" fmla="*/ 180373 h 3204327"/>
              <a:gd name="connsiteX50" fmla="*/ 4102340 w 5090215"/>
              <a:gd name="connsiteY50" fmla="*/ 182865 h 3204327"/>
              <a:gd name="connsiteX51" fmla="*/ 4077424 w 5090215"/>
              <a:gd name="connsiteY51" fmla="*/ 167914 h 3204327"/>
              <a:gd name="connsiteX52" fmla="*/ 4057492 w 5090215"/>
              <a:gd name="connsiteY52" fmla="*/ 156700 h 3204327"/>
              <a:gd name="connsiteX53" fmla="*/ 4022612 w 5090215"/>
              <a:gd name="connsiteY53" fmla="*/ 141748 h 3204327"/>
              <a:gd name="connsiteX54" fmla="*/ 4015138 w 5090215"/>
              <a:gd name="connsiteY54" fmla="*/ 141748 h 3204327"/>
              <a:gd name="connsiteX55" fmla="*/ 3995206 w 5090215"/>
              <a:gd name="connsiteY55" fmla="*/ 131781 h 3204327"/>
              <a:gd name="connsiteX56" fmla="*/ 3975274 w 5090215"/>
              <a:gd name="connsiteY56" fmla="*/ 123060 h 3204327"/>
              <a:gd name="connsiteX57" fmla="*/ 3977766 w 5090215"/>
              <a:gd name="connsiteY57" fmla="*/ 123060 h 3204327"/>
              <a:gd name="connsiteX58" fmla="*/ 3993960 w 5090215"/>
              <a:gd name="connsiteY58" fmla="*/ 128043 h 3204327"/>
              <a:gd name="connsiteX59" fmla="*/ 4023858 w 5090215"/>
              <a:gd name="connsiteY59" fmla="*/ 139256 h 3204327"/>
              <a:gd name="connsiteX60" fmla="*/ 3814574 w 5090215"/>
              <a:gd name="connsiteY60" fmla="*/ 65746 h 3204327"/>
              <a:gd name="connsiteX61" fmla="*/ 3753532 w 5090215"/>
              <a:gd name="connsiteY61" fmla="*/ 53286 h 3204327"/>
              <a:gd name="connsiteX62" fmla="*/ 3726126 w 5090215"/>
              <a:gd name="connsiteY62" fmla="*/ 48302 h 3204327"/>
              <a:gd name="connsiteX63" fmla="*/ 3702458 w 5090215"/>
              <a:gd name="connsiteY63" fmla="*/ 44566 h 3204327"/>
              <a:gd name="connsiteX64" fmla="*/ 3652628 w 5090215"/>
              <a:gd name="connsiteY64" fmla="*/ 39581 h 3204327"/>
              <a:gd name="connsiteX65" fmla="*/ 3698720 w 5090215"/>
              <a:gd name="connsiteY65" fmla="*/ 37089 h 3204327"/>
              <a:gd name="connsiteX66" fmla="*/ 3731110 w 5090215"/>
              <a:gd name="connsiteY66" fmla="*/ 35843 h 3204327"/>
              <a:gd name="connsiteX67" fmla="*/ 3769728 w 5090215"/>
              <a:gd name="connsiteY67" fmla="*/ 37089 h 3204327"/>
              <a:gd name="connsiteX68" fmla="*/ 3916724 w 5090215"/>
              <a:gd name="connsiteY68" fmla="*/ 55778 h 3204327"/>
              <a:gd name="connsiteX69" fmla="*/ 3947868 w 5090215"/>
              <a:gd name="connsiteY69" fmla="*/ 69483 h 3204327"/>
              <a:gd name="connsiteX70" fmla="*/ 3985240 w 5090215"/>
              <a:gd name="connsiteY70" fmla="*/ 74467 h 3204327"/>
              <a:gd name="connsiteX71" fmla="*/ 4000188 w 5090215"/>
              <a:gd name="connsiteY71" fmla="*/ 68239 h 3204327"/>
              <a:gd name="connsiteX72" fmla="*/ 4069950 w 5090215"/>
              <a:gd name="connsiteY72" fmla="*/ 94402 h 3204327"/>
              <a:gd name="connsiteX73" fmla="*/ 4107322 w 5090215"/>
              <a:gd name="connsiteY73" fmla="*/ 103125 h 3204327"/>
              <a:gd name="connsiteX74" fmla="*/ 4157152 w 5090215"/>
              <a:gd name="connsiteY74" fmla="*/ 109355 h 3204327"/>
              <a:gd name="connsiteX75" fmla="*/ 4199506 w 5090215"/>
              <a:gd name="connsiteY75" fmla="*/ 139256 h 3204327"/>
              <a:gd name="connsiteX76" fmla="*/ 4273006 w 5090215"/>
              <a:gd name="connsiteY76" fmla="*/ 175389 h 3204327"/>
              <a:gd name="connsiteX77" fmla="*/ 4344012 w 5090215"/>
              <a:gd name="connsiteY77" fmla="*/ 215259 h 3204327"/>
              <a:gd name="connsiteX78" fmla="*/ 4357716 w 5090215"/>
              <a:gd name="connsiteY78" fmla="*/ 231456 h 3204327"/>
              <a:gd name="connsiteX79" fmla="*/ 4431214 w 5090215"/>
              <a:gd name="connsiteY79" fmla="*/ 277557 h 3204327"/>
              <a:gd name="connsiteX80" fmla="*/ 4493502 w 5090215"/>
              <a:gd name="connsiteY80" fmla="*/ 317426 h 3204327"/>
              <a:gd name="connsiteX81" fmla="*/ 4432460 w 5090215"/>
              <a:gd name="connsiteY81" fmla="*/ 260114 h 3204327"/>
              <a:gd name="connsiteX82" fmla="*/ 4472324 w 5090215"/>
              <a:gd name="connsiteY82" fmla="*/ 291263 h 3204327"/>
              <a:gd name="connsiteX83" fmla="*/ 4471078 w 5090215"/>
              <a:gd name="connsiteY83" fmla="*/ 292508 h 3204327"/>
              <a:gd name="connsiteX84" fmla="*/ 4664166 w 5090215"/>
              <a:gd name="connsiteY84" fmla="*/ 500580 h 3204327"/>
              <a:gd name="connsiteX85" fmla="*/ 4695310 w 5090215"/>
              <a:gd name="connsiteY85" fmla="*/ 537958 h 3204327"/>
              <a:gd name="connsiteX86" fmla="*/ 4720226 w 5090215"/>
              <a:gd name="connsiteY86" fmla="*/ 571599 h 3204327"/>
              <a:gd name="connsiteX87" fmla="*/ 4741402 w 5090215"/>
              <a:gd name="connsiteY87" fmla="*/ 599010 h 3204327"/>
              <a:gd name="connsiteX88" fmla="*/ 4758842 w 5090215"/>
              <a:gd name="connsiteY88" fmla="*/ 622683 h 3204327"/>
              <a:gd name="connsiteX89" fmla="*/ 4786250 w 5090215"/>
              <a:gd name="connsiteY89" fmla="*/ 657568 h 3204327"/>
              <a:gd name="connsiteX90" fmla="*/ 4804934 w 5090215"/>
              <a:gd name="connsiteY90" fmla="*/ 681242 h 3204327"/>
              <a:gd name="connsiteX91" fmla="*/ 4826112 w 5090215"/>
              <a:gd name="connsiteY91" fmla="*/ 709898 h 3204327"/>
              <a:gd name="connsiteX92" fmla="*/ 4814902 w 5090215"/>
              <a:gd name="connsiteY92" fmla="*/ 698686 h 3204327"/>
              <a:gd name="connsiteX93" fmla="*/ 4829850 w 5090215"/>
              <a:gd name="connsiteY93" fmla="*/ 721111 h 3204327"/>
              <a:gd name="connsiteX94" fmla="*/ 4844798 w 5090215"/>
              <a:gd name="connsiteY94" fmla="*/ 743538 h 3204327"/>
              <a:gd name="connsiteX95" fmla="*/ 4869714 w 5090215"/>
              <a:gd name="connsiteY95" fmla="*/ 788392 h 3204327"/>
              <a:gd name="connsiteX96" fmla="*/ 4914560 w 5090215"/>
              <a:gd name="connsiteY96" fmla="*/ 874362 h 3204327"/>
              <a:gd name="connsiteX97" fmla="*/ 4933246 w 5090215"/>
              <a:gd name="connsiteY97" fmla="*/ 916725 h 3204327"/>
              <a:gd name="connsiteX98" fmla="*/ 4950686 w 5090215"/>
              <a:gd name="connsiteY98" fmla="*/ 959086 h 3204327"/>
              <a:gd name="connsiteX99" fmla="*/ 4980584 w 5090215"/>
              <a:gd name="connsiteY99" fmla="*/ 1045056 h 3204327"/>
              <a:gd name="connsiteX100" fmla="*/ 4994288 w 5090215"/>
              <a:gd name="connsiteY100" fmla="*/ 1088665 h 3204327"/>
              <a:gd name="connsiteX101" fmla="*/ 5006744 w 5090215"/>
              <a:gd name="connsiteY101" fmla="*/ 1133518 h 3204327"/>
              <a:gd name="connsiteX102" fmla="*/ 5017956 w 5090215"/>
              <a:gd name="connsiteY102" fmla="*/ 1180865 h 3204327"/>
              <a:gd name="connsiteX103" fmla="*/ 5029168 w 5090215"/>
              <a:gd name="connsiteY103" fmla="*/ 1229456 h 3204327"/>
              <a:gd name="connsiteX104" fmla="*/ 5040380 w 5090215"/>
              <a:gd name="connsiteY104" fmla="*/ 1281785 h 3204327"/>
              <a:gd name="connsiteX105" fmla="*/ 5049100 w 5090215"/>
              <a:gd name="connsiteY105" fmla="*/ 1336607 h 3204327"/>
              <a:gd name="connsiteX106" fmla="*/ 5054082 w 5090215"/>
              <a:gd name="connsiteY106" fmla="*/ 1365264 h 3204327"/>
              <a:gd name="connsiteX107" fmla="*/ 5057820 w 5090215"/>
              <a:gd name="connsiteY107" fmla="*/ 1395166 h 3204327"/>
              <a:gd name="connsiteX108" fmla="*/ 5065294 w 5090215"/>
              <a:gd name="connsiteY108" fmla="*/ 1457464 h 3204327"/>
              <a:gd name="connsiteX109" fmla="*/ 5066540 w 5090215"/>
              <a:gd name="connsiteY109" fmla="*/ 1402642 h 3204327"/>
              <a:gd name="connsiteX110" fmla="*/ 5066540 w 5090215"/>
              <a:gd name="connsiteY110" fmla="*/ 1347820 h 3204327"/>
              <a:gd name="connsiteX111" fmla="*/ 5076506 w 5090215"/>
              <a:gd name="connsiteY111" fmla="*/ 1415101 h 3204327"/>
              <a:gd name="connsiteX112" fmla="*/ 5080242 w 5090215"/>
              <a:gd name="connsiteY112" fmla="*/ 1442512 h 3204327"/>
              <a:gd name="connsiteX113" fmla="*/ 5082734 w 5090215"/>
              <a:gd name="connsiteY113" fmla="*/ 1472414 h 3204327"/>
              <a:gd name="connsiteX114" fmla="*/ 5085226 w 5090215"/>
              <a:gd name="connsiteY114" fmla="*/ 1506056 h 3204327"/>
              <a:gd name="connsiteX115" fmla="*/ 5087718 w 5090215"/>
              <a:gd name="connsiteY115" fmla="*/ 1524744 h 3204327"/>
              <a:gd name="connsiteX116" fmla="*/ 5087718 w 5090215"/>
              <a:gd name="connsiteY116" fmla="*/ 1542187 h 3204327"/>
              <a:gd name="connsiteX117" fmla="*/ 5067786 w 5090215"/>
              <a:gd name="connsiteY117" fmla="*/ 1898526 h 3204327"/>
              <a:gd name="connsiteX118" fmla="*/ 5050346 w 5090215"/>
              <a:gd name="connsiteY118" fmla="*/ 1993218 h 3204327"/>
              <a:gd name="connsiteX119" fmla="*/ 5029168 w 5090215"/>
              <a:gd name="connsiteY119" fmla="*/ 2084173 h 3204327"/>
              <a:gd name="connsiteX120" fmla="*/ 5003008 w 5090215"/>
              <a:gd name="connsiteY120" fmla="*/ 2170143 h 3204327"/>
              <a:gd name="connsiteX121" fmla="*/ 4975602 w 5090215"/>
              <a:gd name="connsiteY121" fmla="*/ 2246144 h 3204327"/>
              <a:gd name="connsiteX122" fmla="*/ 4948194 w 5090215"/>
              <a:gd name="connsiteY122" fmla="*/ 2310933 h 3204327"/>
              <a:gd name="connsiteX123" fmla="*/ 4923280 w 5090215"/>
              <a:gd name="connsiteY123" fmla="*/ 2362017 h 3204327"/>
              <a:gd name="connsiteX124" fmla="*/ 4889646 w 5090215"/>
              <a:gd name="connsiteY124" fmla="*/ 2423068 h 3204327"/>
              <a:gd name="connsiteX125" fmla="*/ 4689082 w 5090215"/>
              <a:gd name="connsiteY125" fmla="*/ 2710880 h 3204327"/>
              <a:gd name="connsiteX126" fmla="*/ 4569490 w 5090215"/>
              <a:gd name="connsiteY126" fmla="*/ 2837966 h 3204327"/>
              <a:gd name="connsiteX127" fmla="*/ 4504712 w 5090215"/>
              <a:gd name="connsiteY127" fmla="*/ 2896526 h 3204327"/>
              <a:gd name="connsiteX128" fmla="*/ 4438688 w 5090215"/>
              <a:gd name="connsiteY128" fmla="*/ 2948855 h 3204327"/>
              <a:gd name="connsiteX129" fmla="*/ 4144694 w 5090215"/>
              <a:gd name="connsiteY129" fmla="*/ 3117057 h 3204327"/>
              <a:gd name="connsiteX130" fmla="*/ 3833260 w 5090215"/>
              <a:gd name="connsiteY130" fmla="*/ 3194306 h 3204327"/>
              <a:gd name="connsiteX131" fmla="*/ 3028514 w 5090215"/>
              <a:gd name="connsiteY131" fmla="*/ 3039809 h 3204327"/>
              <a:gd name="connsiteX132" fmla="*/ 2704622 w 5090215"/>
              <a:gd name="connsiteY132" fmla="*/ 2795604 h 3204327"/>
              <a:gd name="connsiteX133" fmla="*/ 2570082 w 5090215"/>
              <a:gd name="connsiteY133" fmla="*/ 2643600 h 3204327"/>
              <a:gd name="connsiteX134" fmla="*/ 2561362 w 5090215"/>
              <a:gd name="connsiteY134" fmla="*/ 2633632 h 3204327"/>
              <a:gd name="connsiteX135" fmla="*/ 2558870 w 5090215"/>
              <a:gd name="connsiteY135" fmla="*/ 2629894 h 3204327"/>
              <a:gd name="connsiteX136" fmla="*/ 2557625 w 5090215"/>
              <a:gd name="connsiteY136" fmla="*/ 2628648 h 3204327"/>
              <a:gd name="connsiteX137" fmla="*/ 2553888 w 5090215"/>
              <a:gd name="connsiteY137" fmla="*/ 2621173 h 3204327"/>
              <a:gd name="connsiteX138" fmla="*/ 2543922 w 5090215"/>
              <a:gd name="connsiteY138" fmla="*/ 2609959 h 3204327"/>
              <a:gd name="connsiteX139" fmla="*/ 2536447 w 5090215"/>
              <a:gd name="connsiteY139" fmla="*/ 2598746 h 3204327"/>
              <a:gd name="connsiteX140" fmla="*/ 2532710 w 5090215"/>
              <a:gd name="connsiteY140" fmla="*/ 2604975 h 3204327"/>
              <a:gd name="connsiteX141" fmla="*/ 2531464 w 5090215"/>
              <a:gd name="connsiteY141" fmla="*/ 2608713 h 3204327"/>
              <a:gd name="connsiteX142" fmla="*/ 2530219 w 5090215"/>
              <a:gd name="connsiteY142" fmla="*/ 2609959 h 3204327"/>
              <a:gd name="connsiteX143" fmla="*/ 2528973 w 5090215"/>
              <a:gd name="connsiteY143" fmla="*/ 2611205 h 3204327"/>
              <a:gd name="connsiteX144" fmla="*/ 2526482 w 5090215"/>
              <a:gd name="connsiteY144" fmla="*/ 2614943 h 3204327"/>
              <a:gd name="connsiteX145" fmla="*/ 2517761 w 5090215"/>
              <a:gd name="connsiteY145" fmla="*/ 2629894 h 3204327"/>
              <a:gd name="connsiteX146" fmla="*/ 2515270 w 5090215"/>
              <a:gd name="connsiteY146" fmla="*/ 2632386 h 3204327"/>
              <a:gd name="connsiteX147" fmla="*/ 2506550 w 5090215"/>
              <a:gd name="connsiteY147" fmla="*/ 2643600 h 3204327"/>
              <a:gd name="connsiteX148" fmla="*/ 2487864 w 5090215"/>
              <a:gd name="connsiteY148" fmla="*/ 2667272 h 3204327"/>
              <a:gd name="connsiteX149" fmla="*/ 2452983 w 5090215"/>
              <a:gd name="connsiteY149" fmla="*/ 2712126 h 3204327"/>
              <a:gd name="connsiteX150" fmla="*/ 2414365 w 5090215"/>
              <a:gd name="connsiteY150" fmla="*/ 2755734 h 3204327"/>
              <a:gd name="connsiteX151" fmla="*/ 2394433 w 5090215"/>
              <a:gd name="connsiteY151" fmla="*/ 2776915 h 3204327"/>
              <a:gd name="connsiteX152" fmla="*/ 2374502 w 5090215"/>
              <a:gd name="connsiteY152" fmla="*/ 2798096 h 3204327"/>
              <a:gd name="connsiteX153" fmla="*/ 2332146 w 5090215"/>
              <a:gd name="connsiteY153" fmla="*/ 2839212 h 3204327"/>
              <a:gd name="connsiteX154" fmla="*/ 2147777 w 5090215"/>
              <a:gd name="connsiteY154" fmla="*/ 2986234 h 3204327"/>
              <a:gd name="connsiteX155" fmla="*/ 2045627 w 5090215"/>
              <a:gd name="connsiteY155" fmla="*/ 3048531 h 3204327"/>
              <a:gd name="connsiteX156" fmla="*/ 1992060 w 5090215"/>
              <a:gd name="connsiteY156" fmla="*/ 3075941 h 3204327"/>
              <a:gd name="connsiteX157" fmla="*/ 1937248 w 5090215"/>
              <a:gd name="connsiteY157" fmla="*/ 3102106 h 3204327"/>
              <a:gd name="connsiteX158" fmla="*/ 1944722 w 5090215"/>
              <a:gd name="connsiteY158" fmla="*/ 3097122 h 3204327"/>
              <a:gd name="connsiteX159" fmla="*/ 1831360 w 5090215"/>
              <a:gd name="connsiteY159" fmla="*/ 3138238 h 3204327"/>
              <a:gd name="connsiteX160" fmla="*/ 1800216 w 5090215"/>
              <a:gd name="connsiteY160" fmla="*/ 3146960 h 3204327"/>
              <a:gd name="connsiteX161" fmla="*/ 1770319 w 5090215"/>
              <a:gd name="connsiteY161" fmla="*/ 3154436 h 3204327"/>
              <a:gd name="connsiteX162" fmla="*/ 1708032 w 5090215"/>
              <a:gd name="connsiteY162" fmla="*/ 3169387 h 3204327"/>
              <a:gd name="connsiteX163" fmla="*/ 1693083 w 5090215"/>
              <a:gd name="connsiteY163" fmla="*/ 3173125 h 3204327"/>
              <a:gd name="connsiteX164" fmla="*/ 1678134 w 5090215"/>
              <a:gd name="connsiteY164" fmla="*/ 3175617 h 3204327"/>
              <a:gd name="connsiteX165" fmla="*/ 1646991 w 5090215"/>
              <a:gd name="connsiteY165" fmla="*/ 3180600 h 3204327"/>
              <a:gd name="connsiteX166" fmla="*/ 1618339 w 5090215"/>
              <a:gd name="connsiteY166" fmla="*/ 3185584 h 3204327"/>
              <a:gd name="connsiteX167" fmla="*/ 1604636 w 5090215"/>
              <a:gd name="connsiteY167" fmla="*/ 3188076 h 3204327"/>
              <a:gd name="connsiteX168" fmla="*/ 1589687 w 5090215"/>
              <a:gd name="connsiteY168" fmla="*/ 3190568 h 3204327"/>
              <a:gd name="connsiteX169" fmla="*/ 1534874 w 5090215"/>
              <a:gd name="connsiteY169" fmla="*/ 3196798 h 3204327"/>
              <a:gd name="connsiteX170" fmla="*/ 1508714 w 5090215"/>
              <a:gd name="connsiteY170" fmla="*/ 3200536 h 3204327"/>
              <a:gd name="connsiteX171" fmla="*/ 1485045 w 5090215"/>
              <a:gd name="connsiteY171" fmla="*/ 3203027 h 3204327"/>
              <a:gd name="connsiteX172" fmla="*/ 1482554 w 5090215"/>
              <a:gd name="connsiteY172" fmla="*/ 3200536 h 3204327"/>
              <a:gd name="connsiteX173" fmla="*/ 1427741 w 5090215"/>
              <a:gd name="connsiteY173" fmla="*/ 3203027 h 3204327"/>
              <a:gd name="connsiteX174" fmla="*/ 1372928 w 5090215"/>
              <a:gd name="connsiteY174" fmla="*/ 3204273 h 3204327"/>
              <a:gd name="connsiteX175" fmla="*/ 1381649 w 5090215"/>
              <a:gd name="connsiteY175" fmla="*/ 3203027 h 3204327"/>
              <a:gd name="connsiteX176" fmla="*/ 1204754 w 5090215"/>
              <a:gd name="connsiteY176" fmla="*/ 3184338 h 3204327"/>
              <a:gd name="connsiteX177" fmla="*/ 1029105 w 5090215"/>
              <a:gd name="connsiteY177" fmla="*/ 3143222 h 3204327"/>
              <a:gd name="connsiteX178" fmla="*/ 859685 w 5090215"/>
              <a:gd name="connsiteY178" fmla="*/ 3079679 h 3204327"/>
              <a:gd name="connsiteX179" fmla="*/ 700230 w 5090215"/>
              <a:gd name="connsiteY179" fmla="*/ 2998693 h 3204327"/>
              <a:gd name="connsiteX180" fmla="*/ 649155 w 5090215"/>
              <a:gd name="connsiteY180" fmla="*/ 2958823 h 3204327"/>
              <a:gd name="connsiteX181" fmla="*/ 611783 w 5090215"/>
              <a:gd name="connsiteY181" fmla="*/ 2930166 h 3204327"/>
              <a:gd name="connsiteX182" fmla="*/ 573165 w 5090215"/>
              <a:gd name="connsiteY182" fmla="*/ 2897772 h 3204327"/>
              <a:gd name="connsiteX183" fmla="*/ 534547 w 5090215"/>
              <a:gd name="connsiteY183" fmla="*/ 2864131 h 3204327"/>
              <a:gd name="connsiteX184" fmla="*/ 499667 w 5090215"/>
              <a:gd name="connsiteY184" fmla="*/ 2831737 h 3204327"/>
              <a:gd name="connsiteX185" fmla="*/ 451083 w 5090215"/>
              <a:gd name="connsiteY185" fmla="*/ 2776915 h 3204327"/>
              <a:gd name="connsiteX186" fmla="*/ 152106 w 5090215"/>
              <a:gd name="connsiteY186" fmla="*/ 2319655 h 3204327"/>
              <a:gd name="connsiteX187" fmla="*/ 7600 w 5090215"/>
              <a:gd name="connsiteY187" fmla="*/ 1767703 h 3204327"/>
              <a:gd name="connsiteX188" fmla="*/ 46218 w 5090215"/>
              <a:gd name="connsiteY188" fmla="*/ 1183356 h 3204327"/>
              <a:gd name="connsiteX189" fmla="*/ 281663 w 5090215"/>
              <a:gd name="connsiteY189" fmla="*/ 640126 h 3204327"/>
              <a:gd name="connsiteX190" fmla="*/ 300349 w 5090215"/>
              <a:gd name="connsiteY190" fmla="*/ 621436 h 3204327"/>
              <a:gd name="connsiteX191" fmla="*/ 346441 w 5090215"/>
              <a:gd name="connsiteY191" fmla="*/ 564123 h 3204327"/>
              <a:gd name="connsiteX192" fmla="*/ 341458 w 5090215"/>
              <a:gd name="connsiteY192" fmla="*/ 551663 h 3204327"/>
              <a:gd name="connsiteX193" fmla="*/ 503404 w 5090215"/>
              <a:gd name="connsiteY193" fmla="*/ 380969 h 3204327"/>
              <a:gd name="connsiteX194" fmla="*/ 695247 w 5090215"/>
              <a:gd name="connsiteY194" fmla="*/ 226474 h 3204327"/>
              <a:gd name="connsiteX195" fmla="*/ 1123781 w 5090215"/>
              <a:gd name="connsiteY195" fmla="*/ 48302 h 3204327"/>
              <a:gd name="connsiteX196" fmla="*/ 1173610 w 5090215"/>
              <a:gd name="connsiteY196" fmla="*/ 32105 h 3204327"/>
              <a:gd name="connsiteX197" fmla="*/ 1198525 w 5090215"/>
              <a:gd name="connsiteY197" fmla="*/ 23384 h 3204327"/>
              <a:gd name="connsiteX198" fmla="*/ 1223440 w 5090215"/>
              <a:gd name="connsiteY198" fmla="*/ 15908 h 3204327"/>
              <a:gd name="connsiteX199" fmla="*/ 1404306 w 5090215"/>
              <a:gd name="connsiteY199" fmla="*/ 140 h 32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090215" h="3204327">
                <a:moveTo>
                  <a:pt x="4102342" y="182866"/>
                </a:moveTo>
                <a:lnTo>
                  <a:pt x="4107322" y="184111"/>
                </a:lnTo>
                <a:cubicBezTo>
                  <a:pt x="4107322" y="185358"/>
                  <a:pt x="4108568" y="186602"/>
                  <a:pt x="4108568" y="186602"/>
                </a:cubicBezTo>
                <a:close/>
                <a:moveTo>
                  <a:pt x="4102340" y="182865"/>
                </a:moveTo>
                <a:lnTo>
                  <a:pt x="4102342" y="182866"/>
                </a:lnTo>
                <a:lnTo>
                  <a:pt x="4102340" y="182865"/>
                </a:lnTo>
                <a:close/>
                <a:moveTo>
                  <a:pt x="4015388" y="142141"/>
                </a:moveTo>
                <a:cubicBezTo>
                  <a:pt x="4021276" y="144890"/>
                  <a:pt x="4022454" y="146723"/>
                  <a:pt x="4007144" y="143058"/>
                </a:cubicBezTo>
                <a:close/>
                <a:moveTo>
                  <a:pt x="3900288" y="46480"/>
                </a:moveTo>
                <a:cubicBezTo>
                  <a:pt x="3903002" y="46770"/>
                  <a:pt x="3907654" y="47565"/>
                  <a:pt x="3914790" y="49012"/>
                </a:cubicBezTo>
                <a:cubicBezTo>
                  <a:pt x="3932162" y="53638"/>
                  <a:pt x="3947052" y="59423"/>
                  <a:pt x="3961942" y="64051"/>
                </a:cubicBezTo>
                <a:cubicBezTo>
                  <a:pt x="3961942" y="64051"/>
                  <a:pt x="3958220" y="62893"/>
                  <a:pt x="3948292" y="60579"/>
                </a:cubicBezTo>
                <a:cubicBezTo>
                  <a:pt x="3944570" y="60579"/>
                  <a:pt x="3939608" y="58266"/>
                  <a:pt x="3933402" y="57109"/>
                </a:cubicBezTo>
                <a:cubicBezTo>
                  <a:pt x="3927198" y="55952"/>
                  <a:pt x="3920994" y="54795"/>
                  <a:pt x="3913550" y="53638"/>
                </a:cubicBezTo>
                <a:cubicBezTo>
                  <a:pt x="3901452" y="49301"/>
                  <a:pt x="3892144" y="45613"/>
                  <a:pt x="3900288" y="46480"/>
                </a:cubicBezTo>
                <a:close/>
                <a:moveTo>
                  <a:pt x="1404306" y="140"/>
                </a:moveTo>
                <a:cubicBezTo>
                  <a:pt x="1586028" y="-2548"/>
                  <a:pt x="1768450" y="33663"/>
                  <a:pt x="1934756" y="105616"/>
                </a:cubicBezTo>
                <a:cubicBezTo>
                  <a:pt x="2158989" y="201554"/>
                  <a:pt x="2352078" y="357296"/>
                  <a:pt x="2500321" y="545434"/>
                </a:cubicBezTo>
                <a:lnTo>
                  <a:pt x="2516516" y="567861"/>
                </a:lnTo>
                <a:lnTo>
                  <a:pt x="2520253" y="574090"/>
                </a:lnTo>
                <a:cubicBezTo>
                  <a:pt x="2521498" y="575337"/>
                  <a:pt x="2521498" y="574090"/>
                  <a:pt x="2521498" y="575337"/>
                </a:cubicBezTo>
                <a:lnTo>
                  <a:pt x="2523990" y="579074"/>
                </a:lnTo>
                <a:lnTo>
                  <a:pt x="2530219" y="592779"/>
                </a:lnTo>
                <a:cubicBezTo>
                  <a:pt x="2531464" y="594025"/>
                  <a:pt x="2533956" y="596517"/>
                  <a:pt x="2533956" y="596517"/>
                </a:cubicBezTo>
                <a:lnTo>
                  <a:pt x="2533956" y="600255"/>
                </a:lnTo>
                <a:cubicBezTo>
                  <a:pt x="2533956" y="602748"/>
                  <a:pt x="2535202" y="603993"/>
                  <a:pt x="2536447" y="606485"/>
                </a:cubicBezTo>
                <a:cubicBezTo>
                  <a:pt x="2537693" y="606485"/>
                  <a:pt x="2540184" y="605239"/>
                  <a:pt x="2541430" y="602748"/>
                </a:cubicBezTo>
                <a:lnTo>
                  <a:pt x="2558870" y="582812"/>
                </a:lnTo>
                <a:lnTo>
                  <a:pt x="2614929" y="516778"/>
                </a:lnTo>
                <a:cubicBezTo>
                  <a:pt x="2634860" y="494350"/>
                  <a:pt x="2656038" y="473169"/>
                  <a:pt x="2677216" y="451989"/>
                </a:cubicBezTo>
                <a:cubicBezTo>
                  <a:pt x="2759434" y="361034"/>
                  <a:pt x="2852864" y="280048"/>
                  <a:pt x="2956260" y="212767"/>
                </a:cubicBezTo>
                <a:cubicBezTo>
                  <a:pt x="3058412" y="145486"/>
                  <a:pt x="3173020" y="90664"/>
                  <a:pt x="3291364" y="54533"/>
                </a:cubicBezTo>
                <a:cubicBezTo>
                  <a:pt x="3384794" y="44566"/>
                  <a:pt x="3476978" y="44566"/>
                  <a:pt x="3565426" y="52040"/>
                </a:cubicBezTo>
                <a:cubicBezTo>
                  <a:pt x="3591586" y="66992"/>
                  <a:pt x="3616502" y="83189"/>
                  <a:pt x="3640170" y="98140"/>
                </a:cubicBezTo>
                <a:cubicBezTo>
                  <a:pt x="3643908" y="98140"/>
                  <a:pt x="3648890" y="98140"/>
                  <a:pt x="3652628" y="98140"/>
                </a:cubicBezTo>
                <a:cubicBezTo>
                  <a:pt x="3889318" y="98140"/>
                  <a:pt x="4112306" y="167914"/>
                  <a:pt x="4304148" y="291263"/>
                </a:cubicBezTo>
                <a:cubicBezTo>
                  <a:pt x="4299166" y="286278"/>
                  <a:pt x="4292938" y="281294"/>
                  <a:pt x="4286708" y="277557"/>
                </a:cubicBezTo>
                <a:cubicBezTo>
                  <a:pt x="4279234" y="272572"/>
                  <a:pt x="4271760" y="267590"/>
                  <a:pt x="4264286" y="263852"/>
                </a:cubicBezTo>
                <a:cubicBezTo>
                  <a:pt x="4250582" y="255129"/>
                  <a:pt x="4238124" y="246409"/>
                  <a:pt x="4228158" y="241424"/>
                </a:cubicBezTo>
                <a:cubicBezTo>
                  <a:pt x="4216946" y="236441"/>
                  <a:pt x="4208226" y="232703"/>
                  <a:pt x="4201998" y="231456"/>
                </a:cubicBezTo>
                <a:lnTo>
                  <a:pt x="4204490" y="226474"/>
                </a:lnTo>
                <a:cubicBezTo>
                  <a:pt x="4195770" y="221489"/>
                  <a:pt x="4182066" y="212767"/>
                  <a:pt x="4165872" y="205293"/>
                </a:cubicBezTo>
                <a:cubicBezTo>
                  <a:pt x="4150922" y="197816"/>
                  <a:pt x="4134728" y="191587"/>
                  <a:pt x="4122270" y="185358"/>
                </a:cubicBezTo>
                <a:lnTo>
                  <a:pt x="4124762" y="186602"/>
                </a:lnTo>
                <a:lnTo>
                  <a:pt x="4120948" y="184973"/>
                </a:lnTo>
                <a:lnTo>
                  <a:pt x="4107236" y="183907"/>
                </a:lnTo>
                <a:cubicBezTo>
                  <a:pt x="4107236" y="182808"/>
                  <a:pt x="4106058" y="181710"/>
                  <a:pt x="4106058" y="180612"/>
                </a:cubicBezTo>
                <a:lnTo>
                  <a:pt x="4120316" y="184705"/>
                </a:lnTo>
                <a:lnTo>
                  <a:pt x="4109814" y="180217"/>
                </a:lnTo>
                <a:cubicBezTo>
                  <a:pt x="4107010" y="179439"/>
                  <a:pt x="4106076" y="179750"/>
                  <a:pt x="4106076" y="180373"/>
                </a:cubicBezTo>
                <a:lnTo>
                  <a:pt x="4102340" y="182865"/>
                </a:lnTo>
                <a:lnTo>
                  <a:pt x="4077424" y="167914"/>
                </a:lnTo>
                <a:cubicBezTo>
                  <a:pt x="4072442" y="164177"/>
                  <a:pt x="4066214" y="160438"/>
                  <a:pt x="4057492" y="156700"/>
                </a:cubicBezTo>
                <a:cubicBezTo>
                  <a:pt x="4048772" y="151716"/>
                  <a:pt x="4037562" y="147978"/>
                  <a:pt x="4022612" y="141748"/>
                </a:cubicBezTo>
                <a:lnTo>
                  <a:pt x="4015138" y="141748"/>
                </a:lnTo>
                <a:cubicBezTo>
                  <a:pt x="4010154" y="139256"/>
                  <a:pt x="4002680" y="135518"/>
                  <a:pt x="3995206" y="131781"/>
                </a:cubicBezTo>
                <a:cubicBezTo>
                  <a:pt x="3987732" y="129289"/>
                  <a:pt x="3979012" y="125551"/>
                  <a:pt x="3975274" y="123060"/>
                </a:cubicBezTo>
                <a:cubicBezTo>
                  <a:pt x="3970290" y="121813"/>
                  <a:pt x="3970290" y="121813"/>
                  <a:pt x="3977766" y="123060"/>
                </a:cubicBezTo>
                <a:cubicBezTo>
                  <a:pt x="3981502" y="124305"/>
                  <a:pt x="3986486" y="125551"/>
                  <a:pt x="3993960" y="128043"/>
                </a:cubicBezTo>
                <a:cubicBezTo>
                  <a:pt x="4001434" y="131781"/>
                  <a:pt x="4011400" y="134272"/>
                  <a:pt x="4023858" y="139256"/>
                </a:cubicBezTo>
                <a:cubicBezTo>
                  <a:pt x="3988978" y="119322"/>
                  <a:pt x="3899284" y="84435"/>
                  <a:pt x="3814574" y="65746"/>
                </a:cubicBezTo>
                <a:cubicBezTo>
                  <a:pt x="3793396" y="59516"/>
                  <a:pt x="3773464" y="57024"/>
                  <a:pt x="3753532" y="53286"/>
                </a:cubicBezTo>
                <a:cubicBezTo>
                  <a:pt x="3743566" y="50795"/>
                  <a:pt x="3734846" y="49548"/>
                  <a:pt x="3726126" y="48302"/>
                </a:cubicBezTo>
                <a:cubicBezTo>
                  <a:pt x="3717406" y="48302"/>
                  <a:pt x="3709932" y="45811"/>
                  <a:pt x="3702458" y="44566"/>
                </a:cubicBezTo>
                <a:cubicBezTo>
                  <a:pt x="3672560" y="42073"/>
                  <a:pt x="3652628" y="39581"/>
                  <a:pt x="3652628" y="39581"/>
                </a:cubicBezTo>
                <a:cubicBezTo>
                  <a:pt x="3661348" y="38335"/>
                  <a:pt x="3678788" y="37089"/>
                  <a:pt x="3698720" y="37089"/>
                </a:cubicBezTo>
                <a:cubicBezTo>
                  <a:pt x="3708686" y="35843"/>
                  <a:pt x="3719898" y="35843"/>
                  <a:pt x="3731110" y="35843"/>
                </a:cubicBezTo>
                <a:cubicBezTo>
                  <a:pt x="3743566" y="37089"/>
                  <a:pt x="3756024" y="37089"/>
                  <a:pt x="3769728" y="37089"/>
                </a:cubicBezTo>
                <a:cubicBezTo>
                  <a:pt x="3820802" y="39581"/>
                  <a:pt x="3878106" y="48302"/>
                  <a:pt x="3916724" y="55778"/>
                </a:cubicBezTo>
                <a:cubicBezTo>
                  <a:pt x="3927936" y="60762"/>
                  <a:pt x="3942884" y="65746"/>
                  <a:pt x="3947868" y="69483"/>
                </a:cubicBezTo>
                <a:cubicBezTo>
                  <a:pt x="3941640" y="64500"/>
                  <a:pt x="3965308" y="70729"/>
                  <a:pt x="3985240" y="74467"/>
                </a:cubicBezTo>
                <a:cubicBezTo>
                  <a:pt x="4006418" y="78205"/>
                  <a:pt x="4022612" y="81944"/>
                  <a:pt x="4000188" y="68239"/>
                </a:cubicBezTo>
                <a:cubicBezTo>
                  <a:pt x="4031332" y="80697"/>
                  <a:pt x="4053756" y="88173"/>
                  <a:pt x="4069950" y="94402"/>
                </a:cubicBezTo>
                <a:cubicBezTo>
                  <a:pt x="4087390" y="99387"/>
                  <a:pt x="4097356" y="101878"/>
                  <a:pt x="4107322" y="103125"/>
                </a:cubicBezTo>
                <a:cubicBezTo>
                  <a:pt x="4124762" y="106862"/>
                  <a:pt x="4132238" y="101878"/>
                  <a:pt x="4157152" y="109355"/>
                </a:cubicBezTo>
                <a:lnTo>
                  <a:pt x="4199506" y="139256"/>
                </a:lnTo>
                <a:cubicBezTo>
                  <a:pt x="4224422" y="150471"/>
                  <a:pt x="4248090" y="162930"/>
                  <a:pt x="4273006" y="175389"/>
                </a:cubicBezTo>
                <a:cubicBezTo>
                  <a:pt x="4296674" y="187849"/>
                  <a:pt x="4320344" y="201554"/>
                  <a:pt x="4344012" y="215259"/>
                </a:cubicBezTo>
                <a:cubicBezTo>
                  <a:pt x="4344012" y="217751"/>
                  <a:pt x="4346504" y="223981"/>
                  <a:pt x="4357716" y="231456"/>
                </a:cubicBezTo>
                <a:cubicBezTo>
                  <a:pt x="4386368" y="250146"/>
                  <a:pt x="4408790" y="263852"/>
                  <a:pt x="4431214" y="277557"/>
                </a:cubicBezTo>
                <a:cubicBezTo>
                  <a:pt x="4453638" y="291263"/>
                  <a:pt x="4472324" y="304968"/>
                  <a:pt x="4493502" y="317426"/>
                </a:cubicBezTo>
                <a:cubicBezTo>
                  <a:pt x="4473570" y="298737"/>
                  <a:pt x="4453638" y="278802"/>
                  <a:pt x="4432460" y="260114"/>
                </a:cubicBezTo>
                <a:cubicBezTo>
                  <a:pt x="4457374" y="282540"/>
                  <a:pt x="4458620" y="280048"/>
                  <a:pt x="4472324" y="291263"/>
                </a:cubicBezTo>
                <a:lnTo>
                  <a:pt x="4471078" y="292508"/>
                </a:lnTo>
                <a:cubicBezTo>
                  <a:pt x="4560770" y="374740"/>
                  <a:pt x="4619320" y="445758"/>
                  <a:pt x="4664166" y="500580"/>
                </a:cubicBezTo>
                <a:cubicBezTo>
                  <a:pt x="4675378" y="514285"/>
                  <a:pt x="4685344" y="526745"/>
                  <a:pt x="4695310" y="537958"/>
                </a:cubicBezTo>
                <a:cubicBezTo>
                  <a:pt x="4704030" y="550417"/>
                  <a:pt x="4712750" y="561632"/>
                  <a:pt x="4720226" y="571599"/>
                </a:cubicBezTo>
                <a:cubicBezTo>
                  <a:pt x="4727700" y="581567"/>
                  <a:pt x="4735174" y="590288"/>
                  <a:pt x="4741402" y="599010"/>
                </a:cubicBezTo>
                <a:cubicBezTo>
                  <a:pt x="4747632" y="608978"/>
                  <a:pt x="4753860" y="616453"/>
                  <a:pt x="4758842" y="622683"/>
                </a:cubicBezTo>
                <a:cubicBezTo>
                  <a:pt x="4768810" y="637633"/>
                  <a:pt x="4778774" y="648847"/>
                  <a:pt x="4786250" y="657568"/>
                </a:cubicBezTo>
                <a:cubicBezTo>
                  <a:pt x="4793724" y="667537"/>
                  <a:pt x="4798706" y="675012"/>
                  <a:pt x="4804934" y="681242"/>
                </a:cubicBezTo>
                <a:cubicBezTo>
                  <a:pt x="4814902" y="693701"/>
                  <a:pt x="4821130" y="701177"/>
                  <a:pt x="4826112" y="709898"/>
                </a:cubicBezTo>
                <a:lnTo>
                  <a:pt x="4814902" y="698686"/>
                </a:lnTo>
                <a:cubicBezTo>
                  <a:pt x="4819884" y="706160"/>
                  <a:pt x="4824866" y="713636"/>
                  <a:pt x="4829850" y="721111"/>
                </a:cubicBezTo>
                <a:cubicBezTo>
                  <a:pt x="4834834" y="728588"/>
                  <a:pt x="4839816" y="736064"/>
                  <a:pt x="4844798" y="743538"/>
                </a:cubicBezTo>
                <a:cubicBezTo>
                  <a:pt x="4852274" y="759737"/>
                  <a:pt x="4860994" y="773442"/>
                  <a:pt x="4869714" y="788392"/>
                </a:cubicBezTo>
                <a:cubicBezTo>
                  <a:pt x="4885908" y="818296"/>
                  <a:pt x="4902102" y="845707"/>
                  <a:pt x="4914560" y="874362"/>
                </a:cubicBezTo>
                <a:cubicBezTo>
                  <a:pt x="4920790" y="889314"/>
                  <a:pt x="4927018" y="903019"/>
                  <a:pt x="4933246" y="916725"/>
                </a:cubicBezTo>
                <a:cubicBezTo>
                  <a:pt x="4939474" y="931676"/>
                  <a:pt x="4944458" y="945381"/>
                  <a:pt x="4950686" y="959086"/>
                </a:cubicBezTo>
                <a:cubicBezTo>
                  <a:pt x="4961898" y="987743"/>
                  <a:pt x="4970618" y="1016401"/>
                  <a:pt x="4980584" y="1045056"/>
                </a:cubicBezTo>
                <a:cubicBezTo>
                  <a:pt x="4985566" y="1058762"/>
                  <a:pt x="4989304" y="1073713"/>
                  <a:pt x="4994288" y="1088665"/>
                </a:cubicBezTo>
                <a:cubicBezTo>
                  <a:pt x="4998024" y="1103616"/>
                  <a:pt x="5003008" y="1118567"/>
                  <a:pt x="5006744" y="1133518"/>
                </a:cubicBezTo>
                <a:cubicBezTo>
                  <a:pt x="5010482" y="1148469"/>
                  <a:pt x="5015466" y="1164667"/>
                  <a:pt x="5017956" y="1180865"/>
                </a:cubicBezTo>
                <a:cubicBezTo>
                  <a:pt x="5022938" y="1197061"/>
                  <a:pt x="5026676" y="1212012"/>
                  <a:pt x="5029168" y="1229456"/>
                </a:cubicBezTo>
                <a:cubicBezTo>
                  <a:pt x="5032906" y="1245654"/>
                  <a:pt x="5036642" y="1263097"/>
                  <a:pt x="5040380" y="1281785"/>
                </a:cubicBezTo>
                <a:cubicBezTo>
                  <a:pt x="5044118" y="1299228"/>
                  <a:pt x="5046608" y="1316672"/>
                  <a:pt x="5049100" y="1336607"/>
                </a:cubicBezTo>
                <a:cubicBezTo>
                  <a:pt x="5050346" y="1345329"/>
                  <a:pt x="5052838" y="1355297"/>
                  <a:pt x="5054082" y="1365264"/>
                </a:cubicBezTo>
                <a:cubicBezTo>
                  <a:pt x="5055328" y="1375231"/>
                  <a:pt x="5056574" y="1385198"/>
                  <a:pt x="5057820" y="1395166"/>
                </a:cubicBezTo>
                <a:cubicBezTo>
                  <a:pt x="5060312" y="1415101"/>
                  <a:pt x="5064048" y="1435036"/>
                  <a:pt x="5065294" y="1457464"/>
                </a:cubicBezTo>
                <a:cubicBezTo>
                  <a:pt x="5066540" y="1438774"/>
                  <a:pt x="5066540" y="1420086"/>
                  <a:pt x="5066540" y="1402642"/>
                </a:cubicBezTo>
                <a:cubicBezTo>
                  <a:pt x="5066540" y="1383952"/>
                  <a:pt x="5067786" y="1366509"/>
                  <a:pt x="5066540" y="1347820"/>
                </a:cubicBezTo>
                <a:cubicBezTo>
                  <a:pt x="5069032" y="1357788"/>
                  <a:pt x="5071522" y="1381461"/>
                  <a:pt x="5076506" y="1415101"/>
                </a:cubicBezTo>
                <a:cubicBezTo>
                  <a:pt x="5077752" y="1423824"/>
                  <a:pt x="5078998" y="1432544"/>
                  <a:pt x="5080242" y="1442512"/>
                </a:cubicBezTo>
                <a:cubicBezTo>
                  <a:pt x="5081490" y="1452479"/>
                  <a:pt x="5081490" y="1461202"/>
                  <a:pt x="5082734" y="1472414"/>
                </a:cubicBezTo>
                <a:cubicBezTo>
                  <a:pt x="5082734" y="1483628"/>
                  <a:pt x="5085226" y="1494841"/>
                  <a:pt x="5085226" y="1506056"/>
                </a:cubicBezTo>
                <a:cubicBezTo>
                  <a:pt x="5086472" y="1512285"/>
                  <a:pt x="5086472" y="1518514"/>
                  <a:pt x="5087718" y="1524744"/>
                </a:cubicBezTo>
                <a:cubicBezTo>
                  <a:pt x="5087718" y="1530974"/>
                  <a:pt x="5087718" y="1537203"/>
                  <a:pt x="5087718" y="1542187"/>
                </a:cubicBezTo>
                <a:cubicBezTo>
                  <a:pt x="5093946" y="1644354"/>
                  <a:pt x="5088964" y="1772687"/>
                  <a:pt x="5067786" y="1898526"/>
                </a:cubicBezTo>
                <a:cubicBezTo>
                  <a:pt x="5064048" y="1930921"/>
                  <a:pt x="5056574" y="1962069"/>
                  <a:pt x="5050346" y="1993218"/>
                </a:cubicBezTo>
                <a:cubicBezTo>
                  <a:pt x="5044118" y="2024367"/>
                  <a:pt x="5036642" y="2055515"/>
                  <a:pt x="5029168" y="2084173"/>
                </a:cubicBezTo>
                <a:cubicBezTo>
                  <a:pt x="5020448" y="2114074"/>
                  <a:pt x="5012974" y="2141485"/>
                  <a:pt x="5003008" y="2170143"/>
                </a:cubicBezTo>
                <a:cubicBezTo>
                  <a:pt x="4994288" y="2196306"/>
                  <a:pt x="4985566" y="2222471"/>
                  <a:pt x="4975602" y="2246144"/>
                </a:cubicBezTo>
                <a:cubicBezTo>
                  <a:pt x="4965636" y="2269817"/>
                  <a:pt x="4956914" y="2290998"/>
                  <a:pt x="4948194" y="2310933"/>
                </a:cubicBezTo>
                <a:cubicBezTo>
                  <a:pt x="4938230" y="2329622"/>
                  <a:pt x="4930754" y="2347065"/>
                  <a:pt x="4923280" y="2362017"/>
                </a:cubicBezTo>
                <a:cubicBezTo>
                  <a:pt x="4907086" y="2393165"/>
                  <a:pt x="4894628" y="2414346"/>
                  <a:pt x="4889646" y="2423068"/>
                </a:cubicBezTo>
                <a:cubicBezTo>
                  <a:pt x="4832342" y="2525235"/>
                  <a:pt x="4763826" y="2621173"/>
                  <a:pt x="4689082" y="2710880"/>
                </a:cubicBezTo>
                <a:cubicBezTo>
                  <a:pt x="4651710" y="2755734"/>
                  <a:pt x="4611846" y="2796850"/>
                  <a:pt x="4569490" y="2837966"/>
                </a:cubicBezTo>
                <a:cubicBezTo>
                  <a:pt x="4548314" y="2856656"/>
                  <a:pt x="4527136" y="2876591"/>
                  <a:pt x="4504712" y="2896526"/>
                </a:cubicBezTo>
                <a:cubicBezTo>
                  <a:pt x="4483534" y="2913969"/>
                  <a:pt x="4461112" y="2933904"/>
                  <a:pt x="4438688" y="2948855"/>
                </a:cubicBezTo>
                <a:cubicBezTo>
                  <a:pt x="4345258" y="3018628"/>
                  <a:pt x="4246846" y="3075941"/>
                  <a:pt x="4144694" y="3117057"/>
                </a:cubicBezTo>
                <a:cubicBezTo>
                  <a:pt x="4042544" y="3159419"/>
                  <a:pt x="3936656" y="3184338"/>
                  <a:pt x="3833260" y="3194306"/>
                </a:cubicBezTo>
                <a:cubicBezTo>
                  <a:pt x="3551724" y="3229192"/>
                  <a:pt x="3267696" y="3171879"/>
                  <a:pt x="3028514" y="3039809"/>
                </a:cubicBezTo>
                <a:cubicBezTo>
                  <a:pt x="2908923" y="2973774"/>
                  <a:pt x="2800544" y="2890296"/>
                  <a:pt x="2704622" y="2795604"/>
                </a:cubicBezTo>
                <a:cubicBezTo>
                  <a:pt x="2656038" y="2747013"/>
                  <a:pt x="2611192" y="2697175"/>
                  <a:pt x="2570082" y="2643600"/>
                </a:cubicBezTo>
                <a:lnTo>
                  <a:pt x="2561362" y="2633632"/>
                </a:lnTo>
                <a:lnTo>
                  <a:pt x="2558870" y="2629894"/>
                </a:lnTo>
                <a:lnTo>
                  <a:pt x="2557625" y="2628648"/>
                </a:lnTo>
                <a:lnTo>
                  <a:pt x="2553888" y="2621173"/>
                </a:lnTo>
                <a:lnTo>
                  <a:pt x="2543922" y="2609959"/>
                </a:lnTo>
                <a:lnTo>
                  <a:pt x="2536447" y="2598746"/>
                </a:lnTo>
                <a:lnTo>
                  <a:pt x="2532710" y="2604975"/>
                </a:lnTo>
                <a:lnTo>
                  <a:pt x="2531464" y="2608713"/>
                </a:lnTo>
                <a:lnTo>
                  <a:pt x="2530219" y="2609959"/>
                </a:lnTo>
                <a:lnTo>
                  <a:pt x="2528973" y="2611205"/>
                </a:lnTo>
                <a:lnTo>
                  <a:pt x="2526482" y="2614943"/>
                </a:lnTo>
                <a:lnTo>
                  <a:pt x="2517761" y="2629894"/>
                </a:lnTo>
                <a:lnTo>
                  <a:pt x="2515270" y="2632386"/>
                </a:lnTo>
                <a:lnTo>
                  <a:pt x="2506550" y="2643600"/>
                </a:lnTo>
                <a:lnTo>
                  <a:pt x="2487864" y="2667272"/>
                </a:lnTo>
                <a:cubicBezTo>
                  <a:pt x="2476652" y="2682224"/>
                  <a:pt x="2465440" y="2697175"/>
                  <a:pt x="2452983" y="2712126"/>
                </a:cubicBezTo>
                <a:lnTo>
                  <a:pt x="2414365" y="2755734"/>
                </a:lnTo>
                <a:cubicBezTo>
                  <a:pt x="2408136" y="2763210"/>
                  <a:pt x="2401908" y="2770686"/>
                  <a:pt x="2394433" y="2776915"/>
                </a:cubicBezTo>
                <a:lnTo>
                  <a:pt x="2374502" y="2798096"/>
                </a:lnTo>
                <a:lnTo>
                  <a:pt x="2332146" y="2839212"/>
                </a:lnTo>
                <a:cubicBezTo>
                  <a:pt x="2274842" y="2891542"/>
                  <a:pt x="2213801" y="2942626"/>
                  <a:pt x="2147777" y="2986234"/>
                </a:cubicBezTo>
                <a:cubicBezTo>
                  <a:pt x="2115388" y="3009906"/>
                  <a:pt x="2080507" y="3028596"/>
                  <a:pt x="2045627" y="3048531"/>
                </a:cubicBezTo>
                <a:cubicBezTo>
                  <a:pt x="2028186" y="3059744"/>
                  <a:pt x="2010746" y="3067220"/>
                  <a:pt x="1992060" y="3075941"/>
                </a:cubicBezTo>
                <a:cubicBezTo>
                  <a:pt x="1974620" y="3084663"/>
                  <a:pt x="1957179" y="3094630"/>
                  <a:pt x="1937248" y="3102106"/>
                </a:cubicBezTo>
                <a:lnTo>
                  <a:pt x="1944722" y="3097122"/>
                </a:lnTo>
                <a:cubicBezTo>
                  <a:pt x="1909841" y="3110828"/>
                  <a:pt x="1871224" y="3125779"/>
                  <a:pt x="1831360" y="3138238"/>
                </a:cubicBezTo>
                <a:cubicBezTo>
                  <a:pt x="1821394" y="3140730"/>
                  <a:pt x="1811428" y="3143222"/>
                  <a:pt x="1800216" y="3146960"/>
                </a:cubicBezTo>
                <a:cubicBezTo>
                  <a:pt x="1790251" y="3149452"/>
                  <a:pt x="1780285" y="3153190"/>
                  <a:pt x="1770319" y="3154436"/>
                </a:cubicBezTo>
                <a:cubicBezTo>
                  <a:pt x="1749141" y="3159419"/>
                  <a:pt x="1729210" y="3164403"/>
                  <a:pt x="1708032" y="3169387"/>
                </a:cubicBezTo>
                <a:cubicBezTo>
                  <a:pt x="1704295" y="3170633"/>
                  <a:pt x="1698066" y="3171879"/>
                  <a:pt x="1693083" y="3173125"/>
                </a:cubicBezTo>
                <a:cubicBezTo>
                  <a:pt x="1688100" y="3173125"/>
                  <a:pt x="1683117" y="3174371"/>
                  <a:pt x="1678134" y="3175617"/>
                </a:cubicBezTo>
                <a:cubicBezTo>
                  <a:pt x="1668168" y="3176863"/>
                  <a:pt x="1658202" y="3178109"/>
                  <a:pt x="1646991" y="3180600"/>
                </a:cubicBezTo>
                <a:cubicBezTo>
                  <a:pt x="1637025" y="3181846"/>
                  <a:pt x="1627059" y="3184338"/>
                  <a:pt x="1618339" y="3185584"/>
                </a:cubicBezTo>
                <a:cubicBezTo>
                  <a:pt x="1613356" y="3186830"/>
                  <a:pt x="1608373" y="3186830"/>
                  <a:pt x="1604636" y="3188076"/>
                </a:cubicBezTo>
                <a:cubicBezTo>
                  <a:pt x="1598407" y="3189322"/>
                  <a:pt x="1593424" y="3189322"/>
                  <a:pt x="1589687" y="3190568"/>
                </a:cubicBezTo>
                <a:cubicBezTo>
                  <a:pt x="1571001" y="3191814"/>
                  <a:pt x="1552315" y="3194306"/>
                  <a:pt x="1534874" y="3196798"/>
                </a:cubicBezTo>
                <a:cubicBezTo>
                  <a:pt x="1526154" y="3198044"/>
                  <a:pt x="1517434" y="3200536"/>
                  <a:pt x="1508714" y="3200536"/>
                </a:cubicBezTo>
                <a:cubicBezTo>
                  <a:pt x="1499994" y="3201781"/>
                  <a:pt x="1492519" y="3203027"/>
                  <a:pt x="1485045" y="3203027"/>
                </a:cubicBezTo>
                <a:cubicBezTo>
                  <a:pt x="1488782" y="3203027"/>
                  <a:pt x="1487536" y="3200536"/>
                  <a:pt x="1482554" y="3200536"/>
                </a:cubicBezTo>
                <a:lnTo>
                  <a:pt x="1427741" y="3203027"/>
                </a:lnTo>
                <a:cubicBezTo>
                  <a:pt x="1410301" y="3204273"/>
                  <a:pt x="1390369" y="3203027"/>
                  <a:pt x="1372928" y="3204273"/>
                </a:cubicBezTo>
                <a:lnTo>
                  <a:pt x="1381649" y="3203027"/>
                </a:lnTo>
                <a:cubicBezTo>
                  <a:pt x="1323099" y="3201781"/>
                  <a:pt x="1263304" y="3194306"/>
                  <a:pt x="1204754" y="3184338"/>
                </a:cubicBezTo>
                <a:cubicBezTo>
                  <a:pt x="1144959" y="3173125"/>
                  <a:pt x="1086409" y="3161911"/>
                  <a:pt x="1029105" y="3143222"/>
                </a:cubicBezTo>
                <a:cubicBezTo>
                  <a:pt x="970555" y="3125779"/>
                  <a:pt x="914497" y="3103352"/>
                  <a:pt x="859685" y="3079679"/>
                </a:cubicBezTo>
                <a:cubicBezTo>
                  <a:pt x="804872" y="3054760"/>
                  <a:pt x="751306" y="3028596"/>
                  <a:pt x="700230" y="2998693"/>
                </a:cubicBezTo>
                <a:cubicBezTo>
                  <a:pt x="690264" y="2989971"/>
                  <a:pt x="670333" y="2976266"/>
                  <a:pt x="649155" y="2958823"/>
                </a:cubicBezTo>
                <a:cubicBezTo>
                  <a:pt x="636698" y="2948855"/>
                  <a:pt x="625486" y="2940134"/>
                  <a:pt x="611783" y="2930166"/>
                </a:cubicBezTo>
                <a:cubicBezTo>
                  <a:pt x="599326" y="2920199"/>
                  <a:pt x="585622" y="2908985"/>
                  <a:pt x="573165" y="2897772"/>
                </a:cubicBezTo>
                <a:cubicBezTo>
                  <a:pt x="559462" y="2887804"/>
                  <a:pt x="547005" y="2876591"/>
                  <a:pt x="534547" y="2864131"/>
                </a:cubicBezTo>
                <a:cubicBezTo>
                  <a:pt x="523336" y="2854164"/>
                  <a:pt x="510878" y="2842950"/>
                  <a:pt x="499667" y="2831737"/>
                </a:cubicBezTo>
                <a:cubicBezTo>
                  <a:pt x="479735" y="2810556"/>
                  <a:pt x="461049" y="2791867"/>
                  <a:pt x="451083" y="2776915"/>
                </a:cubicBezTo>
                <a:cubicBezTo>
                  <a:pt x="329001" y="2646091"/>
                  <a:pt x="226850" y="2490349"/>
                  <a:pt x="152106" y="2319655"/>
                </a:cubicBezTo>
                <a:cubicBezTo>
                  <a:pt x="76116" y="2147715"/>
                  <a:pt x="26286" y="1960825"/>
                  <a:pt x="7600" y="1767703"/>
                </a:cubicBezTo>
                <a:cubicBezTo>
                  <a:pt x="-9840" y="1574583"/>
                  <a:pt x="2617" y="1375231"/>
                  <a:pt x="46218" y="1183356"/>
                </a:cubicBezTo>
                <a:cubicBezTo>
                  <a:pt x="91065" y="990235"/>
                  <a:pt x="170792" y="804591"/>
                  <a:pt x="281663" y="640126"/>
                </a:cubicBezTo>
                <a:cubicBezTo>
                  <a:pt x="287891" y="631404"/>
                  <a:pt x="291628" y="630159"/>
                  <a:pt x="300349" y="621436"/>
                </a:cubicBezTo>
                <a:cubicBezTo>
                  <a:pt x="309069" y="612716"/>
                  <a:pt x="321526" y="597763"/>
                  <a:pt x="346441" y="564123"/>
                </a:cubicBezTo>
                <a:lnTo>
                  <a:pt x="341458" y="551663"/>
                </a:lnTo>
                <a:cubicBezTo>
                  <a:pt x="391287" y="494350"/>
                  <a:pt x="444854" y="435791"/>
                  <a:pt x="503404" y="380969"/>
                </a:cubicBezTo>
                <a:cubicBezTo>
                  <a:pt x="563199" y="326148"/>
                  <a:pt x="626732" y="272572"/>
                  <a:pt x="695247" y="226474"/>
                </a:cubicBezTo>
                <a:cubicBezTo>
                  <a:pt x="829787" y="134272"/>
                  <a:pt x="984258" y="70729"/>
                  <a:pt x="1123781" y="48302"/>
                </a:cubicBezTo>
                <a:cubicBezTo>
                  <a:pt x="1141221" y="42073"/>
                  <a:pt x="1156170" y="37089"/>
                  <a:pt x="1173610" y="32105"/>
                </a:cubicBezTo>
                <a:lnTo>
                  <a:pt x="1198525" y="23384"/>
                </a:lnTo>
                <a:cubicBezTo>
                  <a:pt x="1206000" y="20893"/>
                  <a:pt x="1214720" y="18400"/>
                  <a:pt x="1223440" y="15908"/>
                </a:cubicBezTo>
                <a:cubicBezTo>
                  <a:pt x="1283236" y="6252"/>
                  <a:pt x="1343732" y="1035"/>
                  <a:pt x="1404306" y="14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29572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Picture Placeholder 70">
            <a:extLst>
              <a:ext uri="{FF2B5EF4-FFF2-40B4-BE49-F238E27FC236}">
                <a16:creationId xmlns:a16="http://schemas.microsoft.com/office/drawing/2014/main" id="{F096B2E9-1B74-86CC-44F8-632663CE217F}"/>
              </a:ext>
            </a:extLst>
          </p:cNvPr>
          <p:cNvSpPr>
            <a:spLocks noGrp="1"/>
          </p:cNvSpPr>
          <p:nvPr>
            <p:ph type="pic" sz="quarter" idx="19"/>
          </p:nvPr>
        </p:nvSpPr>
        <p:spPr>
          <a:xfrm>
            <a:off x="9862458" y="779658"/>
            <a:ext cx="12994368" cy="9316209"/>
          </a:xfrm>
          <a:custGeom>
            <a:avLst/>
            <a:gdLst>
              <a:gd name="connsiteX0" fmla="*/ 3018428 w 4094882"/>
              <a:gd name="connsiteY0" fmla="*/ 8 h 2935793"/>
              <a:gd name="connsiteX1" fmla="*/ 3502028 w 4094882"/>
              <a:gd name="connsiteY1" fmla="*/ 96999 h 2935793"/>
              <a:gd name="connsiteX2" fmla="*/ 4005772 w 4094882"/>
              <a:gd name="connsiteY2" fmla="*/ 1026177 h 2935793"/>
              <a:gd name="connsiteX3" fmla="*/ 4000784 w 4094882"/>
              <a:gd name="connsiteY3" fmla="*/ 2192327 h 2935793"/>
              <a:gd name="connsiteX4" fmla="*/ 2559378 w 4094882"/>
              <a:gd name="connsiteY4" fmla="*/ 2935668 h 2935793"/>
              <a:gd name="connsiteX5" fmla="*/ 846150 w 4094882"/>
              <a:gd name="connsiteY5" fmla="*/ 2850857 h 2935793"/>
              <a:gd name="connsiteX6" fmla="*/ 207742 w 4094882"/>
              <a:gd name="connsiteY6" fmla="*/ 2885779 h 2935793"/>
              <a:gd name="connsiteX7" fmla="*/ 43152 w 4094882"/>
              <a:gd name="connsiteY7" fmla="*/ 2679988 h 2935793"/>
              <a:gd name="connsiteX8" fmla="*/ 758 w 4094882"/>
              <a:gd name="connsiteY8" fmla="*/ 1623594 h 2935793"/>
              <a:gd name="connsiteX9" fmla="*/ 407244 w 4094882"/>
              <a:gd name="connsiteY9" fmla="*/ 427512 h 2935793"/>
              <a:gd name="connsiteX10" fmla="*/ 1447152 w 4094882"/>
              <a:gd name="connsiteY10" fmla="*/ 100741 h 2935793"/>
              <a:gd name="connsiteX11" fmla="*/ 2851150 w 4094882"/>
              <a:gd name="connsiteY11" fmla="*/ 3457 h 2935793"/>
              <a:gd name="connsiteX12" fmla="*/ 3018428 w 4094882"/>
              <a:gd name="connsiteY12" fmla="*/ 8 h 2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4882" h="2935793">
                <a:moveTo>
                  <a:pt x="3018428" y="8"/>
                </a:moveTo>
                <a:cubicBezTo>
                  <a:pt x="3186642" y="418"/>
                  <a:pt x="3355206" y="17489"/>
                  <a:pt x="3502028" y="96999"/>
                </a:cubicBezTo>
                <a:cubicBezTo>
                  <a:pt x="3822478" y="270363"/>
                  <a:pt x="3929712" y="669472"/>
                  <a:pt x="4005772" y="1026177"/>
                </a:cubicBezTo>
                <a:cubicBezTo>
                  <a:pt x="4085572" y="1412815"/>
                  <a:pt x="4160386" y="1830632"/>
                  <a:pt x="4000784" y="2192327"/>
                </a:cubicBezTo>
                <a:cubicBezTo>
                  <a:pt x="3770110" y="2716158"/>
                  <a:pt x="3131702" y="2931926"/>
                  <a:pt x="2559378" y="2935668"/>
                </a:cubicBezTo>
                <a:cubicBezTo>
                  <a:pt x="1987056" y="2940657"/>
                  <a:pt x="1415980" y="2794732"/>
                  <a:pt x="846150" y="2850857"/>
                </a:cubicBezTo>
                <a:cubicBezTo>
                  <a:pt x="635426" y="2872060"/>
                  <a:pt x="412232" y="2919454"/>
                  <a:pt x="207742" y="2885779"/>
                </a:cubicBezTo>
                <a:cubicBezTo>
                  <a:pt x="109238" y="2869565"/>
                  <a:pt x="36918" y="2781013"/>
                  <a:pt x="43152" y="2679988"/>
                </a:cubicBezTo>
                <a:cubicBezTo>
                  <a:pt x="64350" y="2332014"/>
                  <a:pt x="9486" y="1976557"/>
                  <a:pt x="758" y="1623594"/>
                </a:cubicBezTo>
                <a:cubicBezTo>
                  <a:pt x="-9216" y="1188315"/>
                  <a:pt x="76818" y="710630"/>
                  <a:pt x="407244" y="427512"/>
                </a:cubicBezTo>
                <a:cubicBezTo>
                  <a:pt x="687796" y="186799"/>
                  <a:pt x="1084306" y="139405"/>
                  <a:pt x="1447152" y="100741"/>
                </a:cubicBezTo>
                <a:cubicBezTo>
                  <a:pt x="1914736" y="52099"/>
                  <a:pt x="2382320" y="19671"/>
                  <a:pt x="2851150" y="3457"/>
                </a:cubicBezTo>
                <a:cubicBezTo>
                  <a:pt x="2906324" y="1587"/>
                  <a:pt x="2962358" y="-128"/>
                  <a:pt x="3018428" y="8"/>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77126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52">
            <a:extLst>
              <a:ext uri="{FF2B5EF4-FFF2-40B4-BE49-F238E27FC236}">
                <a16:creationId xmlns:a16="http://schemas.microsoft.com/office/drawing/2014/main" id="{B5E8D4C9-10D4-A1E9-6874-AFDBB11C2AC7}"/>
              </a:ext>
            </a:extLst>
          </p:cNvPr>
          <p:cNvSpPr>
            <a:spLocks noGrp="1"/>
          </p:cNvSpPr>
          <p:nvPr>
            <p:ph type="pic" sz="quarter" idx="24"/>
          </p:nvPr>
        </p:nvSpPr>
        <p:spPr>
          <a:xfrm>
            <a:off x="11844117" y="0"/>
            <a:ext cx="11648465" cy="13716000"/>
          </a:xfrm>
          <a:custGeom>
            <a:avLst/>
            <a:gdLst>
              <a:gd name="connsiteX0" fmla="*/ 241766 w 2268138"/>
              <a:gd name="connsiteY0" fmla="*/ 0 h 2674913"/>
              <a:gd name="connsiteX1" fmla="*/ 2061518 w 2268138"/>
              <a:gd name="connsiteY1" fmla="*/ 0 h 2674913"/>
              <a:gd name="connsiteX2" fmla="*/ 2042848 w 2268138"/>
              <a:gd name="connsiteY2" fmla="*/ 1244552 h 2674913"/>
              <a:gd name="connsiteX3" fmla="*/ 2268138 w 2268138"/>
              <a:gd name="connsiteY3" fmla="*/ 2674913 h 2674913"/>
              <a:gd name="connsiteX4" fmla="*/ 35146 w 2268138"/>
              <a:gd name="connsiteY4" fmla="*/ 2674913 h 2674913"/>
              <a:gd name="connsiteX5" fmla="*/ 61284 w 2268138"/>
              <a:gd name="connsiteY5" fmla="*/ 953990 h 2674913"/>
              <a:gd name="connsiteX6" fmla="*/ 241766 w 2268138"/>
              <a:gd name="connsiteY6" fmla="*/ 0 h 267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138" h="2674913">
                <a:moveTo>
                  <a:pt x="241766" y="0"/>
                </a:moveTo>
                <a:lnTo>
                  <a:pt x="2061518" y="0"/>
                </a:lnTo>
                <a:cubicBezTo>
                  <a:pt x="2027912" y="357902"/>
                  <a:pt x="2012974" y="778157"/>
                  <a:pt x="2042848" y="1244552"/>
                </a:cubicBezTo>
                <a:cubicBezTo>
                  <a:pt x="2078944" y="1796993"/>
                  <a:pt x="2168562" y="2279600"/>
                  <a:pt x="2268138" y="2674913"/>
                </a:cubicBezTo>
                <a:lnTo>
                  <a:pt x="35146" y="2674913"/>
                </a:lnTo>
                <a:cubicBezTo>
                  <a:pt x="-9662" y="2194801"/>
                  <a:pt x="-22110" y="1609936"/>
                  <a:pt x="61284" y="953990"/>
                </a:cubicBezTo>
                <a:cubicBezTo>
                  <a:pt x="104850" y="604817"/>
                  <a:pt x="169574" y="285574"/>
                  <a:pt x="241766"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77498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47FD81C5-8799-147E-28AC-9CC486D2A79B}"/>
              </a:ext>
            </a:extLst>
          </p:cNvPr>
          <p:cNvSpPr>
            <a:spLocks noGrp="1"/>
          </p:cNvSpPr>
          <p:nvPr>
            <p:ph type="pic" sz="quarter" idx="11"/>
          </p:nvPr>
        </p:nvSpPr>
        <p:spPr>
          <a:xfrm>
            <a:off x="1077685" y="498804"/>
            <a:ext cx="11560629" cy="12718393"/>
          </a:xfrm>
          <a:custGeom>
            <a:avLst/>
            <a:gdLst>
              <a:gd name="connsiteX0" fmla="*/ 2054768 w 3962241"/>
              <a:gd name="connsiteY0" fmla="*/ 1063 h 4359048"/>
              <a:gd name="connsiteX1" fmla="*/ 2247099 w 3962241"/>
              <a:gd name="connsiteY1" fmla="*/ 1784 h 4359048"/>
              <a:gd name="connsiteX2" fmla="*/ 2465459 w 3962241"/>
              <a:gd name="connsiteY2" fmla="*/ 15525 h 4359048"/>
              <a:gd name="connsiteX3" fmla="*/ 3680701 w 3962241"/>
              <a:gd name="connsiteY3" fmla="*/ 516627 h 4359048"/>
              <a:gd name="connsiteX4" fmla="*/ 3674469 w 3962241"/>
              <a:gd name="connsiteY4" fmla="*/ 2059822 h 4359048"/>
              <a:gd name="connsiteX5" fmla="*/ 2429314 w 3962241"/>
              <a:gd name="connsiteY5" fmla="*/ 3045822 h 4359048"/>
              <a:gd name="connsiteX6" fmla="*/ 2042930 w 3962241"/>
              <a:gd name="connsiteY6" fmla="*/ 4023096 h 4359048"/>
              <a:gd name="connsiteX7" fmla="*/ 1686458 w 3962241"/>
              <a:gd name="connsiteY7" fmla="*/ 4257444 h 4359048"/>
              <a:gd name="connsiteX8" fmla="*/ 607076 w 3962241"/>
              <a:gd name="connsiteY8" fmla="*/ 4227527 h 4359048"/>
              <a:gd name="connsiteX9" fmla="*/ 78600 w 3962241"/>
              <a:gd name="connsiteY9" fmla="*/ 3318812 h 4359048"/>
              <a:gd name="connsiteX10" fmla="*/ 62397 w 3962241"/>
              <a:gd name="connsiteY10" fmla="*/ 3414793 h 4359048"/>
              <a:gd name="connsiteX11" fmla="*/ 46194 w 3962241"/>
              <a:gd name="connsiteY11" fmla="*/ 1786834 h 4359048"/>
              <a:gd name="connsiteX12" fmla="*/ 806500 w 3962241"/>
              <a:gd name="connsiteY12" fmla="*/ 388235 h 4359048"/>
              <a:gd name="connsiteX13" fmla="*/ 2054768 w 3962241"/>
              <a:gd name="connsiteY13" fmla="*/ 1063 h 435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2241" h="4359048">
                <a:moveTo>
                  <a:pt x="2054768" y="1063"/>
                </a:moveTo>
                <a:cubicBezTo>
                  <a:pt x="2118892" y="-590"/>
                  <a:pt x="2183088" y="-286"/>
                  <a:pt x="2247099" y="1784"/>
                </a:cubicBezTo>
                <a:cubicBezTo>
                  <a:pt x="2320255" y="4150"/>
                  <a:pt x="2393169" y="8825"/>
                  <a:pt x="2465459" y="15525"/>
                </a:cubicBezTo>
                <a:cubicBezTo>
                  <a:pt x="2911671" y="57906"/>
                  <a:pt x="3379072" y="183805"/>
                  <a:pt x="3680701" y="516627"/>
                </a:cubicBezTo>
                <a:cubicBezTo>
                  <a:pt x="4058361" y="935459"/>
                  <a:pt x="4055868" y="1643484"/>
                  <a:pt x="3674469" y="2059822"/>
                </a:cubicBezTo>
                <a:cubicBezTo>
                  <a:pt x="3311766" y="2452477"/>
                  <a:pt x="2692305" y="2580869"/>
                  <a:pt x="2429314" y="3045822"/>
                </a:cubicBezTo>
                <a:cubicBezTo>
                  <a:pt x="2257311" y="3353713"/>
                  <a:pt x="2277254" y="3757587"/>
                  <a:pt x="2042930" y="4023096"/>
                </a:cubicBezTo>
                <a:cubicBezTo>
                  <a:pt x="1949450" y="4130297"/>
                  <a:pt x="1819824" y="4203842"/>
                  <a:pt x="1686458" y="4257444"/>
                </a:cubicBezTo>
                <a:cubicBezTo>
                  <a:pt x="1341206" y="4394560"/>
                  <a:pt x="936126" y="4400793"/>
                  <a:pt x="607076" y="4227527"/>
                </a:cubicBezTo>
                <a:cubicBezTo>
                  <a:pt x="279272" y="4055506"/>
                  <a:pt x="47440" y="3689028"/>
                  <a:pt x="78600" y="3318812"/>
                </a:cubicBezTo>
                <a:lnTo>
                  <a:pt x="62397" y="3414793"/>
                </a:lnTo>
                <a:cubicBezTo>
                  <a:pt x="11295" y="2872555"/>
                  <a:pt x="-39807" y="2325332"/>
                  <a:pt x="46194" y="1786834"/>
                </a:cubicBezTo>
                <a:cubicBezTo>
                  <a:pt x="132197" y="1250829"/>
                  <a:pt x="372752" y="718564"/>
                  <a:pt x="806500" y="388235"/>
                </a:cubicBezTo>
                <a:cubicBezTo>
                  <a:pt x="1160536" y="120057"/>
                  <a:pt x="1605900" y="12632"/>
                  <a:pt x="2054768" y="1063"/>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79306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2" name="Picture Placeholder 44">
            <a:extLst>
              <a:ext uri="{FF2B5EF4-FFF2-40B4-BE49-F238E27FC236}">
                <a16:creationId xmlns:a16="http://schemas.microsoft.com/office/drawing/2014/main" id="{F56C39E6-5F6F-E27A-F5C9-64AA1842F279}"/>
              </a:ext>
            </a:extLst>
          </p:cNvPr>
          <p:cNvSpPr>
            <a:spLocks noGrp="1"/>
          </p:cNvSpPr>
          <p:nvPr>
            <p:ph type="pic" sz="quarter" idx="26"/>
          </p:nvPr>
        </p:nvSpPr>
        <p:spPr>
          <a:xfrm>
            <a:off x="10939712" y="1341047"/>
            <a:ext cx="12215408" cy="11033907"/>
          </a:xfrm>
          <a:custGeom>
            <a:avLst/>
            <a:gdLst>
              <a:gd name="connsiteX0" fmla="*/ 1202717 w 4335953"/>
              <a:gd name="connsiteY0" fmla="*/ 238189 h 3916570"/>
              <a:gd name="connsiteX1" fmla="*/ 1895460 w 4335953"/>
              <a:gd name="connsiteY1" fmla="*/ 420029 h 3916570"/>
              <a:gd name="connsiteX2" fmla="*/ 2282948 w 4335953"/>
              <a:gd name="connsiteY2" fmla="*/ 978004 h 3916570"/>
              <a:gd name="connsiteX3" fmla="*/ 3619842 w 4335953"/>
              <a:gd name="connsiteY3" fmla="*/ 2024207 h 3916570"/>
              <a:gd name="connsiteX4" fmla="*/ 3649745 w 4335953"/>
              <a:gd name="connsiteY4" fmla="*/ 2651928 h 3916570"/>
              <a:gd name="connsiteX5" fmla="*/ 3251043 w 4335953"/>
              <a:gd name="connsiteY5" fmla="*/ 3566110 h 3916570"/>
              <a:gd name="connsiteX6" fmla="*/ 2133435 w 4335953"/>
              <a:gd name="connsiteY6" fmla="*/ 3904881 h 3916570"/>
              <a:gd name="connsiteX7" fmla="*/ 1019564 w 4335953"/>
              <a:gd name="connsiteY7" fmla="*/ 3461490 h 3916570"/>
              <a:gd name="connsiteX8" fmla="*/ 107535 w 4335953"/>
              <a:gd name="connsiteY8" fmla="*/ 2526135 h 3916570"/>
              <a:gd name="connsiteX9" fmla="*/ 133700 w 4335953"/>
              <a:gd name="connsiteY9" fmla="*/ 1139916 h 3916570"/>
              <a:gd name="connsiteX10" fmla="*/ 410300 w 4335953"/>
              <a:gd name="connsiteY10" fmla="*/ 559522 h 3916570"/>
              <a:gd name="connsiteX11" fmla="*/ 873789 w 4335953"/>
              <a:gd name="connsiteY11" fmla="*/ 310426 h 3916570"/>
              <a:gd name="connsiteX12" fmla="*/ 1202717 w 4335953"/>
              <a:gd name="connsiteY12" fmla="*/ 238189 h 3916570"/>
              <a:gd name="connsiteX13" fmla="*/ 3214048 w 4335953"/>
              <a:gd name="connsiteY13" fmla="*/ 196 h 3916570"/>
              <a:gd name="connsiteX14" fmla="*/ 3746316 w 4335953"/>
              <a:gd name="connsiteY14" fmla="*/ 111362 h 3916570"/>
              <a:gd name="connsiteX15" fmla="*/ 4329863 w 4335953"/>
              <a:gd name="connsiteY15" fmla="*/ 1101721 h 3916570"/>
              <a:gd name="connsiteX16" fmla="*/ 4293703 w 4335953"/>
              <a:gd name="connsiteY16" fmla="*/ 1242666 h 3916570"/>
              <a:gd name="connsiteX17" fmla="*/ 3897190 w 4335953"/>
              <a:gd name="connsiteY17" fmla="*/ 1694189 h 3916570"/>
              <a:gd name="connsiteX18" fmla="*/ 3311150 w 4335953"/>
              <a:gd name="connsiteY18" fmla="*/ 1426019 h 3916570"/>
              <a:gd name="connsiteX19" fmla="*/ 2763763 w 4335953"/>
              <a:gd name="connsiteY19" fmla="*/ 1034366 h 3916570"/>
              <a:gd name="connsiteX20" fmla="*/ 2489446 w 4335953"/>
              <a:gd name="connsiteY20" fmla="*/ 880948 h 3916570"/>
              <a:gd name="connsiteX21" fmla="*/ 2404657 w 4335953"/>
              <a:gd name="connsiteY21" fmla="*/ 605294 h 3916570"/>
              <a:gd name="connsiteX22" fmla="*/ 2488199 w 4335953"/>
              <a:gd name="connsiteY22" fmla="*/ 121341 h 3916570"/>
              <a:gd name="connsiteX23" fmla="*/ 2671493 w 4335953"/>
              <a:gd name="connsiteY23" fmla="*/ 52739 h 3916570"/>
              <a:gd name="connsiteX24" fmla="*/ 3214048 w 4335953"/>
              <a:gd name="connsiteY24" fmla="*/ 196 h 39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35953" h="3916570">
                <a:moveTo>
                  <a:pt x="1202717" y="238189"/>
                </a:moveTo>
                <a:cubicBezTo>
                  <a:pt x="1454397" y="234452"/>
                  <a:pt x="1708569" y="261853"/>
                  <a:pt x="1895460" y="420029"/>
                </a:cubicBezTo>
                <a:cubicBezTo>
                  <a:pt x="2066154" y="568241"/>
                  <a:pt x="2139665" y="801145"/>
                  <a:pt x="2282948" y="978004"/>
                </a:cubicBezTo>
                <a:cubicBezTo>
                  <a:pt x="2641779" y="1427622"/>
                  <a:pt x="3401802" y="1491141"/>
                  <a:pt x="3619842" y="2024207"/>
                </a:cubicBezTo>
                <a:cubicBezTo>
                  <a:pt x="3700828" y="2220992"/>
                  <a:pt x="3684631" y="2442688"/>
                  <a:pt x="3649745" y="2651928"/>
                </a:cubicBezTo>
                <a:cubicBezTo>
                  <a:pt x="3594923" y="2985717"/>
                  <a:pt x="3487772" y="3325733"/>
                  <a:pt x="3251043" y="3566110"/>
                </a:cubicBezTo>
                <a:cubicBezTo>
                  <a:pt x="2966969" y="3852571"/>
                  <a:pt x="2533382" y="3953455"/>
                  <a:pt x="2133435" y="3904881"/>
                </a:cubicBezTo>
                <a:cubicBezTo>
                  <a:pt x="1734734" y="3856307"/>
                  <a:pt x="1363443" y="3674467"/>
                  <a:pt x="1019564" y="3461490"/>
                </a:cubicBezTo>
                <a:cubicBezTo>
                  <a:pt x="643290" y="3228585"/>
                  <a:pt x="275737" y="2934652"/>
                  <a:pt x="107535" y="2526135"/>
                </a:cubicBezTo>
                <a:cubicBezTo>
                  <a:pt x="-73126" y="2090217"/>
                  <a:pt x="384" y="1592025"/>
                  <a:pt x="133700" y="1139916"/>
                </a:cubicBezTo>
                <a:cubicBezTo>
                  <a:pt x="194751" y="931921"/>
                  <a:pt x="270754" y="723926"/>
                  <a:pt x="410300" y="559522"/>
                </a:cubicBezTo>
                <a:cubicBezTo>
                  <a:pt x="501253" y="453657"/>
                  <a:pt x="833919" y="312917"/>
                  <a:pt x="873789" y="310426"/>
                </a:cubicBezTo>
                <a:cubicBezTo>
                  <a:pt x="908675" y="307935"/>
                  <a:pt x="1142912" y="239434"/>
                  <a:pt x="1202717" y="238189"/>
                </a:cubicBezTo>
                <a:close/>
                <a:moveTo>
                  <a:pt x="3214048" y="196"/>
                </a:moveTo>
                <a:cubicBezTo>
                  <a:pt x="3395627" y="2847"/>
                  <a:pt x="3575492" y="32782"/>
                  <a:pt x="3746316" y="111362"/>
                </a:cubicBezTo>
                <a:cubicBezTo>
                  <a:pt x="4089212" y="271017"/>
                  <a:pt x="4382232" y="682627"/>
                  <a:pt x="4329863" y="1101721"/>
                </a:cubicBezTo>
                <a:lnTo>
                  <a:pt x="4293703" y="1242666"/>
                </a:lnTo>
                <a:cubicBezTo>
                  <a:pt x="4316147" y="1489632"/>
                  <a:pt x="4106668" y="1685458"/>
                  <a:pt x="3897190" y="1694189"/>
                </a:cubicBezTo>
                <a:cubicBezTo>
                  <a:pt x="3687712" y="1700426"/>
                  <a:pt x="3488209" y="1570706"/>
                  <a:pt x="3311150" y="1426019"/>
                </a:cubicBezTo>
                <a:cubicBezTo>
                  <a:pt x="3135337" y="1281332"/>
                  <a:pt x="2965760" y="1115441"/>
                  <a:pt x="2763763" y="1034366"/>
                </a:cubicBezTo>
                <a:cubicBezTo>
                  <a:pt x="2666505" y="995700"/>
                  <a:pt x="2558025" y="972001"/>
                  <a:pt x="2489446" y="880948"/>
                </a:cubicBezTo>
                <a:cubicBezTo>
                  <a:pt x="2432089" y="806110"/>
                  <a:pt x="2417126" y="702584"/>
                  <a:pt x="2404657" y="605294"/>
                </a:cubicBezTo>
                <a:cubicBezTo>
                  <a:pt x="2382213" y="431919"/>
                  <a:pt x="2372238" y="223619"/>
                  <a:pt x="2488199" y="121341"/>
                </a:cubicBezTo>
                <a:cubicBezTo>
                  <a:pt x="2539322" y="76438"/>
                  <a:pt x="2606654" y="63965"/>
                  <a:pt x="2671493" y="52739"/>
                </a:cubicBezTo>
                <a:cubicBezTo>
                  <a:pt x="2849176" y="22180"/>
                  <a:pt x="3032469" y="-2454"/>
                  <a:pt x="3214048" y="196"/>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504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CEO">
    <p:spTree>
      <p:nvGrpSpPr>
        <p:cNvPr id="1" name=""/>
        <p:cNvGrpSpPr/>
        <p:nvPr/>
      </p:nvGrpSpPr>
      <p:grpSpPr>
        <a:xfrm>
          <a:off x="0" y="0"/>
          <a:ext cx="0" cy="0"/>
          <a:chOff x="0" y="0"/>
          <a:chExt cx="0" cy="0"/>
        </a:xfrm>
      </p:grpSpPr>
      <p:sp>
        <p:nvSpPr>
          <p:cNvPr id="3" name="Picture Placeholder 74">
            <a:extLst>
              <a:ext uri="{FF2B5EF4-FFF2-40B4-BE49-F238E27FC236}">
                <a16:creationId xmlns:a16="http://schemas.microsoft.com/office/drawing/2014/main" id="{EA4C170D-A2C5-0751-47D4-A306067574AD}"/>
              </a:ext>
            </a:extLst>
          </p:cNvPr>
          <p:cNvSpPr>
            <a:spLocks noGrp="1"/>
          </p:cNvSpPr>
          <p:nvPr>
            <p:ph type="pic" sz="quarter" idx="39"/>
          </p:nvPr>
        </p:nvSpPr>
        <p:spPr>
          <a:xfrm>
            <a:off x="1984600" y="2101303"/>
            <a:ext cx="10204225" cy="9513394"/>
          </a:xfrm>
          <a:custGeom>
            <a:avLst/>
            <a:gdLst>
              <a:gd name="connsiteX0" fmla="*/ 1446736 w 2618238"/>
              <a:gd name="connsiteY0" fmla="*/ 74 h 2440982"/>
              <a:gd name="connsiteX1" fmla="*/ 1549190 w 2618238"/>
              <a:gd name="connsiteY1" fmla="*/ 5234 h 2440982"/>
              <a:gd name="connsiteX2" fmla="*/ 2483422 w 2618238"/>
              <a:gd name="connsiteY2" fmla="*/ 512413 h 2440982"/>
              <a:gd name="connsiteX3" fmla="*/ 2434842 w 2618238"/>
              <a:gd name="connsiteY3" fmla="*/ 1306205 h 2440982"/>
              <a:gd name="connsiteX4" fmla="*/ 2524528 w 2618238"/>
              <a:gd name="connsiteY4" fmla="*/ 2073828 h 2440982"/>
              <a:gd name="connsiteX5" fmla="*/ 399464 w 2618238"/>
              <a:gd name="connsiteY5" fmla="*/ 2131150 h 2440982"/>
              <a:gd name="connsiteX6" fmla="*/ 107984 w 2618238"/>
              <a:gd name="connsiteY6" fmla="*/ 691857 h 2440982"/>
              <a:gd name="connsiteX7" fmla="*/ 754472 w 2618238"/>
              <a:gd name="connsiteY7" fmla="*/ 146047 h 2440982"/>
              <a:gd name="connsiteX8" fmla="*/ 1446736 w 2618238"/>
              <a:gd name="connsiteY8" fmla="*/ 74 h 24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38" h="2440982">
                <a:moveTo>
                  <a:pt x="1446736" y="74"/>
                </a:moveTo>
                <a:cubicBezTo>
                  <a:pt x="1494928" y="561"/>
                  <a:pt x="1530195" y="3364"/>
                  <a:pt x="1549190" y="5234"/>
                </a:cubicBezTo>
                <a:cubicBezTo>
                  <a:pt x="1924129" y="42618"/>
                  <a:pt x="2465982" y="243246"/>
                  <a:pt x="2483422" y="512413"/>
                </a:cubicBezTo>
                <a:cubicBezTo>
                  <a:pt x="2504597" y="827687"/>
                  <a:pt x="2215609" y="1023331"/>
                  <a:pt x="2434842" y="1306205"/>
                </a:cubicBezTo>
                <a:cubicBezTo>
                  <a:pt x="2574353" y="1484403"/>
                  <a:pt x="2717601" y="1959184"/>
                  <a:pt x="2524528" y="2073828"/>
                </a:cubicBezTo>
                <a:cubicBezTo>
                  <a:pt x="1698667" y="2562316"/>
                  <a:pt x="836684" y="2544870"/>
                  <a:pt x="399464" y="2131150"/>
                </a:cubicBezTo>
                <a:cubicBezTo>
                  <a:pt x="70615" y="1818369"/>
                  <a:pt x="-138653" y="1166637"/>
                  <a:pt x="107984" y="691857"/>
                </a:cubicBezTo>
                <a:cubicBezTo>
                  <a:pt x="263689" y="394030"/>
                  <a:pt x="541467" y="240754"/>
                  <a:pt x="754472" y="146047"/>
                </a:cubicBezTo>
                <a:cubicBezTo>
                  <a:pt x="1041281" y="18006"/>
                  <a:pt x="1302164" y="-1387"/>
                  <a:pt x="1446736" y="74"/>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414549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Picture Placeholder 58">
            <a:extLst>
              <a:ext uri="{FF2B5EF4-FFF2-40B4-BE49-F238E27FC236}">
                <a16:creationId xmlns:a16="http://schemas.microsoft.com/office/drawing/2014/main" id="{9C0FE56F-44BE-402C-0901-83A8659DD8B8}"/>
              </a:ext>
            </a:extLst>
          </p:cNvPr>
          <p:cNvSpPr>
            <a:spLocks noGrp="1"/>
          </p:cNvSpPr>
          <p:nvPr>
            <p:ph type="pic" sz="quarter" idx="13"/>
          </p:nvPr>
        </p:nvSpPr>
        <p:spPr>
          <a:xfrm>
            <a:off x="1520825" y="2526370"/>
            <a:ext cx="4024499" cy="3537993"/>
          </a:xfrm>
          <a:custGeom>
            <a:avLst/>
            <a:gdLst>
              <a:gd name="connsiteX0" fmla="*/ 2068940 w 4136632"/>
              <a:gd name="connsiteY0" fmla="*/ 0 h 3636571"/>
              <a:gd name="connsiteX1" fmla="*/ 4136632 w 4136632"/>
              <a:gd name="connsiteY1" fmla="*/ 2069492 h 3636571"/>
              <a:gd name="connsiteX2" fmla="*/ 4136632 w 4136632"/>
              <a:gd name="connsiteY2" fmla="*/ 3636571 h 3636571"/>
              <a:gd name="connsiteX3" fmla="*/ 0 w 4136632"/>
              <a:gd name="connsiteY3" fmla="*/ 3636571 h 3636571"/>
              <a:gd name="connsiteX4" fmla="*/ 0 w 4136632"/>
              <a:gd name="connsiteY4" fmla="*/ 2069492 h 3636571"/>
              <a:gd name="connsiteX5" fmla="*/ 2068940 w 4136632"/>
              <a:gd name="connsiteY5" fmla="*/ 0 h 36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632" h="3636571">
                <a:moveTo>
                  <a:pt x="2068940" y="0"/>
                </a:moveTo>
                <a:cubicBezTo>
                  <a:pt x="3210596" y="0"/>
                  <a:pt x="4136632" y="927531"/>
                  <a:pt x="4136632" y="2069492"/>
                </a:cubicBezTo>
                <a:lnTo>
                  <a:pt x="4136632" y="3636571"/>
                </a:lnTo>
                <a:lnTo>
                  <a:pt x="0" y="3636571"/>
                </a:lnTo>
                <a:lnTo>
                  <a:pt x="0" y="2069492"/>
                </a:lnTo>
                <a:cubicBezTo>
                  <a:pt x="0" y="927531"/>
                  <a:pt x="927284" y="0"/>
                  <a:pt x="206894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
        <p:nvSpPr>
          <p:cNvPr id="5" name="Picture Placeholder 58">
            <a:extLst>
              <a:ext uri="{FF2B5EF4-FFF2-40B4-BE49-F238E27FC236}">
                <a16:creationId xmlns:a16="http://schemas.microsoft.com/office/drawing/2014/main" id="{95DABB15-838D-250E-6370-D4785B3FDC45}"/>
              </a:ext>
            </a:extLst>
          </p:cNvPr>
          <p:cNvSpPr>
            <a:spLocks noGrp="1"/>
          </p:cNvSpPr>
          <p:nvPr>
            <p:ph type="pic" sz="quarter" idx="14"/>
          </p:nvPr>
        </p:nvSpPr>
        <p:spPr>
          <a:xfrm>
            <a:off x="1520825" y="8896690"/>
            <a:ext cx="4024499" cy="3537993"/>
          </a:xfrm>
          <a:custGeom>
            <a:avLst/>
            <a:gdLst>
              <a:gd name="connsiteX0" fmla="*/ 2068940 w 4136632"/>
              <a:gd name="connsiteY0" fmla="*/ 0 h 3636571"/>
              <a:gd name="connsiteX1" fmla="*/ 4136632 w 4136632"/>
              <a:gd name="connsiteY1" fmla="*/ 2069492 h 3636571"/>
              <a:gd name="connsiteX2" fmla="*/ 4136632 w 4136632"/>
              <a:gd name="connsiteY2" fmla="*/ 3636571 h 3636571"/>
              <a:gd name="connsiteX3" fmla="*/ 0 w 4136632"/>
              <a:gd name="connsiteY3" fmla="*/ 3636571 h 3636571"/>
              <a:gd name="connsiteX4" fmla="*/ 0 w 4136632"/>
              <a:gd name="connsiteY4" fmla="*/ 2069492 h 3636571"/>
              <a:gd name="connsiteX5" fmla="*/ 2068940 w 4136632"/>
              <a:gd name="connsiteY5" fmla="*/ 0 h 36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632" h="3636571">
                <a:moveTo>
                  <a:pt x="2068940" y="0"/>
                </a:moveTo>
                <a:cubicBezTo>
                  <a:pt x="3210596" y="0"/>
                  <a:pt x="4136632" y="927531"/>
                  <a:pt x="4136632" y="2069492"/>
                </a:cubicBezTo>
                <a:lnTo>
                  <a:pt x="4136632" y="3636571"/>
                </a:lnTo>
                <a:lnTo>
                  <a:pt x="0" y="3636571"/>
                </a:lnTo>
                <a:lnTo>
                  <a:pt x="0" y="2069492"/>
                </a:lnTo>
                <a:cubicBezTo>
                  <a:pt x="0" y="927531"/>
                  <a:pt x="927284" y="0"/>
                  <a:pt x="206894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
        <p:nvSpPr>
          <p:cNvPr id="6" name="Picture Placeholder 58">
            <a:extLst>
              <a:ext uri="{FF2B5EF4-FFF2-40B4-BE49-F238E27FC236}">
                <a16:creationId xmlns:a16="http://schemas.microsoft.com/office/drawing/2014/main" id="{32297E32-5FB6-3448-C6DE-11E309F838CE}"/>
              </a:ext>
            </a:extLst>
          </p:cNvPr>
          <p:cNvSpPr>
            <a:spLocks noGrp="1"/>
          </p:cNvSpPr>
          <p:nvPr>
            <p:ph type="pic" sz="quarter" idx="15"/>
          </p:nvPr>
        </p:nvSpPr>
        <p:spPr>
          <a:xfrm>
            <a:off x="10176576" y="3320007"/>
            <a:ext cx="4024499" cy="3537993"/>
          </a:xfrm>
          <a:custGeom>
            <a:avLst/>
            <a:gdLst>
              <a:gd name="connsiteX0" fmla="*/ 2068940 w 4136632"/>
              <a:gd name="connsiteY0" fmla="*/ 0 h 3636571"/>
              <a:gd name="connsiteX1" fmla="*/ 4136632 w 4136632"/>
              <a:gd name="connsiteY1" fmla="*/ 2069492 h 3636571"/>
              <a:gd name="connsiteX2" fmla="*/ 4136632 w 4136632"/>
              <a:gd name="connsiteY2" fmla="*/ 3636571 h 3636571"/>
              <a:gd name="connsiteX3" fmla="*/ 0 w 4136632"/>
              <a:gd name="connsiteY3" fmla="*/ 3636571 h 3636571"/>
              <a:gd name="connsiteX4" fmla="*/ 0 w 4136632"/>
              <a:gd name="connsiteY4" fmla="*/ 2069492 h 3636571"/>
              <a:gd name="connsiteX5" fmla="*/ 2068940 w 4136632"/>
              <a:gd name="connsiteY5" fmla="*/ 0 h 36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632" h="3636571">
                <a:moveTo>
                  <a:pt x="2068940" y="0"/>
                </a:moveTo>
                <a:cubicBezTo>
                  <a:pt x="3210596" y="0"/>
                  <a:pt x="4136632" y="927531"/>
                  <a:pt x="4136632" y="2069492"/>
                </a:cubicBezTo>
                <a:lnTo>
                  <a:pt x="4136632" y="3636571"/>
                </a:lnTo>
                <a:lnTo>
                  <a:pt x="0" y="3636571"/>
                </a:lnTo>
                <a:lnTo>
                  <a:pt x="0" y="2069492"/>
                </a:lnTo>
                <a:cubicBezTo>
                  <a:pt x="0" y="927531"/>
                  <a:pt x="927284" y="0"/>
                  <a:pt x="206894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
        <p:nvSpPr>
          <p:cNvPr id="10" name="Picture Placeholder 58">
            <a:extLst>
              <a:ext uri="{FF2B5EF4-FFF2-40B4-BE49-F238E27FC236}">
                <a16:creationId xmlns:a16="http://schemas.microsoft.com/office/drawing/2014/main" id="{231BB299-8777-2453-ACB7-82E98E89A8EF}"/>
              </a:ext>
            </a:extLst>
          </p:cNvPr>
          <p:cNvSpPr>
            <a:spLocks noGrp="1"/>
          </p:cNvSpPr>
          <p:nvPr>
            <p:ph type="pic" sz="quarter" idx="16"/>
          </p:nvPr>
        </p:nvSpPr>
        <p:spPr>
          <a:xfrm>
            <a:off x="18802985" y="2526370"/>
            <a:ext cx="4024499" cy="3537993"/>
          </a:xfrm>
          <a:custGeom>
            <a:avLst/>
            <a:gdLst>
              <a:gd name="connsiteX0" fmla="*/ 2068940 w 4136632"/>
              <a:gd name="connsiteY0" fmla="*/ 0 h 3636571"/>
              <a:gd name="connsiteX1" fmla="*/ 4136632 w 4136632"/>
              <a:gd name="connsiteY1" fmla="*/ 2069492 h 3636571"/>
              <a:gd name="connsiteX2" fmla="*/ 4136632 w 4136632"/>
              <a:gd name="connsiteY2" fmla="*/ 3636571 h 3636571"/>
              <a:gd name="connsiteX3" fmla="*/ 0 w 4136632"/>
              <a:gd name="connsiteY3" fmla="*/ 3636571 h 3636571"/>
              <a:gd name="connsiteX4" fmla="*/ 0 w 4136632"/>
              <a:gd name="connsiteY4" fmla="*/ 2069492 h 3636571"/>
              <a:gd name="connsiteX5" fmla="*/ 2068940 w 4136632"/>
              <a:gd name="connsiteY5" fmla="*/ 0 h 36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632" h="3636571">
                <a:moveTo>
                  <a:pt x="2068940" y="0"/>
                </a:moveTo>
                <a:cubicBezTo>
                  <a:pt x="3210596" y="0"/>
                  <a:pt x="4136632" y="927531"/>
                  <a:pt x="4136632" y="2069492"/>
                </a:cubicBezTo>
                <a:lnTo>
                  <a:pt x="4136632" y="3636571"/>
                </a:lnTo>
                <a:lnTo>
                  <a:pt x="0" y="3636571"/>
                </a:lnTo>
                <a:lnTo>
                  <a:pt x="0" y="2069492"/>
                </a:lnTo>
                <a:cubicBezTo>
                  <a:pt x="0" y="927531"/>
                  <a:pt x="927284" y="0"/>
                  <a:pt x="206894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
        <p:nvSpPr>
          <p:cNvPr id="11" name="Picture Placeholder 58">
            <a:extLst>
              <a:ext uri="{FF2B5EF4-FFF2-40B4-BE49-F238E27FC236}">
                <a16:creationId xmlns:a16="http://schemas.microsoft.com/office/drawing/2014/main" id="{2956CE23-7B24-1EFF-3F60-179D6C38518A}"/>
              </a:ext>
            </a:extLst>
          </p:cNvPr>
          <p:cNvSpPr>
            <a:spLocks noGrp="1"/>
          </p:cNvSpPr>
          <p:nvPr>
            <p:ph type="pic" sz="quarter" idx="17"/>
          </p:nvPr>
        </p:nvSpPr>
        <p:spPr>
          <a:xfrm>
            <a:off x="18802985" y="8896690"/>
            <a:ext cx="4024499" cy="3537993"/>
          </a:xfrm>
          <a:custGeom>
            <a:avLst/>
            <a:gdLst>
              <a:gd name="connsiteX0" fmla="*/ 2068940 w 4136632"/>
              <a:gd name="connsiteY0" fmla="*/ 0 h 3636571"/>
              <a:gd name="connsiteX1" fmla="*/ 4136632 w 4136632"/>
              <a:gd name="connsiteY1" fmla="*/ 2069492 h 3636571"/>
              <a:gd name="connsiteX2" fmla="*/ 4136632 w 4136632"/>
              <a:gd name="connsiteY2" fmla="*/ 3636571 h 3636571"/>
              <a:gd name="connsiteX3" fmla="*/ 0 w 4136632"/>
              <a:gd name="connsiteY3" fmla="*/ 3636571 h 3636571"/>
              <a:gd name="connsiteX4" fmla="*/ 0 w 4136632"/>
              <a:gd name="connsiteY4" fmla="*/ 2069492 h 3636571"/>
              <a:gd name="connsiteX5" fmla="*/ 2068940 w 4136632"/>
              <a:gd name="connsiteY5" fmla="*/ 0 h 36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632" h="3636571">
                <a:moveTo>
                  <a:pt x="2068940" y="0"/>
                </a:moveTo>
                <a:cubicBezTo>
                  <a:pt x="3210596" y="0"/>
                  <a:pt x="4136632" y="927531"/>
                  <a:pt x="4136632" y="2069492"/>
                </a:cubicBezTo>
                <a:lnTo>
                  <a:pt x="4136632" y="3636571"/>
                </a:lnTo>
                <a:lnTo>
                  <a:pt x="0" y="3636571"/>
                </a:lnTo>
                <a:lnTo>
                  <a:pt x="0" y="2069492"/>
                </a:lnTo>
                <a:cubicBezTo>
                  <a:pt x="0" y="927531"/>
                  <a:pt x="927284" y="0"/>
                  <a:pt x="206894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87719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Options Slide">
    <p:spTree>
      <p:nvGrpSpPr>
        <p:cNvPr id="1" name=""/>
        <p:cNvGrpSpPr/>
        <p:nvPr/>
      </p:nvGrpSpPr>
      <p:grpSpPr>
        <a:xfrm>
          <a:off x="0" y="0"/>
          <a:ext cx="0" cy="0"/>
          <a:chOff x="0" y="0"/>
          <a:chExt cx="0" cy="0"/>
        </a:xfrm>
      </p:grpSpPr>
      <p:sp>
        <p:nvSpPr>
          <p:cNvPr id="3" name="Picture Placeholder 35">
            <a:extLst>
              <a:ext uri="{FF2B5EF4-FFF2-40B4-BE49-F238E27FC236}">
                <a16:creationId xmlns:a16="http://schemas.microsoft.com/office/drawing/2014/main" id="{FCE7833D-8C14-3C1E-E7A1-DED2F70B0D2D}"/>
              </a:ext>
            </a:extLst>
          </p:cNvPr>
          <p:cNvSpPr>
            <a:spLocks noGrp="1"/>
          </p:cNvSpPr>
          <p:nvPr>
            <p:ph type="pic" sz="quarter" idx="28"/>
          </p:nvPr>
        </p:nvSpPr>
        <p:spPr>
          <a:xfrm>
            <a:off x="2335834" y="4053744"/>
            <a:ext cx="3987487" cy="5050996"/>
          </a:xfrm>
          <a:custGeom>
            <a:avLst/>
            <a:gdLst>
              <a:gd name="connsiteX0" fmla="*/ 260290 w 2211476"/>
              <a:gd name="connsiteY0" fmla="*/ 0 h 2801302"/>
              <a:gd name="connsiteX1" fmla="*/ 1991014 w 2211476"/>
              <a:gd name="connsiteY1" fmla="*/ 0 h 2801302"/>
              <a:gd name="connsiteX2" fmla="*/ 2211402 w 2211476"/>
              <a:gd name="connsiteY2" fmla="*/ 1373847 h 2801302"/>
              <a:gd name="connsiteX3" fmla="*/ 1991014 w 2211476"/>
              <a:gd name="connsiteY3" fmla="*/ 2801302 h 2801302"/>
              <a:gd name="connsiteX4" fmla="*/ 260290 w 2211476"/>
              <a:gd name="connsiteY4" fmla="*/ 2801302 h 2801302"/>
              <a:gd name="connsiteX5" fmla="*/ 59 w 2211476"/>
              <a:gd name="connsiteY5" fmla="*/ 1423715 h 2801302"/>
              <a:gd name="connsiteX6" fmla="*/ 260290 w 2211476"/>
              <a:gd name="connsiteY6" fmla="*/ 0 h 280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76" h="2801302">
                <a:moveTo>
                  <a:pt x="260290" y="0"/>
                </a:moveTo>
                <a:lnTo>
                  <a:pt x="1991014" y="0"/>
                </a:lnTo>
                <a:cubicBezTo>
                  <a:pt x="2075683" y="256817"/>
                  <a:pt x="2207666" y="739284"/>
                  <a:pt x="2211402" y="1373847"/>
                </a:cubicBezTo>
                <a:cubicBezTo>
                  <a:pt x="2215137" y="2037084"/>
                  <a:pt x="2076928" y="2543238"/>
                  <a:pt x="1991014" y="2801302"/>
                </a:cubicBezTo>
                <a:lnTo>
                  <a:pt x="260290" y="2801302"/>
                </a:lnTo>
                <a:cubicBezTo>
                  <a:pt x="171887" y="2581886"/>
                  <a:pt x="3795" y="2091938"/>
                  <a:pt x="59" y="1423715"/>
                </a:cubicBezTo>
                <a:cubicBezTo>
                  <a:pt x="-3676" y="730558"/>
                  <a:pt x="171887" y="220664"/>
                  <a:pt x="26029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
        <p:nvSpPr>
          <p:cNvPr id="4" name="Picture Placeholder 35">
            <a:extLst>
              <a:ext uri="{FF2B5EF4-FFF2-40B4-BE49-F238E27FC236}">
                <a16:creationId xmlns:a16="http://schemas.microsoft.com/office/drawing/2014/main" id="{F69FC01D-ED37-FB83-6F87-840D6D48CDD0}"/>
              </a:ext>
            </a:extLst>
          </p:cNvPr>
          <p:cNvSpPr>
            <a:spLocks noGrp="1"/>
          </p:cNvSpPr>
          <p:nvPr>
            <p:ph type="pic" sz="quarter" idx="29"/>
          </p:nvPr>
        </p:nvSpPr>
        <p:spPr>
          <a:xfrm>
            <a:off x="10195082" y="4053744"/>
            <a:ext cx="3987487" cy="5050996"/>
          </a:xfrm>
          <a:custGeom>
            <a:avLst/>
            <a:gdLst>
              <a:gd name="connsiteX0" fmla="*/ 260290 w 2211476"/>
              <a:gd name="connsiteY0" fmla="*/ 0 h 2801302"/>
              <a:gd name="connsiteX1" fmla="*/ 1991014 w 2211476"/>
              <a:gd name="connsiteY1" fmla="*/ 0 h 2801302"/>
              <a:gd name="connsiteX2" fmla="*/ 2211402 w 2211476"/>
              <a:gd name="connsiteY2" fmla="*/ 1373847 h 2801302"/>
              <a:gd name="connsiteX3" fmla="*/ 1991014 w 2211476"/>
              <a:gd name="connsiteY3" fmla="*/ 2801302 h 2801302"/>
              <a:gd name="connsiteX4" fmla="*/ 260290 w 2211476"/>
              <a:gd name="connsiteY4" fmla="*/ 2801302 h 2801302"/>
              <a:gd name="connsiteX5" fmla="*/ 59 w 2211476"/>
              <a:gd name="connsiteY5" fmla="*/ 1423715 h 2801302"/>
              <a:gd name="connsiteX6" fmla="*/ 260290 w 2211476"/>
              <a:gd name="connsiteY6" fmla="*/ 0 h 280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76" h="2801302">
                <a:moveTo>
                  <a:pt x="260290" y="0"/>
                </a:moveTo>
                <a:lnTo>
                  <a:pt x="1991014" y="0"/>
                </a:lnTo>
                <a:cubicBezTo>
                  <a:pt x="2075683" y="256817"/>
                  <a:pt x="2207666" y="739284"/>
                  <a:pt x="2211402" y="1373847"/>
                </a:cubicBezTo>
                <a:cubicBezTo>
                  <a:pt x="2215137" y="2037084"/>
                  <a:pt x="2076928" y="2543238"/>
                  <a:pt x="1991014" y="2801302"/>
                </a:cubicBezTo>
                <a:lnTo>
                  <a:pt x="260290" y="2801302"/>
                </a:lnTo>
                <a:cubicBezTo>
                  <a:pt x="171887" y="2581886"/>
                  <a:pt x="3795" y="2091938"/>
                  <a:pt x="59" y="1423715"/>
                </a:cubicBezTo>
                <a:cubicBezTo>
                  <a:pt x="-3676" y="730558"/>
                  <a:pt x="171887" y="220664"/>
                  <a:pt x="26029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
        <p:nvSpPr>
          <p:cNvPr id="5" name="Picture Placeholder 35">
            <a:extLst>
              <a:ext uri="{FF2B5EF4-FFF2-40B4-BE49-F238E27FC236}">
                <a16:creationId xmlns:a16="http://schemas.microsoft.com/office/drawing/2014/main" id="{762925B6-DE5E-BF2D-67D3-40A4813A413D}"/>
              </a:ext>
            </a:extLst>
          </p:cNvPr>
          <p:cNvSpPr>
            <a:spLocks noGrp="1"/>
          </p:cNvSpPr>
          <p:nvPr>
            <p:ph type="pic" sz="quarter" idx="30"/>
          </p:nvPr>
        </p:nvSpPr>
        <p:spPr>
          <a:xfrm>
            <a:off x="18054330" y="4053744"/>
            <a:ext cx="3987487" cy="5050996"/>
          </a:xfrm>
          <a:custGeom>
            <a:avLst/>
            <a:gdLst>
              <a:gd name="connsiteX0" fmla="*/ 260290 w 2211476"/>
              <a:gd name="connsiteY0" fmla="*/ 0 h 2801302"/>
              <a:gd name="connsiteX1" fmla="*/ 1991014 w 2211476"/>
              <a:gd name="connsiteY1" fmla="*/ 0 h 2801302"/>
              <a:gd name="connsiteX2" fmla="*/ 2211402 w 2211476"/>
              <a:gd name="connsiteY2" fmla="*/ 1373847 h 2801302"/>
              <a:gd name="connsiteX3" fmla="*/ 1991014 w 2211476"/>
              <a:gd name="connsiteY3" fmla="*/ 2801302 h 2801302"/>
              <a:gd name="connsiteX4" fmla="*/ 260290 w 2211476"/>
              <a:gd name="connsiteY4" fmla="*/ 2801302 h 2801302"/>
              <a:gd name="connsiteX5" fmla="*/ 59 w 2211476"/>
              <a:gd name="connsiteY5" fmla="*/ 1423715 h 2801302"/>
              <a:gd name="connsiteX6" fmla="*/ 260290 w 2211476"/>
              <a:gd name="connsiteY6" fmla="*/ 0 h 280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76" h="2801302">
                <a:moveTo>
                  <a:pt x="260290" y="0"/>
                </a:moveTo>
                <a:lnTo>
                  <a:pt x="1991014" y="0"/>
                </a:lnTo>
                <a:cubicBezTo>
                  <a:pt x="2075683" y="256817"/>
                  <a:pt x="2207666" y="739284"/>
                  <a:pt x="2211402" y="1373847"/>
                </a:cubicBezTo>
                <a:cubicBezTo>
                  <a:pt x="2215137" y="2037084"/>
                  <a:pt x="2076928" y="2543238"/>
                  <a:pt x="1991014" y="2801302"/>
                </a:cubicBezTo>
                <a:lnTo>
                  <a:pt x="260290" y="2801302"/>
                </a:lnTo>
                <a:cubicBezTo>
                  <a:pt x="171887" y="2581886"/>
                  <a:pt x="3795" y="2091938"/>
                  <a:pt x="59" y="1423715"/>
                </a:cubicBezTo>
                <a:cubicBezTo>
                  <a:pt x="-3676" y="730558"/>
                  <a:pt x="171887" y="220664"/>
                  <a:pt x="260290"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348737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le Device Mockup">
    <p:spTree>
      <p:nvGrpSpPr>
        <p:cNvPr id="1" name=""/>
        <p:cNvGrpSpPr/>
        <p:nvPr/>
      </p:nvGrpSpPr>
      <p:grpSpPr>
        <a:xfrm>
          <a:off x="0" y="0"/>
          <a:ext cx="0" cy="0"/>
          <a:chOff x="0" y="0"/>
          <a:chExt cx="0" cy="0"/>
        </a:xfrm>
      </p:grpSpPr>
      <p:sp>
        <p:nvSpPr>
          <p:cNvPr id="26" name="Forma libre 25">
            <a:extLst>
              <a:ext uri="{FF2B5EF4-FFF2-40B4-BE49-F238E27FC236}">
                <a16:creationId xmlns:a16="http://schemas.microsoft.com/office/drawing/2014/main" id="{AC8A90AF-CC7A-513C-18EB-67008A1B559B}"/>
              </a:ext>
            </a:extLst>
          </p:cNvPr>
          <p:cNvSpPr/>
          <p:nvPr userDrawn="1"/>
        </p:nvSpPr>
        <p:spPr>
          <a:xfrm>
            <a:off x="0" y="0"/>
            <a:ext cx="12006686" cy="13716000"/>
          </a:xfrm>
          <a:custGeom>
            <a:avLst/>
            <a:gdLst>
              <a:gd name="connsiteX0" fmla="*/ 0 w 12006686"/>
              <a:gd name="connsiteY0" fmla="*/ 0 h 13716000"/>
              <a:gd name="connsiteX1" fmla="*/ 11920946 w 12006686"/>
              <a:gd name="connsiteY1" fmla="*/ 0 h 13716000"/>
              <a:gd name="connsiteX2" fmla="*/ 11907464 w 12006686"/>
              <a:gd name="connsiteY2" fmla="*/ 46626 h 13716000"/>
              <a:gd name="connsiteX3" fmla="*/ 10971804 w 12006686"/>
              <a:gd name="connsiteY3" fmla="*/ 10370593 h 13716000"/>
              <a:gd name="connsiteX4" fmla="*/ 11960027 w 12006686"/>
              <a:gd name="connsiteY4" fmla="*/ 13544024 h 13716000"/>
              <a:gd name="connsiteX5" fmla="*/ 12006686 w 12006686"/>
              <a:gd name="connsiteY5" fmla="*/ 13716000 h 13716000"/>
              <a:gd name="connsiteX6" fmla="*/ 0 w 12006686"/>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6686" h="13716000">
                <a:moveTo>
                  <a:pt x="0" y="0"/>
                </a:moveTo>
                <a:lnTo>
                  <a:pt x="11920946" y="0"/>
                </a:lnTo>
                <a:lnTo>
                  <a:pt x="11907464" y="46626"/>
                </a:lnTo>
                <a:cubicBezTo>
                  <a:pt x="10790843" y="3859308"/>
                  <a:pt x="9775011" y="6559543"/>
                  <a:pt x="10971804" y="10370593"/>
                </a:cubicBezTo>
                <a:cubicBezTo>
                  <a:pt x="11165427" y="10987136"/>
                  <a:pt x="11552214" y="12063534"/>
                  <a:pt x="11960027" y="13544024"/>
                </a:cubicBezTo>
                <a:lnTo>
                  <a:pt x="12006686" y="13716000"/>
                </a:lnTo>
                <a:lnTo>
                  <a:pt x="0" y="13716000"/>
                </a:lnTo>
                <a:close/>
              </a:path>
            </a:pathLst>
          </a:custGeom>
          <a:solidFill>
            <a:schemeClr val="accent5">
              <a:lumMod val="90000"/>
            </a:schemeClr>
          </a:solidFill>
          <a:ln w="13222" cap="flat">
            <a:noFill/>
            <a:prstDash val="solid"/>
            <a:miter/>
          </a:ln>
        </p:spPr>
        <p:txBody>
          <a:bodyPr wrap="square" rtlCol="0" anchor="ctr">
            <a:noAutofit/>
          </a:bodyPr>
          <a:lstStyle/>
          <a:p>
            <a:endParaRPr lang="es-SV">
              <a:latin typeface="Lato Light" panose="020F0302020204030203" pitchFamily="34" charset="0"/>
            </a:endParaRPr>
          </a:p>
        </p:txBody>
      </p:sp>
      <p:grpSp>
        <p:nvGrpSpPr>
          <p:cNvPr id="4" name="Group 3">
            <a:extLst>
              <a:ext uri="{FF2B5EF4-FFF2-40B4-BE49-F238E27FC236}">
                <a16:creationId xmlns:a16="http://schemas.microsoft.com/office/drawing/2014/main" id="{EBB28AF1-2E2B-22D1-861B-44E96518D0DE}"/>
              </a:ext>
            </a:extLst>
          </p:cNvPr>
          <p:cNvGrpSpPr/>
          <p:nvPr userDrawn="1"/>
        </p:nvGrpSpPr>
        <p:grpSpPr>
          <a:xfrm>
            <a:off x="1520825" y="3451725"/>
            <a:ext cx="4819798" cy="9549717"/>
            <a:chOff x="19601840" y="3549898"/>
            <a:chExt cx="2357437" cy="4670913"/>
          </a:xfrm>
        </p:grpSpPr>
        <p:sp>
          <p:nvSpPr>
            <p:cNvPr id="5" name="Freeform 15">
              <a:extLst>
                <a:ext uri="{FF2B5EF4-FFF2-40B4-BE49-F238E27FC236}">
                  <a16:creationId xmlns:a16="http://schemas.microsoft.com/office/drawing/2014/main" id="{48C60144-D756-4772-2E61-C68A0058EB54}"/>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6" name="Freeform 16">
              <a:extLst>
                <a:ext uri="{FF2B5EF4-FFF2-40B4-BE49-F238E27FC236}">
                  <a16:creationId xmlns:a16="http://schemas.microsoft.com/office/drawing/2014/main" id="{99C474E7-4764-AE2C-385C-B46D5915AD6D}"/>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7" name="Freeform 17">
              <a:extLst>
                <a:ext uri="{FF2B5EF4-FFF2-40B4-BE49-F238E27FC236}">
                  <a16:creationId xmlns:a16="http://schemas.microsoft.com/office/drawing/2014/main" id="{C98AF5D7-97D7-47AB-0322-BE7CC847E448}"/>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9" name="Freeform 18">
              <a:extLst>
                <a:ext uri="{FF2B5EF4-FFF2-40B4-BE49-F238E27FC236}">
                  <a16:creationId xmlns:a16="http://schemas.microsoft.com/office/drawing/2014/main" id="{B0374869-0F27-C149-C4FD-BE0BBB6298F4}"/>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0" name="Freeform 19">
              <a:extLst>
                <a:ext uri="{FF2B5EF4-FFF2-40B4-BE49-F238E27FC236}">
                  <a16:creationId xmlns:a16="http://schemas.microsoft.com/office/drawing/2014/main" id="{DDE565CC-1D08-2A33-A809-44BDA6DE8AED}"/>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1" name="Freeform 20">
              <a:extLst>
                <a:ext uri="{FF2B5EF4-FFF2-40B4-BE49-F238E27FC236}">
                  <a16:creationId xmlns:a16="http://schemas.microsoft.com/office/drawing/2014/main" id="{78F38063-E610-FB38-40E9-C40110379ADA}"/>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2" name="Freeform 21">
              <a:extLst>
                <a:ext uri="{FF2B5EF4-FFF2-40B4-BE49-F238E27FC236}">
                  <a16:creationId xmlns:a16="http://schemas.microsoft.com/office/drawing/2014/main" id="{BFF3264F-7D4E-58EC-19F8-33FB5CCA205D}"/>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grpSp>
      <p:sp>
        <p:nvSpPr>
          <p:cNvPr id="13" name="Picture Placeholder 130">
            <a:extLst>
              <a:ext uri="{FF2B5EF4-FFF2-40B4-BE49-F238E27FC236}">
                <a16:creationId xmlns:a16="http://schemas.microsoft.com/office/drawing/2014/main" id="{C7973B5A-47EF-9524-8206-E5C99B4B17BE}"/>
              </a:ext>
            </a:extLst>
          </p:cNvPr>
          <p:cNvSpPr>
            <a:spLocks noGrp="1"/>
          </p:cNvSpPr>
          <p:nvPr>
            <p:ph type="pic" sz="quarter" idx="27"/>
          </p:nvPr>
        </p:nvSpPr>
        <p:spPr>
          <a:xfrm>
            <a:off x="1837958" y="3701442"/>
            <a:ext cx="4188087" cy="9041597"/>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grpSp>
        <p:nvGrpSpPr>
          <p:cNvPr id="2" name="Group 3">
            <a:extLst>
              <a:ext uri="{FF2B5EF4-FFF2-40B4-BE49-F238E27FC236}">
                <a16:creationId xmlns:a16="http://schemas.microsoft.com/office/drawing/2014/main" id="{BDD1773E-1D12-FEEA-5836-81EF54E8E7D4}"/>
              </a:ext>
            </a:extLst>
          </p:cNvPr>
          <p:cNvGrpSpPr/>
          <p:nvPr userDrawn="1"/>
        </p:nvGrpSpPr>
        <p:grpSpPr>
          <a:xfrm>
            <a:off x="7369027" y="3451725"/>
            <a:ext cx="4819798" cy="9549717"/>
            <a:chOff x="19601840" y="3549898"/>
            <a:chExt cx="2357437" cy="4670913"/>
          </a:xfrm>
        </p:grpSpPr>
        <p:sp>
          <p:nvSpPr>
            <p:cNvPr id="3" name="Freeform 15">
              <a:extLst>
                <a:ext uri="{FF2B5EF4-FFF2-40B4-BE49-F238E27FC236}">
                  <a16:creationId xmlns:a16="http://schemas.microsoft.com/office/drawing/2014/main" id="{7E850166-EBA8-59CC-A257-F418E0A4967E}"/>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8" name="Freeform 16">
              <a:extLst>
                <a:ext uri="{FF2B5EF4-FFF2-40B4-BE49-F238E27FC236}">
                  <a16:creationId xmlns:a16="http://schemas.microsoft.com/office/drawing/2014/main" id="{A9B0D849-E9EC-18AC-E611-E90587CE85D5}"/>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4" name="Freeform 17">
              <a:extLst>
                <a:ext uri="{FF2B5EF4-FFF2-40B4-BE49-F238E27FC236}">
                  <a16:creationId xmlns:a16="http://schemas.microsoft.com/office/drawing/2014/main" id="{961071DD-B012-3EF2-1090-FB76B9CAB330}"/>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5" name="Freeform 18">
              <a:extLst>
                <a:ext uri="{FF2B5EF4-FFF2-40B4-BE49-F238E27FC236}">
                  <a16:creationId xmlns:a16="http://schemas.microsoft.com/office/drawing/2014/main" id="{E83C343F-747E-A344-AA04-8CF05DF1880A}"/>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6" name="Freeform 19">
              <a:extLst>
                <a:ext uri="{FF2B5EF4-FFF2-40B4-BE49-F238E27FC236}">
                  <a16:creationId xmlns:a16="http://schemas.microsoft.com/office/drawing/2014/main" id="{D5E154CB-CE00-6142-C749-863D1AD3E584}"/>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7" name="Freeform 20">
              <a:extLst>
                <a:ext uri="{FF2B5EF4-FFF2-40B4-BE49-F238E27FC236}">
                  <a16:creationId xmlns:a16="http://schemas.microsoft.com/office/drawing/2014/main" id="{DE4A3E7B-1566-CAD9-2008-819426941BD1}"/>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sp>
          <p:nvSpPr>
            <p:cNvPr id="18" name="Freeform 21">
              <a:extLst>
                <a:ext uri="{FF2B5EF4-FFF2-40B4-BE49-F238E27FC236}">
                  <a16:creationId xmlns:a16="http://schemas.microsoft.com/office/drawing/2014/main" id="{598E986B-8E3F-B2C3-69C4-BEA35B25F3EC}"/>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Lato Light" panose="020F0302020204030203" pitchFamily="34" charset="0"/>
              </a:endParaRPr>
            </a:p>
          </p:txBody>
        </p:sp>
      </p:grpSp>
      <p:sp>
        <p:nvSpPr>
          <p:cNvPr id="19" name="Picture Placeholder 130">
            <a:extLst>
              <a:ext uri="{FF2B5EF4-FFF2-40B4-BE49-F238E27FC236}">
                <a16:creationId xmlns:a16="http://schemas.microsoft.com/office/drawing/2014/main" id="{C2D1F5B3-59C2-C1DA-1E62-062038272F33}"/>
              </a:ext>
            </a:extLst>
          </p:cNvPr>
          <p:cNvSpPr>
            <a:spLocks noGrp="1"/>
          </p:cNvSpPr>
          <p:nvPr>
            <p:ph type="pic" sz="quarter" idx="28"/>
          </p:nvPr>
        </p:nvSpPr>
        <p:spPr>
          <a:xfrm>
            <a:off x="7686160" y="3701442"/>
            <a:ext cx="4188087" cy="9041597"/>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00372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21" r:id="rId2"/>
    <p:sldLayoutId id="2147484032" r:id="rId3"/>
    <p:sldLayoutId id="2147484022" r:id="rId4"/>
    <p:sldLayoutId id="2147484023" r:id="rId5"/>
    <p:sldLayoutId id="2147484024" r:id="rId6"/>
    <p:sldLayoutId id="2147484031" r:id="rId7"/>
    <p:sldLayoutId id="2147484033" r:id="rId8"/>
    <p:sldLayoutId id="2147484027" r:id="rId9"/>
    <p:sldLayoutId id="2147484029" r:id="rId10"/>
    <p:sldLayoutId id="2147484034" r:id="rId11"/>
  </p:sldLayoutIdLst>
  <p:hf hdr="0" ftr="0" dt="0"/>
  <p:txStyles>
    <p:titleStyle>
      <a:lvl1pPr algn="ctr" defTabSz="1828434" rtl="0" eaLnBrk="1" latinLnBrk="0" hangingPunct="1">
        <a:lnSpc>
          <a:spcPct val="90000"/>
        </a:lnSpc>
        <a:spcBef>
          <a:spcPct val="0"/>
        </a:spcBef>
        <a:buNone/>
        <a:defRPr lang="en-US" sz="8800" b="0" i="0" kern="1200">
          <a:solidFill>
            <a:schemeClr val="tx2"/>
          </a:solidFill>
          <a:latin typeface="Heebo Medium" pitchFamily="2" charset="-79"/>
          <a:ea typeface="Arimo" panose="020B0604020202020204" pitchFamily="34" charset="0"/>
          <a:cs typeface="Arimo" panose="020B0604020202020204" pitchFamily="34" charset="0"/>
        </a:defRPr>
      </a:lvl1pPr>
    </p:titleStyle>
    <p:bodyStyle>
      <a:lvl1pPr marL="457109" indent="-457109" algn="l" defTabSz="1828434" rtl="0" eaLnBrk="1" latinLnBrk="0" hangingPunct="1">
        <a:lnSpc>
          <a:spcPts val="4200"/>
        </a:lnSpc>
        <a:spcBef>
          <a:spcPts val="2000"/>
        </a:spcBef>
        <a:buFont typeface="Arial" panose="020B0604020202020204" pitchFamily="34" charset="0"/>
        <a:buChar char="•"/>
        <a:defRPr lang="en-US" sz="4000" b="0" i="0" kern="1200" dirty="0" smtClean="0">
          <a:solidFill>
            <a:schemeClr val="tx1"/>
          </a:solidFill>
          <a:effectLst/>
          <a:latin typeface="Heebo Light" pitchFamily="2" charset="-79"/>
          <a:ea typeface="Open Sans Light" panose="020B0306030504020204" pitchFamily="34" charset="0"/>
          <a:cs typeface="Open Sans" charset="0"/>
        </a:defRPr>
      </a:lvl1pPr>
      <a:lvl2pPr marL="1371326" indent="-457109" algn="l" defTabSz="1828434" rtl="0" eaLnBrk="1" latinLnBrk="0" hangingPunct="1">
        <a:lnSpc>
          <a:spcPts val="4200"/>
        </a:lnSpc>
        <a:spcBef>
          <a:spcPts val="1000"/>
        </a:spcBef>
        <a:buFont typeface="Arial" panose="020B0604020202020204" pitchFamily="34" charset="0"/>
        <a:buChar char="•"/>
        <a:defRPr lang="en-US" sz="3200" b="0" i="0" kern="1200" dirty="0" smtClean="0">
          <a:solidFill>
            <a:schemeClr val="tx1"/>
          </a:solidFill>
          <a:effectLst/>
          <a:latin typeface="Heebo Light" pitchFamily="2" charset="-79"/>
          <a:ea typeface="Open Sans Light" panose="020B0306030504020204" pitchFamily="34" charset="0"/>
          <a:cs typeface="Open Sans" charset="0"/>
        </a:defRPr>
      </a:lvl2pPr>
      <a:lvl3pPr marL="2285543" indent="-457109" algn="l" defTabSz="1828434" rtl="0" eaLnBrk="1" latinLnBrk="0" hangingPunct="1">
        <a:lnSpc>
          <a:spcPts val="4200"/>
        </a:lnSpc>
        <a:spcBef>
          <a:spcPts val="1000"/>
        </a:spcBef>
        <a:buFont typeface="Arial" panose="020B0604020202020204" pitchFamily="34" charset="0"/>
        <a:buChar char="•"/>
        <a:defRPr lang="en-US" sz="2800" b="0" i="0" kern="1200" dirty="0" smtClean="0">
          <a:solidFill>
            <a:schemeClr val="tx1"/>
          </a:solidFill>
          <a:effectLst/>
          <a:latin typeface="Heebo Light" pitchFamily="2" charset="-79"/>
          <a:ea typeface="Open Sans Light" panose="020B0306030504020204" pitchFamily="34" charset="0"/>
          <a:cs typeface="Open Sans" charset="0"/>
        </a:defRPr>
      </a:lvl3pPr>
      <a:lvl4pPr marL="3199760" indent="-457109" algn="l" defTabSz="1828434" rtl="0" eaLnBrk="1" latinLnBrk="0" hangingPunct="1">
        <a:lnSpc>
          <a:spcPts val="4200"/>
        </a:lnSpc>
        <a:spcBef>
          <a:spcPts val="1000"/>
        </a:spcBef>
        <a:buFont typeface="Arial" panose="020B0604020202020204" pitchFamily="34" charset="0"/>
        <a:buChar char="•"/>
        <a:defRPr lang="en-US" sz="2400" b="0" i="0" kern="1200" dirty="0" smtClean="0">
          <a:solidFill>
            <a:schemeClr val="tx1"/>
          </a:solidFill>
          <a:effectLst/>
          <a:latin typeface="Heebo Light" pitchFamily="2" charset="-79"/>
          <a:ea typeface="Open Sans Light" panose="020B0306030504020204" pitchFamily="34" charset="0"/>
          <a:cs typeface="Open Sans" charset="0"/>
        </a:defRPr>
      </a:lvl4pPr>
      <a:lvl5pPr marL="4113977" indent="-457109" algn="l" defTabSz="1828434" rtl="0" eaLnBrk="1" latinLnBrk="0" hangingPunct="1">
        <a:lnSpc>
          <a:spcPts val="4200"/>
        </a:lnSpc>
        <a:spcBef>
          <a:spcPts val="1000"/>
        </a:spcBef>
        <a:buFont typeface="Arial" panose="020B0604020202020204" pitchFamily="34" charset="0"/>
        <a:buChar char="•"/>
        <a:defRPr lang="en-US" sz="2400" b="0" i="0" kern="1200" dirty="0">
          <a:solidFill>
            <a:schemeClr val="tx1"/>
          </a:solidFill>
          <a:effectLst/>
          <a:latin typeface="Heebo Light" pitchFamily="2" charset="-79"/>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A4A3A4"/>
          </p15:clr>
        </p15:guide>
        <p15:guide id="2" pos="7678" userDrawn="1">
          <p15:clr>
            <a:srgbClr val="A4A3A4"/>
          </p15:clr>
        </p15:guide>
        <p15:guide id="3" pos="958" userDrawn="1">
          <p15:clr>
            <a:srgbClr val="A4A3A4"/>
          </p15:clr>
        </p15:guide>
        <p15:guide id="4" pos="14398" userDrawn="1">
          <p15:clr>
            <a:srgbClr val="A4A3A4"/>
          </p15:clr>
        </p15:guide>
        <p15:guide id="5" orient="horz" pos="8160" userDrawn="1">
          <p15:clr>
            <a:srgbClr val="A4A3A4"/>
          </p15:clr>
        </p15:guide>
        <p15:guide id="6" orient="horz" pos="48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886" r="1886"/>
          <a:stretch>
            <a:fillRect/>
          </a:stretch>
        </p:blipFill>
        <p:spPr/>
      </p:pic>
      <p:sp>
        <p:nvSpPr>
          <p:cNvPr id="8" name="Gráfico 6">
            <a:extLst>
              <a:ext uri="{FF2B5EF4-FFF2-40B4-BE49-F238E27FC236}">
                <a16:creationId xmlns:a16="http://schemas.microsoft.com/office/drawing/2014/main" id="{9A2C6242-7DEF-FD5D-1FB7-1CF81FDB0F2D}"/>
              </a:ext>
            </a:extLst>
          </p:cNvPr>
          <p:cNvSpPr/>
          <p:nvPr/>
        </p:nvSpPr>
        <p:spPr>
          <a:xfrm>
            <a:off x="0" y="0"/>
            <a:ext cx="13476514" cy="5917632"/>
          </a:xfrm>
          <a:custGeom>
            <a:avLst/>
            <a:gdLst>
              <a:gd name="connsiteX0" fmla="*/ 0 w 7457851"/>
              <a:gd name="connsiteY0" fmla="*/ 190 h 3274795"/>
              <a:gd name="connsiteX1" fmla="*/ 0 w 7457851"/>
              <a:gd name="connsiteY1" fmla="*/ 3274796 h 3274795"/>
              <a:gd name="connsiteX2" fmla="*/ 409972 w 7457851"/>
              <a:gd name="connsiteY2" fmla="*/ 3143542 h 3274795"/>
              <a:gd name="connsiteX3" fmla="*/ 557451 w 7457851"/>
              <a:gd name="connsiteY3" fmla="*/ 3112770 h 3274795"/>
              <a:gd name="connsiteX4" fmla="*/ 1424048 w 7457851"/>
              <a:gd name="connsiteY4" fmla="*/ 2740377 h 3274795"/>
              <a:gd name="connsiteX5" fmla="*/ 2214762 w 7457851"/>
              <a:gd name="connsiteY5" fmla="*/ 2172623 h 3274795"/>
              <a:gd name="connsiteX6" fmla="*/ 2398231 w 7457851"/>
              <a:gd name="connsiteY6" fmla="*/ 2029878 h 3274795"/>
              <a:gd name="connsiteX7" fmla="*/ 2423937 w 7457851"/>
              <a:gd name="connsiteY7" fmla="*/ 2009933 h 3274795"/>
              <a:gd name="connsiteX8" fmla="*/ 2429269 w 7457851"/>
              <a:gd name="connsiteY8" fmla="*/ 2005849 h 3274795"/>
              <a:gd name="connsiteX9" fmla="*/ 2456594 w 7457851"/>
              <a:gd name="connsiteY9" fmla="*/ 1984955 h 3274795"/>
              <a:gd name="connsiteX10" fmla="*/ 2552470 w 7457851"/>
              <a:gd name="connsiteY10" fmla="*/ 1912205 h 3274795"/>
              <a:gd name="connsiteX11" fmla="*/ 2917789 w 7457851"/>
              <a:gd name="connsiteY11" fmla="*/ 1653876 h 3274795"/>
              <a:gd name="connsiteX12" fmla="*/ 3299674 w 7457851"/>
              <a:gd name="connsiteY12" fmla="*/ 1429547 h 3274795"/>
              <a:gd name="connsiteX13" fmla="*/ 3495901 w 7457851"/>
              <a:gd name="connsiteY13" fmla="*/ 1336663 h 3274795"/>
              <a:gd name="connsiteX14" fmla="*/ 3514086 w 7457851"/>
              <a:gd name="connsiteY14" fmla="*/ 1329255 h 3274795"/>
              <a:gd name="connsiteX15" fmla="*/ 3559501 w 7457851"/>
              <a:gd name="connsiteY15" fmla="*/ 1311495 h 3274795"/>
              <a:gd name="connsiteX16" fmla="*/ 3666516 w 7457851"/>
              <a:gd name="connsiteY16" fmla="*/ 1273410 h 3274795"/>
              <a:gd name="connsiteX17" fmla="*/ 3885212 w 7457851"/>
              <a:gd name="connsiteY17" fmla="*/ 1212342 h 3274795"/>
              <a:gd name="connsiteX18" fmla="*/ 3988895 w 7457851"/>
              <a:gd name="connsiteY18" fmla="*/ 1191448 h 3274795"/>
              <a:gd name="connsiteX19" fmla="*/ 4037166 w 7457851"/>
              <a:gd name="connsiteY19" fmla="*/ 1183470 h 3274795"/>
              <a:gd name="connsiteX20" fmla="*/ 4054114 w 7457851"/>
              <a:gd name="connsiteY20" fmla="*/ 1180811 h 3274795"/>
              <a:gd name="connsiteX21" fmla="*/ 4069633 w 7457851"/>
              <a:gd name="connsiteY21" fmla="*/ 1179386 h 3274795"/>
              <a:gd name="connsiteX22" fmla="*/ 4567578 w 7457851"/>
              <a:gd name="connsiteY22" fmla="*/ 1171313 h 3274795"/>
              <a:gd name="connsiteX23" fmla="*/ 6463294 w 7457851"/>
              <a:gd name="connsiteY23" fmla="*/ 1173023 h 3274795"/>
              <a:gd name="connsiteX24" fmla="*/ 7180887 w 7457851"/>
              <a:gd name="connsiteY24" fmla="*/ 700433 h 3274795"/>
              <a:gd name="connsiteX25" fmla="*/ 7457852 w 7457851"/>
              <a:gd name="connsiteY25" fmla="*/ 0 h 3274795"/>
              <a:gd name="connsiteX26" fmla="*/ 0 w 7457851"/>
              <a:gd name="connsiteY26" fmla="*/ 0 h 327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57851" h="3274795">
                <a:moveTo>
                  <a:pt x="0" y="190"/>
                </a:moveTo>
                <a:lnTo>
                  <a:pt x="0" y="3274796"/>
                </a:lnTo>
                <a:cubicBezTo>
                  <a:pt x="140148" y="3241745"/>
                  <a:pt x="277345" y="3197962"/>
                  <a:pt x="409972" y="3143542"/>
                </a:cubicBezTo>
                <a:cubicBezTo>
                  <a:pt x="459386" y="3134709"/>
                  <a:pt x="508514" y="3124547"/>
                  <a:pt x="557451" y="3112770"/>
                </a:cubicBezTo>
                <a:cubicBezTo>
                  <a:pt x="865359" y="3038311"/>
                  <a:pt x="1154415" y="2904967"/>
                  <a:pt x="1424048" y="2740377"/>
                </a:cubicBezTo>
                <a:cubicBezTo>
                  <a:pt x="1701393" y="2571134"/>
                  <a:pt x="1958744" y="2371879"/>
                  <a:pt x="2214762" y="2172623"/>
                </a:cubicBezTo>
                <a:cubicBezTo>
                  <a:pt x="2275887" y="2125041"/>
                  <a:pt x="2336916" y="2077365"/>
                  <a:pt x="2398231" y="2029878"/>
                </a:cubicBezTo>
                <a:cubicBezTo>
                  <a:pt x="2404515" y="2025034"/>
                  <a:pt x="2444122" y="1994547"/>
                  <a:pt x="2423937" y="2009933"/>
                </a:cubicBezTo>
                <a:cubicBezTo>
                  <a:pt x="2402991" y="2025889"/>
                  <a:pt x="2426127" y="2008318"/>
                  <a:pt x="2429269" y="2005849"/>
                </a:cubicBezTo>
                <a:cubicBezTo>
                  <a:pt x="2438409" y="1998821"/>
                  <a:pt x="2447454" y="1991888"/>
                  <a:pt x="2456594" y="1984955"/>
                </a:cubicBezTo>
                <a:cubicBezTo>
                  <a:pt x="2488489" y="1960547"/>
                  <a:pt x="2520385" y="1936328"/>
                  <a:pt x="2552470" y="1912205"/>
                </a:cubicBezTo>
                <a:cubicBezTo>
                  <a:pt x="2671768" y="1822644"/>
                  <a:pt x="2792874" y="1735648"/>
                  <a:pt x="2917789" y="1653876"/>
                </a:cubicBezTo>
                <a:cubicBezTo>
                  <a:pt x="3041276" y="1573053"/>
                  <a:pt x="3168380" y="1497169"/>
                  <a:pt x="3299674" y="1429547"/>
                </a:cubicBezTo>
                <a:cubicBezTo>
                  <a:pt x="3364131" y="1396401"/>
                  <a:pt x="3429730" y="1366105"/>
                  <a:pt x="3495901" y="1336663"/>
                </a:cubicBezTo>
                <a:cubicBezTo>
                  <a:pt x="3501994" y="1334194"/>
                  <a:pt x="3507992" y="1331724"/>
                  <a:pt x="3514086" y="1329255"/>
                </a:cubicBezTo>
                <a:cubicBezTo>
                  <a:pt x="3529129" y="1323177"/>
                  <a:pt x="3544267" y="1317288"/>
                  <a:pt x="3559501" y="1311495"/>
                </a:cubicBezTo>
                <a:cubicBezTo>
                  <a:pt x="3594918" y="1298008"/>
                  <a:pt x="3630527" y="1285282"/>
                  <a:pt x="3666516" y="1273410"/>
                </a:cubicBezTo>
                <a:cubicBezTo>
                  <a:pt x="3738399" y="1249667"/>
                  <a:pt x="3811330" y="1229057"/>
                  <a:pt x="3885212" y="1212342"/>
                </a:cubicBezTo>
                <a:cubicBezTo>
                  <a:pt x="3919583" y="1204554"/>
                  <a:pt x="3954144" y="1197526"/>
                  <a:pt x="3988895" y="1191448"/>
                </a:cubicBezTo>
                <a:cubicBezTo>
                  <a:pt x="4004986" y="1188599"/>
                  <a:pt x="4021076" y="1185939"/>
                  <a:pt x="4037166" y="1183470"/>
                </a:cubicBezTo>
                <a:cubicBezTo>
                  <a:pt x="4042784" y="1182615"/>
                  <a:pt x="4048401" y="1181666"/>
                  <a:pt x="4054114" y="1180811"/>
                </a:cubicBezTo>
                <a:cubicBezTo>
                  <a:pt x="4060017" y="1180336"/>
                  <a:pt x="4066396" y="1179766"/>
                  <a:pt x="4069633" y="1179386"/>
                </a:cubicBezTo>
                <a:cubicBezTo>
                  <a:pt x="4234917" y="1161246"/>
                  <a:pt x="4401724" y="1161721"/>
                  <a:pt x="4567578" y="1171313"/>
                </a:cubicBezTo>
                <a:cubicBezTo>
                  <a:pt x="5198150" y="1207593"/>
                  <a:pt x="5841767" y="1366390"/>
                  <a:pt x="6463294" y="1173023"/>
                </a:cubicBezTo>
                <a:cubicBezTo>
                  <a:pt x="6742638" y="1086122"/>
                  <a:pt x="6998942" y="931884"/>
                  <a:pt x="7180887" y="700433"/>
                </a:cubicBezTo>
                <a:cubicBezTo>
                  <a:pt x="7336936" y="501842"/>
                  <a:pt x="7452520" y="255765"/>
                  <a:pt x="7457852" y="0"/>
                </a:cubicBezTo>
                <a:lnTo>
                  <a:pt x="0" y="0"/>
                </a:lnTo>
                <a:close/>
              </a:path>
            </a:pathLst>
          </a:custGeom>
          <a:solidFill>
            <a:schemeClr val="accent2"/>
          </a:solidFill>
          <a:ln w="9513" cap="flat">
            <a:noFill/>
            <a:prstDash val="solid"/>
            <a:miter/>
          </a:ln>
        </p:spPr>
        <p:txBody>
          <a:bodyPr rtlCol="0" anchor="ctr"/>
          <a:lstStyle/>
          <a:p>
            <a:endParaRPr lang="es-SV">
              <a:latin typeface="Lato Light" panose="020F0302020204030203" pitchFamily="34" charset="0"/>
            </a:endParaRPr>
          </a:p>
        </p:txBody>
      </p:sp>
      <p:sp>
        <p:nvSpPr>
          <p:cNvPr id="9" name="Gráfico 6">
            <a:extLst>
              <a:ext uri="{FF2B5EF4-FFF2-40B4-BE49-F238E27FC236}">
                <a16:creationId xmlns:a16="http://schemas.microsoft.com/office/drawing/2014/main" id="{4FE231B4-44E8-D155-4FD0-4E32D1BF3275}"/>
              </a:ext>
            </a:extLst>
          </p:cNvPr>
          <p:cNvSpPr/>
          <p:nvPr/>
        </p:nvSpPr>
        <p:spPr>
          <a:xfrm rot="10800000">
            <a:off x="13741400" y="9045547"/>
            <a:ext cx="10636250" cy="4670452"/>
          </a:xfrm>
          <a:custGeom>
            <a:avLst/>
            <a:gdLst>
              <a:gd name="connsiteX0" fmla="*/ 0 w 7457851"/>
              <a:gd name="connsiteY0" fmla="*/ 190 h 3274795"/>
              <a:gd name="connsiteX1" fmla="*/ 0 w 7457851"/>
              <a:gd name="connsiteY1" fmla="*/ 3274796 h 3274795"/>
              <a:gd name="connsiteX2" fmla="*/ 409972 w 7457851"/>
              <a:gd name="connsiteY2" fmla="*/ 3143542 h 3274795"/>
              <a:gd name="connsiteX3" fmla="*/ 557451 w 7457851"/>
              <a:gd name="connsiteY3" fmla="*/ 3112770 h 3274795"/>
              <a:gd name="connsiteX4" fmla="*/ 1424048 w 7457851"/>
              <a:gd name="connsiteY4" fmla="*/ 2740377 h 3274795"/>
              <a:gd name="connsiteX5" fmla="*/ 2214762 w 7457851"/>
              <a:gd name="connsiteY5" fmla="*/ 2172623 h 3274795"/>
              <a:gd name="connsiteX6" fmla="*/ 2398231 w 7457851"/>
              <a:gd name="connsiteY6" fmla="*/ 2029878 h 3274795"/>
              <a:gd name="connsiteX7" fmla="*/ 2423937 w 7457851"/>
              <a:gd name="connsiteY7" fmla="*/ 2009933 h 3274795"/>
              <a:gd name="connsiteX8" fmla="*/ 2429269 w 7457851"/>
              <a:gd name="connsiteY8" fmla="*/ 2005849 h 3274795"/>
              <a:gd name="connsiteX9" fmla="*/ 2456594 w 7457851"/>
              <a:gd name="connsiteY9" fmla="*/ 1984955 h 3274795"/>
              <a:gd name="connsiteX10" fmla="*/ 2552470 w 7457851"/>
              <a:gd name="connsiteY10" fmla="*/ 1912205 h 3274795"/>
              <a:gd name="connsiteX11" fmla="*/ 2917789 w 7457851"/>
              <a:gd name="connsiteY11" fmla="*/ 1653876 h 3274795"/>
              <a:gd name="connsiteX12" fmla="*/ 3299674 w 7457851"/>
              <a:gd name="connsiteY12" fmla="*/ 1429547 h 3274795"/>
              <a:gd name="connsiteX13" fmla="*/ 3495901 w 7457851"/>
              <a:gd name="connsiteY13" fmla="*/ 1336663 h 3274795"/>
              <a:gd name="connsiteX14" fmla="*/ 3514086 w 7457851"/>
              <a:gd name="connsiteY14" fmla="*/ 1329255 h 3274795"/>
              <a:gd name="connsiteX15" fmla="*/ 3559501 w 7457851"/>
              <a:gd name="connsiteY15" fmla="*/ 1311495 h 3274795"/>
              <a:gd name="connsiteX16" fmla="*/ 3666516 w 7457851"/>
              <a:gd name="connsiteY16" fmla="*/ 1273410 h 3274795"/>
              <a:gd name="connsiteX17" fmla="*/ 3885212 w 7457851"/>
              <a:gd name="connsiteY17" fmla="*/ 1212342 h 3274795"/>
              <a:gd name="connsiteX18" fmla="*/ 3988895 w 7457851"/>
              <a:gd name="connsiteY18" fmla="*/ 1191448 h 3274795"/>
              <a:gd name="connsiteX19" fmla="*/ 4037166 w 7457851"/>
              <a:gd name="connsiteY19" fmla="*/ 1183470 h 3274795"/>
              <a:gd name="connsiteX20" fmla="*/ 4054114 w 7457851"/>
              <a:gd name="connsiteY20" fmla="*/ 1180811 h 3274795"/>
              <a:gd name="connsiteX21" fmla="*/ 4069633 w 7457851"/>
              <a:gd name="connsiteY21" fmla="*/ 1179386 h 3274795"/>
              <a:gd name="connsiteX22" fmla="*/ 4567578 w 7457851"/>
              <a:gd name="connsiteY22" fmla="*/ 1171313 h 3274795"/>
              <a:gd name="connsiteX23" fmla="*/ 6463294 w 7457851"/>
              <a:gd name="connsiteY23" fmla="*/ 1173023 h 3274795"/>
              <a:gd name="connsiteX24" fmla="*/ 7180887 w 7457851"/>
              <a:gd name="connsiteY24" fmla="*/ 700433 h 3274795"/>
              <a:gd name="connsiteX25" fmla="*/ 7457852 w 7457851"/>
              <a:gd name="connsiteY25" fmla="*/ 0 h 3274795"/>
              <a:gd name="connsiteX26" fmla="*/ 0 w 7457851"/>
              <a:gd name="connsiteY26" fmla="*/ 0 h 327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57851" h="3274795">
                <a:moveTo>
                  <a:pt x="0" y="190"/>
                </a:moveTo>
                <a:lnTo>
                  <a:pt x="0" y="3274796"/>
                </a:lnTo>
                <a:cubicBezTo>
                  <a:pt x="140148" y="3241745"/>
                  <a:pt x="277345" y="3197962"/>
                  <a:pt x="409972" y="3143542"/>
                </a:cubicBezTo>
                <a:cubicBezTo>
                  <a:pt x="459386" y="3134709"/>
                  <a:pt x="508514" y="3124547"/>
                  <a:pt x="557451" y="3112770"/>
                </a:cubicBezTo>
                <a:cubicBezTo>
                  <a:pt x="865359" y="3038311"/>
                  <a:pt x="1154415" y="2904967"/>
                  <a:pt x="1424048" y="2740377"/>
                </a:cubicBezTo>
                <a:cubicBezTo>
                  <a:pt x="1701393" y="2571134"/>
                  <a:pt x="1958744" y="2371879"/>
                  <a:pt x="2214762" y="2172623"/>
                </a:cubicBezTo>
                <a:cubicBezTo>
                  <a:pt x="2275887" y="2125041"/>
                  <a:pt x="2336916" y="2077365"/>
                  <a:pt x="2398231" y="2029878"/>
                </a:cubicBezTo>
                <a:cubicBezTo>
                  <a:pt x="2404515" y="2025034"/>
                  <a:pt x="2444122" y="1994547"/>
                  <a:pt x="2423937" y="2009933"/>
                </a:cubicBezTo>
                <a:cubicBezTo>
                  <a:pt x="2402991" y="2025889"/>
                  <a:pt x="2426127" y="2008318"/>
                  <a:pt x="2429269" y="2005849"/>
                </a:cubicBezTo>
                <a:cubicBezTo>
                  <a:pt x="2438409" y="1998821"/>
                  <a:pt x="2447454" y="1991888"/>
                  <a:pt x="2456594" y="1984955"/>
                </a:cubicBezTo>
                <a:cubicBezTo>
                  <a:pt x="2488489" y="1960547"/>
                  <a:pt x="2520385" y="1936328"/>
                  <a:pt x="2552470" y="1912205"/>
                </a:cubicBezTo>
                <a:cubicBezTo>
                  <a:pt x="2671768" y="1822644"/>
                  <a:pt x="2792874" y="1735648"/>
                  <a:pt x="2917789" y="1653876"/>
                </a:cubicBezTo>
                <a:cubicBezTo>
                  <a:pt x="3041276" y="1573053"/>
                  <a:pt x="3168380" y="1497169"/>
                  <a:pt x="3299674" y="1429547"/>
                </a:cubicBezTo>
                <a:cubicBezTo>
                  <a:pt x="3364131" y="1396401"/>
                  <a:pt x="3429730" y="1366105"/>
                  <a:pt x="3495901" y="1336663"/>
                </a:cubicBezTo>
                <a:cubicBezTo>
                  <a:pt x="3501994" y="1334194"/>
                  <a:pt x="3507992" y="1331724"/>
                  <a:pt x="3514086" y="1329255"/>
                </a:cubicBezTo>
                <a:cubicBezTo>
                  <a:pt x="3529129" y="1323177"/>
                  <a:pt x="3544267" y="1317288"/>
                  <a:pt x="3559501" y="1311495"/>
                </a:cubicBezTo>
                <a:cubicBezTo>
                  <a:pt x="3594918" y="1298008"/>
                  <a:pt x="3630527" y="1285282"/>
                  <a:pt x="3666516" y="1273410"/>
                </a:cubicBezTo>
                <a:cubicBezTo>
                  <a:pt x="3738399" y="1249667"/>
                  <a:pt x="3811330" y="1229057"/>
                  <a:pt x="3885212" y="1212342"/>
                </a:cubicBezTo>
                <a:cubicBezTo>
                  <a:pt x="3919583" y="1204554"/>
                  <a:pt x="3954144" y="1197526"/>
                  <a:pt x="3988895" y="1191448"/>
                </a:cubicBezTo>
                <a:cubicBezTo>
                  <a:pt x="4004986" y="1188599"/>
                  <a:pt x="4021076" y="1185939"/>
                  <a:pt x="4037166" y="1183470"/>
                </a:cubicBezTo>
                <a:cubicBezTo>
                  <a:pt x="4042784" y="1182615"/>
                  <a:pt x="4048401" y="1181666"/>
                  <a:pt x="4054114" y="1180811"/>
                </a:cubicBezTo>
                <a:cubicBezTo>
                  <a:pt x="4060017" y="1180336"/>
                  <a:pt x="4066396" y="1179766"/>
                  <a:pt x="4069633" y="1179386"/>
                </a:cubicBezTo>
                <a:cubicBezTo>
                  <a:pt x="4234917" y="1161246"/>
                  <a:pt x="4401724" y="1161721"/>
                  <a:pt x="4567578" y="1171313"/>
                </a:cubicBezTo>
                <a:cubicBezTo>
                  <a:pt x="5198150" y="1207593"/>
                  <a:pt x="5841767" y="1366390"/>
                  <a:pt x="6463294" y="1173023"/>
                </a:cubicBezTo>
                <a:cubicBezTo>
                  <a:pt x="6742638" y="1086122"/>
                  <a:pt x="6998942" y="931884"/>
                  <a:pt x="7180887" y="700433"/>
                </a:cubicBezTo>
                <a:cubicBezTo>
                  <a:pt x="7336936" y="501842"/>
                  <a:pt x="7452520" y="255765"/>
                  <a:pt x="7457852" y="0"/>
                </a:cubicBezTo>
                <a:lnTo>
                  <a:pt x="0" y="0"/>
                </a:lnTo>
                <a:close/>
              </a:path>
            </a:pathLst>
          </a:custGeom>
          <a:solidFill>
            <a:schemeClr val="accent2"/>
          </a:solidFill>
          <a:ln w="9513" cap="flat">
            <a:noFill/>
            <a:prstDash val="solid"/>
            <a:miter/>
          </a:ln>
        </p:spPr>
        <p:txBody>
          <a:bodyPr rtlCol="0" anchor="ctr"/>
          <a:lstStyle/>
          <a:p>
            <a:endParaRPr lang="es-SV">
              <a:latin typeface="Lato Light" panose="020F0302020204030203" pitchFamily="34" charset="0"/>
            </a:endParaRPr>
          </a:p>
        </p:txBody>
      </p:sp>
      <p:sp>
        <p:nvSpPr>
          <p:cNvPr id="12" name="Gráfico 10">
            <a:extLst>
              <a:ext uri="{FF2B5EF4-FFF2-40B4-BE49-F238E27FC236}">
                <a16:creationId xmlns:a16="http://schemas.microsoft.com/office/drawing/2014/main" id="{727CD8D6-8FB2-39D8-8C5E-8A8D02AE4483}"/>
              </a:ext>
            </a:extLst>
          </p:cNvPr>
          <p:cNvSpPr/>
          <p:nvPr/>
        </p:nvSpPr>
        <p:spPr>
          <a:xfrm>
            <a:off x="19451485" y="7747642"/>
            <a:ext cx="4040247" cy="5537200"/>
          </a:xfrm>
          <a:custGeom>
            <a:avLst/>
            <a:gdLst>
              <a:gd name="connsiteX0" fmla="*/ 2364263 w 2389060"/>
              <a:gd name="connsiteY0" fmla="*/ 3169129 h 3274231"/>
              <a:gd name="connsiteX1" fmla="*/ 1948574 w 2389060"/>
              <a:gd name="connsiteY1" fmla="*/ 2854196 h 3274231"/>
              <a:gd name="connsiteX2" fmla="*/ 1778968 w 2389060"/>
              <a:gd name="connsiteY2" fmla="*/ 2659024 h 3274231"/>
              <a:gd name="connsiteX3" fmla="*/ 1642181 w 2389060"/>
              <a:gd name="connsiteY3" fmla="*/ 2466227 h 3274231"/>
              <a:gd name="connsiteX4" fmla="*/ 1070774 w 2389060"/>
              <a:gd name="connsiteY4" fmla="*/ 1432531 h 3274231"/>
              <a:gd name="connsiteX5" fmla="*/ 1072105 w 2389060"/>
              <a:gd name="connsiteY5" fmla="*/ 1430252 h 3274231"/>
              <a:gd name="connsiteX6" fmla="*/ 1159239 w 2389060"/>
              <a:gd name="connsiteY6" fmla="*/ 1127095 h 3274231"/>
              <a:gd name="connsiteX7" fmla="*/ 1193864 w 2389060"/>
              <a:gd name="connsiteY7" fmla="*/ 970958 h 3274231"/>
              <a:gd name="connsiteX8" fmla="*/ 1212413 w 2389060"/>
              <a:gd name="connsiteY8" fmla="*/ 819759 h 3274231"/>
              <a:gd name="connsiteX9" fmla="*/ 1128989 w 2389060"/>
              <a:gd name="connsiteY9" fmla="*/ 808932 h 3274231"/>
              <a:gd name="connsiteX10" fmla="*/ 1089133 w 2389060"/>
              <a:gd name="connsiteY10" fmla="*/ 965259 h 3274231"/>
              <a:gd name="connsiteX11" fmla="*/ 1062974 w 2389060"/>
              <a:gd name="connsiteY11" fmla="*/ 1112659 h 3274231"/>
              <a:gd name="connsiteX12" fmla="*/ 1028919 w 2389060"/>
              <a:gd name="connsiteY12" fmla="*/ 1356837 h 3274231"/>
              <a:gd name="connsiteX13" fmla="*/ 512113 w 2389060"/>
              <a:gd name="connsiteY13" fmla="*/ 422009 h 3274231"/>
              <a:gd name="connsiteX14" fmla="*/ 401770 w 2389060"/>
              <a:gd name="connsiteY14" fmla="*/ 485926 h 3274231"/>
              <a:gd name="connsiteX15" fmla="*/ 683336 w 2389060"/>
              <a:gd name="connsiteY15" fmla="*/ 997836 h 3274231"/>
              <a:gd name="connsiteX16" fmla="*/ 559485 w 2389060"/>
              <a:gd name="connsiteY16" fmla="*/ 975802 h 3274231"/>
              <a:gd name="connsiteX17" fmla="*/ 351830 w 2389060"/>
              <a:gd name="connsiteY17" fmla="*/ 954622 h 3274231"/>
              <a:gd name="connsiteX18" fmla="*/ 340986 w 2389060"/>
              <a:gd name="connsiteY18" fmla="*/ 1037915 h 3274231"/>
              <a:gd name="connsiteX19" fmla="*/ 546929 w 2389060"/>
              <a:gd name="connsiteY19" fmla="*/ 1075524 h 3274231"/>
              <a:gd name="connsiteX20" fmla="*/ 727378 w 2389060"/>
              <a:gd name="connsiteY20" fmla="*/ 1077994 h 3274231"/>
              <a:gd name="connsiteX21" fmla="*/ 1542016 w 2389060"/>
              <a:gd name="connsiteY21" fmla="*/ 2558922 h 3274231"/>
              <a:gd name="connsiteX22" fmla="*/ 585358 w 2389060"/>
              <a:gd name="connsiteY22" fmla="*/ 2033906 h 3274231"/>
              <a:gd name="connsiteX23" fmla="*/ 134093 w 2389060"/>
              <a:gd name="connsiteY23" fmla="*/ 939996 h 3274231"/>
              <a:gd name="connsiteX24" fmla="*/ 642623 w 2389060"/>
              <a:gd name="connsiteY24" fmla="*/ 140696 h 3274231"/>
              <a:gd name="connsiteX25" fmla="*/ 1112723 w 2389060"/>
              <a:gd name="connsiteY25" fmla="*/ 484691 h 3274231"/>
              <a:gd name="connsiteX26" fmla="*/ 1449841 w 2389060"/>
              <a:gd name="connsiteY26" fmla="*/ 930689 h 3274231"/>
              <a:gd name="connsiteX27" fmla="*/ 1790003 w 2389060"/>
              <a:gd name="connsiteY27" fmla="*/ 2160411 h 3274231"/>
              <a:gd name="connsiteX28" fmla="*/ 1840799 w 2389060"/>
              <a:gd name="connsiteY28" fmla="*/ 2159936 h 3274231"/>
              <a:gd name="connsiteX29" fmla="*/ 1587960 w 2389060"/>
              <a:gd name="connsiteY29" fmla="*/ 964500 h 3274231"/>
              <a:gd name="connsiteX30" fmla="*/ 1236479 w 2389060"/>
              <a:gd name="connsiteY30" fmla="*/ 454300 h 3274231"/>
              <a:gd name="connsiteX31" fmla="*/ 750017 w 2389060"/>
              <a:gd name="connsiteY31" fmla="*/ 57784 h 3274231"/>
              <a:gd name="connsiteX32" fmla="*/ 196589 w 2389060"/>
              <a:gd name="connsiteY32" fmla="*/ 141836 h 3274231"/>
              <a:gd name="connsiteX33" fmla="*/ 5866 w 2389060"/>
              <a:gd name="connsiteY33" fmla="*/ 732288 h 3274231"/>
              <a:gd name="connsiteX34" fmla="*/ 365718 w 2389060"/>
              <a:gd name="connsiteY34" fmla="*/ 1977586 h 3274231"/>
              <a:gd name="connsiteX35" fmla="*/ 1664820 w 2389060"/>
              <a:gd name="connsiteY35" fmla="*/ 2709456 h 3274231"/>
              <a:gd name="connsiteX36" fmla="*/ 1673857 w 2389060"/>
              <a:gd name="connsiteY36" fmla="*/ 2709645 h 3274231"/>
              <a:gd name="connsiteX37" fmla="*/ 1688220 w 2389060"/>
              <a:gd name="connsiteY37" fmla="*/ 2731869 h 3274231"/>
              <a:gd name="connsiteX38" fmla="*/ 1864104 w 2389060"/>
              <a:gd name="connsiteY38" fmla="*/ 2950309 h 3274231"/>
              <a:gd name="connsiteX39" fmla="*/ 2322028 w 2389060"/>
              <a:gd name="connsiteY39" fmla="*/ 3270371 h 3274231"/>
              <a:gd name="connsiteX40" fmla="*/ 2364263 w 2389060"/>
              <a:gd name="connsiteY40" fmla="*/ 3168939 h 327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89060" h="3274231">
                <a:moveTo>
                  <a:pt x="2364263" y="3169129"/>
                </a:moveTo>
                <a:cubicBezTo>
                  <a:pt x="2217107" y="3074915"/>
                  <a:pt x="2072519" y="2978232"/>
                  <a:pt x="1948574" y="2854196"/>
                </a:cubicBezTo>
                <a:cubicBezTo>
                  <a:pt x="1887790" y="2793317"/>
                  <a:pt x="1831191" y="2727406"/>
                  <a:pt x="1778968" y="2659024"/>
                </a:cubicBezTo>
                <a:cubicBezTo>
                  <a:pt x="1731311" y="2596627"/>
                  <a:pt x="1692025" y="2526821"/>
                  <a:pt x="1642181" y="2466227"/>
                </a:cubicBezTo>
                <a:cubicBezTo>
                  <a:pt x="1451458" y="2121757"/>
                  <a:pt x="1261211" y="1777096"/>
                  <a:pt x="1070774" y="1432531"/>
                </a:cubicBezTo>
                <a:cubicBezTo>
                  <a:pt x="1071249" y="1431771"/>
                  <a:pt x="1071725" y="1431107"/>
                  <a:pt x="1072105" y="1430252"/>
                </a:cubicBezTo>
                <a:cubicBezTo>
                  <a:pt x="1114531" y="1333568"/>
                  <a:pt x="1136504" y="1229952"/>
                  <a:pt x="1159239" y="1127095"/>
                </a:cubicBezTo>
                <a:cubicBezTo>
                  <a:pt x="1170749" y="1075049"/>
                  <a:pt x="1182354" y="1023004"/>
                  <a:pt x="1193864" y="970958"/>
                </a:cubicBezTo>
                <a:cubicBezTo>
                  <a:pt x="1204993" y="920717"/>
                  <a:pt x="1223637" y="870855"/>
                  <a:pt x="1212413" y="819759"/>
                </a:cubicBezTo>
                <a:cubicBezTo>
                  <a:pt x="1203281" y="778446"/>
                  <a:pt x="1149821" y="779111"/>
                  <a:pt x="1128989" y="808932"/>
                </a:cubicBezTo>
                <a:cubicBezTo>
                  <a:pt x="1098835" y="852146"/>
                  <a:pt x="1098169" y="914258"/>
                  <a:pt x="1089133" y="965259"/>
                </a:cubicBezTo>
                <a:cubicBezTo>
                  <a:pt x="1080381" y="1014361"/>
                  <a:pt x="1071630" y="1063558"/>
                  <a:pt x="1062974" y="1112659"/>
                </a:cubicBezTo>
                <a:cubicBezTo>
                  <a:pt x="1048705" y="1193292"/>
                  <a:pt x="1033390" y="1274969"/>
                  <a:pt x="1028919" y="1356837"/>
                </a:cubicBezTo>
                <a:cubicBezTo>
                  <a:pt x="856651" y="1045228"/>
                  <a:pt x="684192" y="733713"/>
                  <a:pt x="512113" y="422009"/>
                </a:cubicBezTo>
                <a:cubicBezTo>
                  <a:pt x="472447" y="350113"/>
                  <a:pt x="362199" y="414126"/>
                  <a:pt x="401770" y="485926"/>
                </a:cubicBezTo>
                <a:cubicBezTo>
                  <a:pt x="495752" y="656499"/>
                  <a:pt x="589449" y="827167"/>
                  <a:pt x="683336" y="997836"/>
                </a:cubicBezTo>
                <a:cubicBezTo>
                  <a:pt x="642718" y="985394"/>
                  <a:pt x="594871" y="982830"/>
                  <a:pt x="559485" y="975802"/>
                </a:cubicBezTo>
                <a:cubicBezTo>
                  <a:pt x="497559" y="963455"/>
                  <a:pt x="412804" y="932209"/>
                  <a:pt x="351830" y="954622"/>
                </a:cubicBezTo>
                <a:cubicBezTo>
                  <a:pt x="313020" y="968868"/>
                  <a:pt x="308834" y="1014171"/>
                  <a:pt x="340986" y="1037915"/>
                </a:cubicBezTo>
                <a:cubicBezTo>
                  <a:pt x="392353" y="1075904"/>
                  <a:pt x="485098" y="1069921"/>
                  <a:pt x="546929" y="1075524"/>
                </a:cubicBezTo>
                <a:cubicBezTo>
                  <a:pt x="600388" y="1080273"/>
                  <a:pt x="675821" y="1101927"/>
                  <a:pt x="727378" y="1077994"/>
                </a:cubicBezTo>
                <a:cubicBezTo>
                  <a:pt x="999051" y="1571573"/>
                  <a:pt x="1270819" y="2065057"/>
                  <a:pt x="1542016" y="2558922"/>
                </a:cubicBezTo>
                <a:cubicBezTo>
                  <a:pt x="1177978" y="2491585"/>
                  <a:pt x="837721" y="2304392"/>
                  <a:pt x="585358" y="2033906"/>
                </a:cubicBezTo>
                <a:cubicBezTo>
                  <a:pt x="309595" y="1738347"/>
                  <a:pt x="150739" y="1342781"/>
                  <a:pt x="134093" y="939996"/>
                </a:cubicBezTo>
                <a:cubicBezTo>
                  <a:pt x="121631" y="636840"/>
                  <a:pt x="182130" y="-14776"/>
                  <a:pt x="642623" y="140696"/>
                </a:cubicBezTo>
                <a:cubicBezTo>
                  <a:pt x="825260" y="202334"/>
                  <a:pt x="981167" y="348879"/>
                  <a:pt x="1112723" y="484691"/>
                </a:cubicBezTo>
                <a:cubicBezTo>
                  <a:pt x="1242852" y="619080"/>
                  <a:pt x="1355764" y="769138"/>
                  <a:pt x="1449841" y="930689"/>
                </a:cubicBezTo>
                <a:cubicBezTo>
                  <a:pt x="1669481" y="1307735"/>
                  <a:pt x="1768219" y="1727330"/>
                  <a:pt x="1790003" y="2160411"/>
                </a:cubicBezTo>
                <a:cubicBezTo>
                  <a:pt x="1791715" y="2193747"/>
                  <a:pt x="1837374" y="2191753"/>
                  <a:pt x="1840799" y="2159936"/>
                </a:cubicBezTo>
                <a:cubicBezTo>
                  <a:pt x="1885316" y="1750694"/>
                  <a:pt x="1775354" y="1327680"/>
                  <a:pt x="1587960" y="964500"/>
                </a:cubicBezTo>
                <a:cubicBezTo>
                  <a:pt x="1493122" y="780630"/>
                  <a:pt x="1374503" y="608538"/>
                  <a:pt x="1236479" y="454300"/>
                </a:cubicBezTo>
                <a:cubicBezTo>
                  <a:pt x="1099882" y="301677"/>
                  <a:pt x="937696" y="145350"/>
                  <a:pt x="750017" y="57784"/>
                </a:cubicBezTo>
                <a:cubicBezTo>
                  <a:pt x="560436" y="-30827"/>
                  <a:pt x="339845" y="-28358"/>
                  <a:pt x="196589" y="141836"/>
                </a:cubicBezTo>
                <a:cubicBezTo>
                  <a:pt x="61418" y="302342"/>
                  <a:pt x="22513" y="529424"/>
                  <a:pt x="5866" y="732288"/>
                </a:cubicBezTo>
                <a:cubicBezTo>
                  <a:pt x="-30186" y="1170593"/>
                  <a:pt x="101180" y="1625993"/>
                  <a:pt x="365718" y="1977586"/>
                </a:cubicBezTo>
                <a:cubicBezTo>
                  <a:pt x="675821" y="2389678"/>
                  <a:pt x="1152390" y="2655225"/>
                  <a:pt x="1664820" y="2709456"/>
                </a:cubicBezTo>
                <a:cubicBezTo>
                  <a:pt x="1667959" y="2709741"/>
                  <a:pt x="1671003" y="2709835"/>
                  <a:pt x="1673857" y="2709645"/>
                </a:cubicBezTo>
                <a:cubicBezTo>
                  <a:pt x="1678613" y="2717148"/>
                  <a:pt x="1683464" y="2724556"/>
                  <a:pt x="1688220" y="2731869"/>
                </a:cubicBezTo>
                <a:cubicBezTo>
                  <a:pt x="1739397" y="2810318"/>
                  <a:pt x="1799039" y="2882973"/>
                  <a:pt x="1864104" y="2950309"/>
                </a:cubicBezTo>
                <a:cubicBezTo>
                  <a:pt x="1994804" y="3085837"/>
                  <a:pt x="2146145" y="3201135"/>
                  <a:pt x="2322028" y="3270371"/>
                </a:cubicBezTo>
                <a:cubicBezTo>
                  <a:pt x="2382527" y="3294210"/>
                  <a:pt x="2414393" y="3201135"/>
                  <a:pt x="2364263" y="3168939"/>
                </a:cubicBezTo>
                <a:close/>
              </a:path>
            </a:pathLst>
          </a:custGeom>
          <a:solidFill>
            <a:schemeClr val="accent2">
              <a:lumMod val="25000"/>
            </a:schemeClr>
          </a:solidFill>
          <a:ln w="6999" cap="flat">
            <a:noFill/>
            <a:prstDash val="solid"/>
            <a:miter/>
          </a:ln>
        </p:spPr>
        <p:txBody>
          <a:bodyPr rtlCol="0" anchor="ctr"/>
          <a:lstStyle/>
          <a:p>
            <a:endParaRPr lang="es-SV">
              <a:latin typeface="Lato Light" panose="020F0302020204030203" pitchFamily="34" charset="0"/>
            </a:endParaRPr>
          </a:p>
        </p:txBody>
      </p:sp>
      <p:sp>
        <p:nvSpPr>
          <p:cNvPr id="4" name="Freeform: Shape 3">
            <a:extLst>
              <a:ext uri="{FF2B5EF4-FFF2-40B4-BE49-F238E27FC236}">
                <a16:creationId xmlns:a16="http://schemas.microsoft.com/office/drawing/2014/main" id="{582B2046-EC5F-8D31-32C3-16E84507528A}"/>
              </a:ext>
            </a:extLst>
          </p:cNvPr>
          <p:cNvSpPr/>
          <p:nvPr/>
        </p:nvSpPr>
        <p:spPr>
          <a:xfrm>
            <a:off x="19450314" y="2"/>
            <a:ext cx="4927336" cy="4965424"/>
          </a:xfrm>
          <a:custGeom>
            <a:avLst/>
            <a:gdLst>
              <a:gd name="connsiteX0" fmla="*/ 4638864 w 4927336"/>
              <a:gd name="connsiteY0" fmla="*/ 4656477 h 4965424"/>
              <a:gd name="connsiteX1" fmla="*/ 4685814 w 4927336"/>
              <a:gd name="connsiteY1" fmla="*/ 4735551 h 4965424"/>
              <a:gd name="connsiteX2" fmla="*/ 4608826 w 4927336"/>
              <a:gd name="connsiteY2" fmla="*/ 4868148 h 4965424"/>
              <a:gd name="connsiteX3" fmla="*/ 4508336 w 4927336"/>
              <a:gd name="connsiteY3" fmla="*/ 4964624 h 4965424"/>
              <a:gd name="connsiteX4" fmla="*/ 4457716 w 4927336"/>
              <a:gd name="connsiteY4" fmla="*/ 4935877 h 4965424"/>
              <a:gd name="connsiteX5" fmla="*/ 4506980 w 4927336"/>
              <a:gd name="connsiteY5" fmla="*/ 4799517 h 4965424"/>
              <a:gd name="connsiteX6" fmla="*/ 4604758 w 4927336"/>
              <a:gd name="connsiteY6" fmla="*/ 4672939 h 4965424"/>
              <a:gd name="connsiteX7" fmla="*/ 4604758 w 4927336"/>
              <a:gd name="connsiteY7" fmla="*/ 4673089 h 4965424"/>
              <a:gd name="connsiteX8" fmla="*/ 4638864 w 4927336"/>
              <a:gd name="connsiteY8" fmla="*/ 4656477 h 4965424"/>
              <a:gd name="connsiteX9" fmla="*/ 4545414 w 4927336"/>
              <a:gd name="connsiteY9" fmla="*/ 4147022 h 4965424"/>
              <a:gd name="connsiteX10" fmla="*/ 4583064 w 4927336"/>
              <a:gd name="connsiteY10" fmla="*/ 4227132 h 4965424"/>
              <a:gd name="connsiteX11" fmla="*/ 4384796 w 4927336"/>
              <a:gd name="connsiteY11" fmla="*/ 4478331 h 4965424"/>
              <a:gd name="connsiteX12" fmla="*/ 4302536 w 4927336"/>
              <a:gd name="connsiteY12" fmla="*/ 4414967 h 4965424"/>
              <a:gd name="connsiteX13" fmla="*/ 4512554 w 4927336"/>
              <a:gd name="connsiteY13" fmla="*/ 4156544 h 4965424"/>
              <a:gd name="connsiteX14" fmla="*/ 4512404 w 4927336"/>
              <a:gd name="connsiteY14" fmla="*/ 4156544 h 4965424"/>
              <a:gd name="connsiteX15" fmla="*/ 4545414 w 4927336"/>
              <a:gd name="connsiteY15" fmla="*/ 4147022 h 4965424"/>
              <a:gd name="connsiteX16" fmla="*/ 3935200 w 4927336"/>
              <a:gd name="connsiteY16" fmla="*/ 3955042 h 4965424"/>
              <a:gd name="connsiteX17" fmla="*/ 3983590 w 4927336"/>
              <a:gd name="connsiteY17" fmla="*/ 4035385 h 4965424"/>
              <a:gd name="connsiteX18" fmla="*/ 3830972 w 4927336"/>
              <a:gd name="connsiteY18" fmla="*/ 4250462 h 4965424"/>
              <a:gd name="connsiteX19" fmla="*/ 3662686 w 4927336"/>
              <a:gd name="connsiteY19" fmla="*/ 4445671 h 4965424"/>
              <a:gd name="connsiteX20" fmla="*/ 3601066 w 4927336"/>
              <a:gd name="connsiteY20" fmla="*/ 4398412 h 4965424"/>
              <a:gd name="connsiteX21" fmla="*/ 3738920 w 4927336"/>
              <a:gd name="connsiteY21" fmla="*/ 4179572 h 4965424"/>
              <a:gd name="connsiteX22" fmla="*/ 3899974 w 4927336"/>
              <a:gd name="connsiteY22" fmla="*/ 3971118 h 4965424"/>
              <a:gd name="connsiteX23" fmla="*/ 3900126 w 4927336"/>
              <a:gd name="connsiteY23" fmla="*/ 3971118 h 4965424"/>
              <a:gd name="connsiteX24" fmla="*/ 3935200 w 4927336"/>
              <a:gd name="connsiteY24" fmla="*/ 3955042 h 4965424"/>
              <a:gd name="connsiteX25" fmla="*/ 3386304 w 4927336"/>
              <a:gd name="connsiteY25" fmla="*/ 3529639 h 4965424"/>
              <a:gd name="connsiteX26" fmla="*/ 3431876 w 4927336"/>
              <a:gd name="connsiteY26" fmla="*/ 3604479 h 4965424"/>
              <a:gd name="connsiteX27" fmla="*/ 3209804 w 4927336"/>
              <a:gd name="connsiteY27" fmla="*/ 3903991 h 4965424"/>
              <a:gd name="connsiteX28" fmla="*/ 3122874 w 4927336"/>
              <a:gd name="connsiteY28" fmla="*/ 3837015 h 4965424"/>
              <a:gd name="connsiteX29" fmla="*/ 3354286 w 4927336"/>
              <a:gd name="connsiteY29" fmla="*/ 3544728 h 4965424"/>
              <a:gd name="connsiteX30" fmla="*/ 3386304 w 4927336"/>
              <a:gd name="connsiteY30" fmla="*/ 3529639 h 4965424"/>
              <a:gd name="connsiteX31" fmla="*/ 4855152 w 4927336"/>
              <a:gd name="connsiteY31" fmla="*/ 3391375 h 4965424"/>
              <a:gd name="connsiteX32" fmla="*/ 4898394 w 4927336"/>
              <a:gd name="connsiteY32" fmla="*/ 3464205 h 4965424"/>
              <a:gd name="connsiteX33" fmla="*/ 4689730 w 4927336"/>
              <a:gd name="connsiteY33" fmla="*/ 3779671 h 4965424"/>
              <a:gd name="connsiteX34" fmla="*/ 4592856 w 4927336"/>
              <a:gd name="connsiteY34" fmla="*/ 3723080 h 4965424"/>
              <a:gd name="connsiteX35" fmla="*/ 4823214 w 4927336"/>
              <a:gd name="connsiteY35" fmla="*/ 3406259 h 4965424"/>
              <a:gd name="connsiteX36" fmla="*/ 4855152 w 4927336"/>
              <a:gd name="connsiteY36" fmla="*/ 3391375 h 4965424"/>
              <a:gd name="connsiteX37" fmla="*/ 4309806 w 4927336"/>
              <a:gd name="connsiteY37" fmla="*/ 3226235 h 4965424"/>
              <a:gd name="connsiteX38" fmla="*/ 4341706 w 4927336"/>
              <a:gd name="connsiteY38" fmla="*/ 3280285 h 4965424"/>
              <a:gd name="connsiteX39" fmla="*/ 4131838 w 4927336"/>
              <a:gd name="connsiteY39" fmla="*/ 3704267 h 4965424"/>
              <a:gd name="connsiteX40" fmla="*/ 4038732 w 4927336"/>
              <a:gd name="connsiteY40" fmla="*/ 3649933 h 4965424"/>
              <a:gd name="connsiteX41" fmla="*/ 4258242 w 4927336"/>
              <a:gd name="connsiteY41" fmla="*/ 3245216 h 4965424"/>
              <a:gd name="connsiteX42" fmla="*/ 4285564 w 4927336"/>
              <a:gd name="connsiteY42" fmla="*/ 3226462 h 4965424"/>
              <a:gd name="connsiteX43" fmla="*/ 4309806 w 4927336"/>
              <a:gd name="connsiteY43" fmla="*/ 3226235 h 4965424"/>
              <a:gd name="connsiteX44" fmla="*/ 2906790 w 4927336"/>
              <a:gd name="connsiteY44" fmla="*/ 3161653 h 4965424"/>
              <a:gd name="connsiteX45" fmla="*/ 2959862 w 4927336"/>
              <a:gd name="connsiteY45" fmla="*/ 3249129 h 4965424"/>
              <a:gd name="connsiteX46" fmla="*/ 2714436 w 4927336"/>
              <a:gd name="connsiteY46" fmla="*/ 3551350 h 4965424"/>
              <a:gd name="connsiteX47" fmla="*/ 2629766 w 4927336"/>
              <a:gd name="connsiteY47" fmla="*/ 3466765 h 4965424"/>
              <a:gd name="connsiteX48" fmla="*/ 2868260 w 4927336"/>
              <a:gd name="connsiteY48" fmla="*/ 3178541 h 4965424"/>
              <a:gd name="connsiteX49" fmla="*/ 2868110 w 4927336"/>
              <a:gd name="connsiteY49" fmla="*/ 3178390 h 4965424"/>
              <a:gd name="connsiteX50" fmla="*/ 2906790 w 4927336"/>
              <a:gd name="connsiteY50" fmla="*/ 3161653 h 4965424"/>
              <a:gd name="connsiteX51" fmla="*/ 3997618 w 4927336"/>
              <a:gd name="connsiteY51" fmla="*/ 2960012 h 4965424"/>
              <a:gd name="connsiteX52" fmla="*/ 4040540 w 4927336"/>
              <a:gd name="connsiteY52" fmla="*/ 3021560 h 4965424"/>
              <a:gd name="connsiteX53" fmla="*/ 3928148 w 4927336"/>
              <a:gd name="connsiteY53" fmla="*/ 3222941 h 4965424"/>
              <a:gd name="connsiteX54" fmla="*/ 3781256 w 4927336"/>
              <a:gd name="connsiteY54" fmla="*/ 3390909 h 4965424"/>
              <a:gd name="connsiteX55" fmla="*/ 3700954 w 4927336"/>
              <a:gd name="connsiteY55" fmla="*/ 3329200 h 4965424"/>
              <a:gd name="connsiteX56" fmla="*/ 3819072 w 4927336"/>
              <a:gd name="connsiteY56" fmla="*/ 3129475 h 4965424"/>
              <a:gd name="connsiteX57" fmla="*/ 3968978 w 4927336"/>
              <a:gd name="connsiteY57" fmla="*/ 2966625 h 4965424"/>
              <a:gd name="connsiteX58" fmla="*/ 3969128 w 4927336"/>
              <a:gd name="connsiteY58" fmla="*/ 2966625 h 4965424"/>
              <a:gd name="connsiteX59" fmla="*/ 3997618 w 4927336"/>
              <a:gd name="connsiteY59" fmla="*/ 2960012 h 4965424"/>
              <a:gd name="connsiteX60" fmla="*/ 2495824 w 4927336"/>
              <a:gd name="connsiteY60" fmla="*/ 2563395 h 4965424"/>
              <a:gd name="connsiteX61" fmla="*/ 2565888 w 4927336"/>
              <a:gd name="connsiteY61" fmla="*/ 2659739 h 4965424"/>
              <a:gd name="connsiteX62" fmla="*/ 2350746 w 4927336"/>
              <a:gd name="connsiteY62" fmla="*/ 2971441 h 4965424"/>
              <a:gd name="connsiteX63" fmla="*/ 2233080 w 4927336"/>
              <a:gd name="connsiteY63" fmla="*/ 2902810 h 4965424"/>
              <a:gd name="connsiteX64" fmla="*/ 2449426 w 4927336"/>
              <a:gd name="connsiteY64" fmla="*/ 2591860 h 4965424"/>
              <a:gd name="connsiteX65" fmla="*/ 2449578 w 4927336"/>
              <a:gd name="connsiteY65" fmla="*/ 2591860 h 4965424"/>
              <a:gd name="connsiteX66" fmla="*/ 2495824 w 4927336"/>
              <a:gd name="connsiteY66" fmla="*/ 2563395 h 4965424"/>
              <a:gd name="connsiteX67" fmla="*/ 3630424 w 4927336"/>
              <a:gd name="connsiteY67" fmla="*/ 2442104 h 4965424"/>
              <a:gd name="connsiteX68" fmla="*/ 3687394 w 4927336"/>
              <a:gd name="connsiteY68" fmla="*/ 2536924 h 4965424"/>
              <a:gd name="connsiteX69" fmla="*/ 3377036 w 4927336"/>
              <a:gd name="connsiteY69" fmla="*/ 3016745 h 4965424"/>
              <a:gd name="connsiteX70" fmla="*/ 3268412 w 4927336"/>
              <a:gd name="connsiteY70" fmla="*/ 2953381 h 4965424"/>
              <a:gd name="connsiteX71" fmla="*/ 3590972 w 4927336"/>
              <a:gd name="connsiteY71" fmla="*/ 2462724 h 4965424"/>
              <a:gd name="connsiteX72" fmla="*/ 3590972 w 4927336"/>
              <a:gd name="connsiteY72" fmla="*/ 2462573 h 4965424"/>
              <a:gd name="connsiteX73" fmla="*/ 3630424 w 4927336"/>
              <a:gd name="connsiteY73" fmla="*/ 2442104 h 4965424"/>
              <a:gd name="connsiteX74" fmla="*/ 4856180 w 4927336"/>
              <a:gd name="connsiteY74" fmla="*/ 2426987 h 4965424"/>
              <a:gd name="connsiteX75" fmla="*/ 4923554 w 4927336"/>
              <a:gd name="connsiteY75" fmla="*/ 2491922 h 4965424"/>
              <a:gd name="connsiteX76" fmla="*/ 4816586 w 4927336"/>
              <a:gd name="connsiteY76" fmla="*/ 2723856 h 4965424"/>
              <a:gd name="connsiteX77" fmla="*/ 4692594 w 4927336"/>
              <a:gd name="connsiteY77" fmla="*/ 2943146 h 4965424"/>
              <a:gd name="connsiteX78" fmla="*/ 4614702 w 4927336"/>
              <a:gd name="connsiteY78" fmla="*/ 2910938 h 4965424"/>
              <a:gd name="connsiteX79" fmla="*/ 4702536 w 4927336"/>
              <a:gd name="connsiteY79" fmla="*/ 2691948 h 4965424"/>
              <a:gd name="connsiteX80" fmla="*/ 4825022 w 4927336"/>
              <a:gd name="connsiteY80" fmla="*/ 2450382 h 4965424"/>
              <a:gd name="connsiteX81" fmla="*/ 4856180 w 4927336"/>
              <a:gd name="connsiteY81" fmla="*/ 2426987 h 4965424"/>
              <a:gd name="connsiteX82" fmla="*/ 4422896 w 4927336"/>
              <a:gd name="connsiteY82" fmla="*/ 2292294 h 4965424"/>
              <a:gd name="connsiteX83" fmla="*/ 4476096 w 4927336"/>
              <a:gd name="connsiteY83" fmla="*/ 2380998 h 4965424"/>
              <a:gd name="connsiteX84" fmla="*/ 4334778 w 4927336"/>
              <a:gd name="connsiteY84" fmla="*/ 2600138 h 4965424"/>
              <a:gd name="connsiteX85" fmla="*/ 4181556 w 4927336"/>
              <a:gd name="connsiteY85" fmla="*/ 2774276 h 4965424"/>
              <a:gd name="connsiteX86" fmla="*/ 4106830 w 4927336"/>
              <a:gd name="connsiteY86" fmla="*/ 2716933 h 4965424"/>
              <a:gd name="connsiteX87" fmla="*/ 4229768 w 4927336"/>
              <a:gd name="connsiteY87" fmla="*/ 2505318 h 4965424"/>
              <a:gd name="connsiteX88" fmla="*/ 4384494 w 4927336"/>
              <a:gd name="connsiteY88" fmla="*/ 2310410 h 4965424"/>
              <a:gd name="connsiteX89" fmla="*/ 4384344 w 4927336"/>
              <a:gd name="connsiteY89" fmla="*/ 2310259 h 4965424"/>
              <a:gd name="connsiteX90" fmla="*/ 4422896 w 4927336"/>
              <a:gd name="connsiteY90" fmla="*/ 2292294 h 4965424"/>
              <a:gd name="connsiteX91" fmla="*/ 2242724 w 4927336"/>
              <a:gd name="connsiteY91" fmla="*/ 2095634 h 4965424"/>
              <a:gd name="connsiteX92" fmla="*/ 2313382 w 4927336"/>
              <a:gd name="connsiteY92" fmla="*/ 2175554 h 4965424"/>
              <a:gd name="connsiteX93" fmla="*/ 2098994 w 4927336"/>
              <a:gd name="connsiteY93" fmla="*/ 2489966 h 4965424"/>
              <a:gd name="connsiteX94" fmla="*/ 1865622 w 4927336"/>
              <a:gd name="connsiteY94" fmla="*/ 2788123 h 4965424"/>
              <a:gd name="connsiteX95" fmla="*/ 1792402 w 4927336"/>
              <a:gd name="connsiteY95" fmla="*/ 2722953 h 4965424"/>
              <a:gd name="connsiteX96" fmla="*/ 1990518 w 4927336"/>
              <a:gd name="connsiteY96" fmla="*/ 2408390 h 4965424"/>
              <a:gd name="connsiteX97" fmla="*/ 2203400 w 4927336"/>
              <a:gd name="connsiteY97" fmla="*/ 2111588 h 4965424"/>
              <a:gd name="connsiteX98" fmla="*/ 2203250 w 4927336"/>
              <a:gd name="connsiteY98" fmla="*/ 2111588 h 4965424"/>
              <a:gd name="connsiteX99" fmla="*/ 2242724 w 4927336"/>
              <a:gd name="connsiteY99" fmla="*/ 2095634 h 4965424"/>
              <a:gd name="connsiteX100" fmla="*/ 1589452 w 4927336"/>
              <a:gd name="connsiteY100" fmla="*/ 1984646 h 4965424"/>
              <a:gd name="connsiteX101" fmla="*/ 1647014 w 4927336"/>
              <a:gd name="connsiteY101" fmla="*/ 2079530 h 4965424"/>
              <a:gd name="connsiteX102" fmla="*/ 1386676 w 4927336"/>
              <a:gd name="connsiteY102" fmla="*/ 2393339 h 4965424"/>
              <a:gd name="connsiteX103" fmla="*/ 1306676 w 4927336"/>
              <a:gd name="connsiteY103" fmla="*/ 2331781 h 4965424"/>
              <a:gd name="connsiteX104" fmla="*/ 1548334 w 4927336"/>
              <a:gd name="connsiteY104" fmla="*/ 2003523 h 4965424"/>
              <a:gd name="connsiteX105" fmla="*/ 1548334 w 4927336"/>
              <a:gd name="connsiteY105" fmla="*/ 2003373 h 4965424"/>
              <a:gd name="connsiteX106" fmla="*/ 1589452 w 4927336"/>
              <a:gd name="connsiteY106" fmla="*/ 1984646 h 4965424"/>
              <a:gd name="connsiteX107" fmla="*/ 3147072 w 4927336"/>
              <a:gd name="connsiteY107" fmla="*/ 1955460 h 4965424"/>
              <a:gd name="connsiteX108" fmla="*/ 3209954 w 4927336"/>
              <a:gd name="connsiteY108" fmla="*/ 2059212 h 4965424"/>
              <a:gd name="connsiteX109" fmla="*/ 3111272 w 4927336"/>
              <a:gd name="connsiteY109" fmla="*/ 2227329 h 4965424"/>
              <a:gd name="connsiteX110" fmla="*/ 3002044 w 4927336"/>
              <a:gd name="connsiteY110" fmla="*/ 2378590 h 4965424"/>
              <a:gd name="connsiteX111" fmla="*/ 2902006 w 4927336"/>
              <a:gd name="connsiteY111" fmla="*/ 2320343 h 4965424"/>
              <a:gd name="connsiteX112" fmla="*/ 2994210 w 4927336"/>
              <a:gd name="connsiteY112" fmla="*/ 2144700 h 4965424"/>
              <a:gd name="connsiteX113" fmla="*/ 3105396 w 4927336"/>
              <a:gd name="connsiteY113" fmla="*/ 1978388 h 4965424"/>
              <a:gd name="connsiteX114" fmla="*/ 3105396 w 4927336"/>
              <a:gd name="connsiteY114" fmla="*/ 1978539 h 4965424"/>
              <a:gd name="connsiteX115" fmla="*/ 3147072 w 4927336"/>
              <a:gd name="connsiteY115" fmla="*/ 1955460 h 4965424"/>
              <a:gd name="connsiteX116" fmla="*/ 746704 w 4927336"/>
              <a:gd name="connsiteY116" fmla="*/ 1927413 h 4965424"/>
              <a:gd name="connsiteX117" fmla="*/ 804078 w 4927336"/>
              <a:gd name="connsiteY117" fmla="*/ 2006232 h 4965424"/>
              <a:gd name="connsiteX118" fmla="*/ 551422 w 4927336"/>
              <a:gd name="connsiteY118" fmla="*/ 2357969 h 4965424"/>
              <a:gd name="connsiteX119" fmla="*/ 484228 w 4927336"/>
              <a:gd name="connsiteY119" fmla="*/ 2318686 h 4965424"/>
              <a:gd name="connsiteX120" fmla="*/ 710970 w 4927336"/>
              <a:gd name="connsiteY120" fmla="*/ 1951898 h 4965424"/>
              <a:gd name="connsiteX121" fmla="*/ 746704 w 4927336"/>
              <a:gd name="connsiteY121" fmla="*/ 1927413 h 4965424"/>
              <a:gd name="connsiteX122" fmla="*/ 4185026 w 4927336"/>
              <a:gd name="connsiteY122" fmla="*/ 1861090 h 4965424"/>
              <a:gd name="connsiteX123" fmla="*/ 4231424 w 4927336"/>
              <a:gd name="connsiteY123" fmla="*/ 1926914 h 4965424"/>
              <a:gd name="connsiteX124" fmla="*/ 4109692 w 4927336"/>
              <a:gd name="connsiteY124" fmla="*/ 2134315 h 4965424"/>
              <a:gd name="connsiteX125" fmla="*/ 3943514 w 4927336"/>
              <a:gd name="connsiteY125" fmla="*/ 2321999 h 4965424"/>
              <a:gd name="connsiteX126" fmla="*/ 3852216 w 4927336"/>
              <a:gd name="connsiteY126" fmla="*/ 2251862 h 4965424"/>
              <a:gd name="connsiteX127" fmla="*/ 3987960 w 4927336"/>
              <a:gd name="connsiteY127" fmla="*/ 2040398 h 4965424"/>
              <a:gd name="connsiteX128" fmla="*/ 4154288 w 4927336"/>
              <a:gd name="connsiteY128" fmla="*/ 1867614 h 4965424"/>
              <a:gd name="connsiteX129" fmla="*/ 4154438 w 4927336"/>
              <a:gd name="connsiteY129" fmla="*/ 1867764 h 4965424"/>
              <a:gd name="connsiteX130" fmla="*/ 4185026 w 4927336"/>
              <a:gd name="connsiteY130" fmla="*/ 1861090 h 4965424"/>
              <a:gd name="connsiteX131" fmla="*/ 1846898 w 4927336"/>
              <a:gd name="connsiteY131" fmla="*/ 1619572 h 4965424"/>
              <a:gd name="connsiteX132" fmla="*/ 1902532 w 4927336"/>
              <a:gd name="connsiteY132" fmla="*/ 1692423 h 4965424"/>
              <a:gd name="connsiteX133" fmla="*/ 1802044 w 4927336"/>
              <a:gd name="connsiteY133" fmla="*/ 1881311 h 4965424"/>
              <a:gd name="connsiteX134" fmla="*/ 1727016 w 4927336"/>
              <a:gd name="connsiteY134" fmla="*/ 1837513 h 4965424"/>
              <a:gd name="connsiteX135" fmla="*/ 1818314 w 4927336"/>
              <a:gd name="connsiteY135" fmla="*/ 1643207 h 4965424"/>
              <a:gd name="connsiteX136" fmla="*/ 1818466 w 4927336"/>
              <a:gd name="connsiteY136" fmla="*/ 1643357 h 4965424"/>
              <a:gd name="connsiteX137" fmla="*/ 1846898 w 4927336"/>
              <a:gd name="connsiteY137" fmla="*/ 1619572 h 4965424"/>
              <a:gd name="connsiteX138" fmla="*/ 4834514 w 4927336"/>
              <a:gd name="connsiteY138" fmla="*/ 1608010 h 4965424"/>
              <a:gd name="connsiteX139" fmla="*/ 4903668 w 4927336"/>
              <a:gd name="connsiteY139" fmla="*/ 1674512 h 4965424"/>
              <a:gd name="connsiteX140" fmla="*/ 4687170 w 4927336"/>
              <a:gd name="connsiteY140" fmla="*/ 2169232 h 4965424"/>
              <a:gd name="connsiteX141" fmla="*/ 4585022 w 4927336"/>
              <a:gd name="connsiteY141" fmla="*/ 2109631 h 4965424"/>
              <a:gd name="connsiteX142" fmla="*/ 4803780 w 4927336"/>
              <a:gd name="connsiteY142" fmla="*/ 1632519 h 4965424"/>
              <a:gd name="connsiteX143" fmla="*/ 4834514 w 4927336"/>
              <a:gd name="connsiteY143" fmla="*/ 1608010 h 4965424"/>
              <a:gd name="connsiteX144" fmla="*/ 1473858 w 4927336"/>
              <a:gd name="connsiteY144" fmla="*/ 1407196 h 4965424"/>
              <a:gd name="connsiteX145" fmla="*/ 1518202 w 4927336"/>
              <a:gd name="connsiteY145" fmla="*/ 1517382 h 4965424"/>
              <a:gd name="connsiteX146" fmla="*/ 1226976 w 4927336"/>
              <a:gd name="connsiteY146" fmla="*/ 1801241 h 4965424"/>
              <a:gd name="connsiteX147" fmla="*/ 1146524 w 4927336"/>
              <a:gd name="connsiteY147" fmla="*/ 1720869 h 4965424"/>
              <a:gd name="connsiteX148" fmla="*/ 1427052 w 4927336"/>
              <a:gd name="connsiteY148" fmla="*/ 1426475 h 4965424"/>
              <a:gd name="connsiteX149" fmla="*/ 1427202 w 4927336"/>
              <a:gd name="connsiteY149" fmla="*/ 1426475 h 4965424"/>
              <a:gd name="connsiteX150" fmla="*/ 1473858 w 4927336"/>
              <a:gd name="connsiteY150" fmla="*/ 1407196 h 4965424"/>
              <a:gd name="connsiteX151" fmla="*/ 4049690 w 4927336"/>
              <a:gd name="connsiteY151" fmla="*/ 1347301 h 4965424"/>
              <a:gd name="connsiteX152" fmla="*/ 4109542 w 4927336"/>
              <a:gd name="connsiteY152" fmla="*/ 1445740 h 4965424"/>
              <a:gd name="connsiteX153" fmla="*/ 3819070 w 4927336"/>
              <a:gd name="connsiteY153" fmla="*/ 1851059 h 4965424"/>
              <a:gd name="connsiteX154" fmla="*/ 3710446 w 4927336"/>
              <a:gd name="connsiteY154" fmla="*/ 1787695 h 4965424"/>
              <a:gd name="connsiteX155" fmla="*/ 4008298 w 4927336"/>
              <a:gd name="connsiteY155" fmla="*/ 1367777 h 4965424"/>
              <a:gd name="connsiteX156" fmla="*/ 4008448 w 4927336"/>
              <a:gd name="connsiteY156" fmla="*/ 1367777 h 4965424"/>
              <a:gd name="connsiteX157" fmla="*/ 4049690 w 4927336"/>
              <a:gd name="connsiteY157" fmla="*/ 1347301 h 4965424"/>
              <a:gd name="connsiteX158" fmla="*/ 3070920 w 4927336"/>
              <a:gd name="connsiteY158" fmla="*/ 1067585 h 4965424"/>
              <a:gd name="connsiteX159" fmla="*/ 3133420 w 4927336"/>
              <a:gd name="connsiteY159" fmla="*/ 1169708 h 4965424"/>
              <a:gd name="connsiteX160" fmla="*/ 2658392 w 4927336"/>
              <a:gd name="connsiteY160" fmla="*/ 1914724 h 4965424"/>
              <a:gd name="connsiteX161" fmla="*/ 2534248 w 4927336"/>
              <a:gd name="connsiteY161" fmla="*/ 1842329 h 4965424"/>
              <a:gd name="connsiteX162" fmla="*/ 3029918 w 4927336"/>
              <a:gd name="connsiteY162" fmla="*/ 1090088 h 4965424"/>
              <a:gd name="connsiteX163" fmla="*/ 3029918 w 4927336"/>
              <a:gd name="connsiteY163" fmla="*/ 1089938 h 4965424"/>
              <a:gd name="connsiteX164" fmla="*/ 3070920 w 4927336"/>
              <a:gd name="connsiteY164" fmla="*/ 1067585 h 4965424"/>
              <a:gd name="connsiteX165" fmla="*/ 4846810 w 4927336"/>
              <a:gd name="connsiteY165" fmla="*/ 882192 h 4965424"/>
              <a:gd name="connsiteX166" fmla="*/ 4902762 w 4927336"/>
              <a:gd name="connsiteY166" fmla="*/ 975551 h 4965424"/>
              <a:gd name="connsiteX167" fmla="*/ 4815984 w 4927336"/>
              <a:gd name="connsiteY167" fmla="*/ 1130425 h 4965424"/>
              <a:gd name="connsiteX168" fmla="*/ 4718808 w 4927336"/>
              <a:gd name="connsiteY168" fmla="*/ 1270698 h 4965424"/>
              <a:gd name="connsiteX169" fmla="*/ 4621180 w 4927336"/>
              <a:gd name="connsiteY169" fmla="*/ 1213957 h 4965424"/>
              <a:gd name="connsiteX170" fmla="*/ 4706454 w 4927336"/>
              <a:gd name="connsiteY170" fmla="*/ 1053816 h 4965424"/>
              <a:gd name="connsiteX171" fmla="*/ 4808450 w 4927336"/>
              <a:gd name="connsiteY171" fmla="*/ 903157 h 4965424"/>
              <a:gd name="connsiteX172" fmla="*/ 4808752 w 4927336"/>
              <a:gd name="connsiteY172" fmla="*/ 903007 h 4965424"/>
              <a:gd name="connsiteX173" fmla="*/ 4846810 w 4927336"/>
              <a:gd name="connsiteY173" fmla="*/ 882192 h 4965424"/>
              <a:gd name="connsiteX174" fmla="*/ 796204 w 4927336"/>
              <a:gd name="connsiteY174" fmla="*/ 828602 h 4965424"/>
              <a:gd name="connsiteX175" fmla="*/ 849426 w 4927336"/>
              <a:gd name="connsiteY175" fmla="*/ 915951 h 4965424"/>
              <a:gd name="connsiteX176" fmla="*/ 95074 w 4927336"/>
              <a:gd name="connsiteY176" fmla="*/ 1883418 h 4965424"/>
              <a:gd name="connsiteX177" fmla="*/ 9198 w 4927336"/>
              <a:gd name="connsiteY177" fmla="*/ 1817345 h 4965424"/>
              <a:gd name="connsiteX178" fmla="*/ 758878 w 4927336"/>
              <a:gd name="connsiteY178" fmla="*/ 846266 h 4965424"/>
              <a:gd name="connsiteX179" fmla="*/ 758878 w 4927336"/>
              <a:gd name="connsiteY179" fmla="*/ 846115 h 4965424"/>
              <a:gd name="connsiteX180" fmla="*/ 796204 w 4927336"/>
              <a:gd name="connsiteY180" fmla="*/ 828602 h 4965424"/>
              <a:gd name="connsiteX181" fmla="*/ 1372530 w 4927336"/>
              <a:gd name="connsiteY181" fmla="*/ 807421 h 4965424"/>
              <a:gd name="connsiteX182" fmla="*/ 1431874 w 4927336"/>
              <a:gd name="connsiteY182" fmla="*/ 905415 h 4965424"/>
              <a:gd name="connsiteX183" fmla="*/ 1057938 w 4927336"/>
              <a:gd name="connsiteY183" fmla="*/ 1346404 h 4965424"/>
              <a:gd name="connsiteX184" fmla="*/ 958050 w 4927336"/>
              <a:gd name="connsiteY184" fmla="*/ 1269343 h 4965424"/>
              <a:gd name="connsiteX185" fmla="*/ 1327166 w 4927336"/>
              <a:gd name="connsiteY185" fmla="*/ 824743 h 4965424"/>
              <a:gd name="connsiteX186" fmla="*/ 1327316 w 4927336"/>
              <a:gd name="connsiteY186" fmla="*/ 824743 h 4965424"/>
              <a:gd name="connsiteX187" fmla="*/ 1372530 w 4927336"/>
              <a:gd name="connsiteY187" fmla="*/ 807421 h 4965424"/>
              <a:gd name="connsiteX188" fmla="*/ 2484472 w 4927336"/>
              <a:gd name="connsiteY188" fmla="*/ 796431 h 4965424"/>
              <a:gd name="connsiteX189" fmla="*/ 2563478 w 4927336"/>
              <a:gd name="connsiteY189" fmla="*/ 888859 h 4965424"/>
              <a:gd name="connsiteX190" fmla="*/ 2470520 w 4927336"/>
              <a:gd name="connsiteY190" fmla="*/ 1091894 h 4965424"/>
              <a:gd name="connsiteX191" fmla="*/ 2348636 w 4927336"/>
              <a:gd name="connsiteY191" fmla="*/ 1277320 h 4965424"/>
              <a:gd name="connsiteX192" fmla="*/ 2227204 w 4927336"/>
              <a:gd name="connsiteY192" fmla="*/ 1227050 h 4965424"/>
              <a:gd name="connsiteX193" fmla="*/ 2315190 w 4927336"/>
              <a:gd name="connsiteY193" fmla="*/ 1016942 h 4965424"/>
              <a:gd name="connsiteX194" fmla="*/ 2442046 w 4927336"/>
              <a:gd name="connsiteY194" fmla="*/ 818421 h 4965424"/>
              <a:gd name="connsiteX195" fmla="*/ 2442196 w 4927336"/>
              <a:gd name="connsiteY195" fmla="*/ 818270 h 4965424"/>
              <a:gd name="connsiteX196" fmla="*/ 2484472 w 4927336"/>
              <a:gd name="connsiteY196" fmla="*/ 796431 h 4965424"/>
              <a:gd name="connsiteX197" fmla="*/ 3804908 w 4927336"/>
              <a:gd name="connsiteY197" fmla="*/ 791385 h 4965424"/>
              <a:gd name="connsiteX198" fmla="*/ 3862912 w 4927336"/>
              <a:gd name="connsiteY198" fmla="*/ 870046 h 4965424"/>
              <a:gd name="connsiteX199" fmla="*/ 3715266 w 4927336"/>
              <a:gd name="connsiteY199" fmla="*/ 1245865 h 4965424"/>
              <a:gd name="connsiteX200" fmla="*/ 3594890 w 4927336"/>
              <a:gd name="connsiteY200" fmla="*/ 1195144 h 4965424"/>
              <a:gd name="connsiteX201" fmla="*/ 3747960 w 4927336"/>
              <a:gd name="connsiteY201" fmla="*/ 821733 h 4965424"/>
              <a:gd name="connsiteX202" fmla="*/ 3747960 w 4927336"/>
              <a:gd name="connsiteY202" fmla="*/ 821582 h 4965424"/>
              <a:gd name="connsiteX203" fmla="*/ 3804908 w 4927336"/>
              <a:gd name="connsiteY203" fmla="*/ 791385 h 4965424"/>
              <a:gd name="connsiteX204" fmla="*/ 4513554 w 4927336"/>
              <a:gd name="connsiteY204" fmla="*/ 690894 h 4965424"/>
              <a:gd name="connsiteX205" fmla="*/ 4546152 w 4927336"/>
              <a:gd name="connsiteY205" fmla="*/ 758066 h 4965424"/>
              <a:gd name="connsiteX206" fmla="*/ 4316246 w 4927336"/>
              <a:gd name="connsiteY206" fmla="*/ 983227 h 4965424"/>
              <a:gd name="connsiteX207" fmla="*/ 4240012 w 4927336"/>
              <a:gd name="connsiteY207" fmla="*/ 907070 h 4965424"/>
              <a:gd name="connsiteX208" fmla="*/ 4498996 w 4927336"/>
              <a:gd name="connsiteY208" fmla="*/ 696960 h 4965424"/>
              <a:gd name="connsiteX209" fmla="*/ 4513554 w 4927336"/>
              <a:gd name="connsiteY209" fmla="*/ 690894 h 4965424"/>
              <a:gd name="connsiteX210" fmla="*/ 2044024 w 4927336"/>
              <a:gd name="connsiteY210" fmla="*/ 222367 h 4965424"/>
              <a:gd name="connsiteX211" fmla="*/ 2092816 w 4927336"/>
              <a:gd name="connsiteY211" fmla="*/ 302329 h 4965424"/>
              <a:gd name="connsiteX212" fmla="*/ 1983288 w 4927336"/>
              <a:gd name="connsiteY212" fmla="*/ 484293 h 4965424"/>
              <a:gd name="connsiteX213" fmla="*/ 1866676 w 4927336"/>
              <a:gd name="connsiteY213" fmla="*/ 646089 h 4965424"/>
              <a:gd name="connsiteX214" fmla="*/ 1782910 w 4927336"/>
              <a:gd name="connsiteY214" fmla="*/ 597325 h 4965424"/>
              <a:gd name="connsiteX215" fmla="*/ 1888974 w 4927336"/>
              <a:gd name="connsiteY215" fmla="*/ 413704 h 4965424"/>
              <a:gd name="connsiteX216" fmla="*/ 2011762 w 4927336"/>
              <a:gd name="connsiteY216" fmla="*/ 239717 h 4965424"/>
              <a:gd name="connsiteX217" fmla="*/ 2011762 w 4927336"/>
              <a:gd name="connsiteY217" fmla="*/ 239868 h 4965424"/>
              <a:gd name="connsiteX218" fmla="*/ 2044024 w 4927336"/>
              <a:gd name="connsiteY218" fmla="*/ 222367 h 4965424"/>
              <a:gd name="connsiteX219" fmla="*/ 2590584 w 4927336"/>
              <a:gd name="connsiteY219" fmla="*/ 115881 h 4965424"/>
              <a:gd name="connsiteX220" fmla="*/ 2645584 w 4927336"/>
              <a:gd name="connsiteY220" fmla="*/ 191102 h 4965424"/>
              <a:gd name="connsiteX221" fmla="*/ 2533494 w 4927336"/>
              <a:gd name="connsiteY221" fmla="*/ 384505 h 4965424"/>
              <a:gd name="connsiteX222" fmla="*/ 2417186 w 4927336"/>
              <a:gd name="connsiteY222" fmla="*/ 556687 h 4965424"/>
              <a:gd name="connsiteX223" fmla="*/ 2339596 w 4927336"/>
              <a:gd name="connsiteY223" fmla="*/ 511534 h 4965424"/>
              <a:gd name="connsiteX224" fmla="*/ 2437374 w 4927336"/>
              <a:gd name="connsiteY224" fmla="*/ 328366 h 4965424"/>
              <a:gd name="connsiteX225" fmla="*/ 2556244 w 4927336"/>
              <a:gd name="connsiteY225" fmla="*/ 139026 h 4965424"/>
              <a:gd name="connsiteX226" fmla="*/ 2556394 w 4927336"/>
              <a:gd name="connsiteY226" fmla="*/ 139026 h 4965424"/>
              <a:gd name="connsiteX227" fmla="*/ 2590584 w 4927336"/>
              <a:gd name="connsiteY227" fmla="*/ 115881 h 4965424"/>
              <a:gd name="connsiteX228" fmla="*/ 3188456 w 4927336"/>
              <a:gd name="connsiteY228" fmla="*/ 104633 h 4965424"/>
              <a:gd name="connsiteX229" fmla="*/ 3229240 w 4927336"/>
              <a:gd name="connsiteY229" fmla="*/ 172890 h 4965424"/>
              <a:gd name="connsiteX230" fmla="*/ 3090934 w 4927336"/>
              <a:gd name="connsiteY230" fmla="*/ 393987 h 4965424"/>
              <a:gd name="connsiteX231" fmla="*/ 2946754 w 4927336"/>
              <a:gd name="connsiteY231" fmla="*/ 571738 h 4965424"/>
              <a:gd name="connsiteX232" fmla="*/ 2876396 w 4927336"/>
              <a:gd name="connsiteY232" fmla="*/ 517705 h 4965424"/>
              <a:gd name="connsiteX233" fmla="*/ 3005058 w 4927336"/>
              <a:gd name="connsiteY233" fmla="*/ 310305 h 4965424"/>
              <a:gd name="connsiteX234" fmla="*/ 3158882 w 4927336"/>
              <a:gd name="connsiteY234" fmla="*/ 118557 h 4965424"/>
              <a:gd name="connsiteX235" fmla="*/ 3158732 w 4927336"/>
              <a:gd name="connsiteY235" fmla="*/ 118557 h 4965424"/>
              <a:gd name="connsiteX236" fmla="*/ 3188456 w 4927336"/>
              <a:gd name="connsiteY236" fmla="*/ 104633 h 4965424"/>
              <a:gd name="connsiteX237" fmla="*/ 3926940 w 4927336"/>
              <a:gd name="connsiteY237" fmla="*/ 73811 h 4965424"/>
              <a:gd name="connsiteX238" fmla="*/ 3970180 w 4927336"/>
              <a:gd name="connsiteY238" fmla="*/ 146250 h 4965424"/>
              <a:gd name="connsiteX239" fmla="*/ 3901932 w 4927336"/>
              <a:gd name="connsiteY239" fmla="*/ 303381 h 4965424"/>
              <a:gd name="connsiteX240" fmla="*/ 3811236 w 4927336"/>
              <a:gd name="connsiteY240" fmla="*/ 435678 h 4965424"/>
              <a:gd name="connsiteX241" fmla="*/ 3733194 w 4927336"/>
              <a:gd name="connsiteY241" fmla="*/ 403920 h 4965424"/>
              <a:gd name="connsiteX242" fmla="*/ 3776282 w 4927336"/>
              <a:gd name="connsiteY242" fmla="*/ 253714 h 4965424"/>
              <a:gd name="connsiteX243" fmla="*/ 3859296 w 4927336"/>
              <a:gd name="connsiteY243" fmla="*/ 99292 h 4965424"/>
              <a:gd name="connsiteX244" fmla="*/ 3859446 w 4927336"/>
              <a:gd name="connsiteY244" fmla="*/ 99593 h 4965424"/>
              <a:gd name="connsiteX245" fmla="*/ 3895096 w 4927336"/>
              <a:gd name="connsiteY245" fmla="*/ 73972 h 4965424"/>
              <a:gd name="connsiteX246" fmla="*/ 3926940 w 4927336"/>
              <a:gd name="connsiteY246" fmla="*/ 73811 h 4965424"/>
              <a:gd name="connsiteX247" fmla="*/ 1277272 w 4927336"/>
              <a:gd name="connsiteY247" fmla="*/ 4379 h 4965424"/>
              <a:gd name="connsiteX248" fmla="*/ 1327166 w 4927336"/>
              <a:gd name="connsiteY248" fmla="*/ 86500 h 4965424"/>
              <a:gd name="connsiteX249" fmla="*/ 1175302 w 4927336"/>
              <a:gd name="connsiteY249" fmla="*/ 277947 h 4965424"/>
              <a:gd name="connsiteX250" fmla="*/ 1011684 w 4927336"/>
              <a:gd name="connsiteY250" fmla="*/ 452987 h 4965424"/>
              <a:gd name="connsiteX251" fmla="*/ 950066 w 4927336"/>
              <a:gd name="connsiteY251" fmla="*/ 405728 h 4965424"/>
              <a:gd name="connsiteX252" fmla="*/ 1086262 w 4927336"/>
              <a:gd name="connsiteY252" fmla="*/ 209315 h 4965424"/>
              <a:gd name="connsiteX253" fmla="*/ 1241290 w 4927336"/>
              <a:gd name="connsiteY253" fmla="*/ 20427 h 4965424"/>
              <a:gd name="connsiteX254" fmla="*/ 1277272 w 4927336"/>
              <a:gd name="connsiteY254" fmla="*/ 4379 h 4965424"/>
              <a:gd name="connsiteX255" fmla="*/ 4792598 w 4927336"/>
              <a:gd name="connsiteY255" fmla="*/ 4 h 4965424"/>
              <a:gd name="connsiteX256" fmla="*/ 4840690 w 4927336"/>
              <a:gd name="connsiteY256" fmla="*/ 80177 h 4965424"/>
              <a:gd name="connsiteX257" fmla="*/ 4702688 w 4927336"/>
              <a:gd name="connsiteY257" fmla="*/ 301876 h 4965424"/>
              <a:gd name="connsiteX258" fmla="*/ 4558808 w 4927336"/>
              <a:gd name="connsiteY258" fmla="*/ 482637 h 4965424"/>
              <a:gd name="connsiteX259" fmla="*/ 4481820 w 4927336"/>
              <a:gd name="connsiteY259" fmla="*/ 423487 h 4965424"/>
              <a:gd name="connsiteX260" fmla="*/ 4608224 w 4927336"/>
              <a:gd name="connsiteY260" fmla="*/ 213076 h 4965424"/>
              <a:gd name="connsiteX261" fmla="*/ 4758280 w 4927336"/>
              <a:gd name="connsiteY261" fmla="*/ 16663 h 4965424"/>
              <a:gd name="connsiteX262" fmla="*/ 4758432 w 4927336"/>
              <a:gd name="connsiteY262" fmla="*/ 16814 h 4965424"/>
              <a:gd name="connsiteX263" fmla="*/ 4792598 w 4927336"/>
              <a:gd name="connsiteY263" fmla="*/ 4 h 49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4927336" h="4965424">
                <a:moveTo>
                  <a:pt x="4638864" y="4656477"/>
                </a:moveTo>
                <a:cubicBezTo>
                  <a:pt x="4672988" y="4655912"/>
                  <a:pt x="4702536" y="4698186"/>
                  <a:pt x="4685814" y="4735551"/>
                </a:cubicBezTo>
                <a:cubicBezTo>
                  <a:pt x="4664420" y="4783111"/>
                  <a:pt x="4641068" y="4826759"/>
                  <a:pt x="4608826" y="4868148"/>
                </a:cubicBezTo>
                <a:cubicBezTo>
                  <a:pt x="4582462" y="4902012"/>
                  <a:pt x="4553384" y="4956647"/>
                  <a:pt x="4508336" y="4964624"/>
                </a:cubicBezTo>
                <a:cubicBezTo>
                  <a:pt x="4487244" y="4968386"/>
                  <a:pt x="4462988" y="4958905"/>
                  <a:pt x="4457716" y="4935877"/>
                </a:cubicBezTo>
                <a:cubicBezTo>
                  <a:pt x="4446718" y="4887263"/>
                  <a:pt x="4483326" y="4840454"/>
                  <a:pt x="4506980" y="4799517"/>
                </a:cubicBezTo>
                <a:cubicBezTo>
                  <a:pt x="4534100" y="4752557"/>
                  <a:pt x="4567546" y="4712221"/>
                  <a:pt x="4604758" y="4672939"/>
                </a:cubicBezTo>
                <a:lnTo>
                  <a:pt x="4604758" y="4673089"/>
                </a:lnTo>
                <a:cubicBezTo>
                  <a:pt x="4615606" y="4661613"/>
                  <a:pt x="4627488" y="4656665"/>
                  <a:pt x="4638864" y="4656477"/>
                </a:cubicBezTo>
                <a:close/>
                <a:moveTo>
                  <a:pt x="4545414" y="4147022"/>
                </a:moveTo>
                <a:cubicBezTo>
                  <a:pt x="4576058" y="4152433"/>
                  <a:pt x="4596850" y="4196767"/>
                  <a:pt x="4583064" y="4227132"/>
                </a:cubicBezTo>
                <a:cubicBezTo>
                  <a:pt x="4539070" y="4324210"/>
                  <a:pt x="4456208" y="4400518"/>
                  <a:pt x="4384796" y="4478331"/>
                </a:cubicBezTo>
                <a:cubicBezTo>
                  <a:pt x="4344720" y="4521978"/>
                  <a:pt x="4268938" y="4464033"/>
                  <a:pt x="4302536" y="4414967"/>
                </a:cubicBezTo>
                <a:cubicBezTo>
                  <a:pt x="4365512" y="4323006"/>
                  <a:pt x="4423364" y="4225176"/>
                  <a:pt x="4512554" y="4156544"/>
                </a:cubicBezTo>
                <a:lnTo>
                  <a:pt x="4512404" y="4156544"/>
                </a:lnTo>
                <a:cubicBezTo>
                  <a:pt x="4523892" y="4147739"/>
                  <a:pt x="4535200" y="4145218"/>
                  <a:pt x="4545414" y="4147022"/>
                </a:cubicBezTo>
                <a:close/>
                <a:moveTo>
                  <a:pt x="3935200" y="3955042"/>
                </a:moveTo>
                <a:cubicBezTo>
                  <a:pt x="3971416" y="3954732"/>
                  <a:pt x="4005172" y="3996667"/>
                  <a:pt x="3983590" y="4035385"/>
                </a:cubicBezTo>
                <a:cubicBezTo>
                  <a:pt x="3940200" y="4113047"/>
                  <a:pt x="3885662" y="4180626"/>
                  <a:pt x="3830972" y="4250462"/>
                </a:cubicBezTo>
                <a:cubicBezTo>
                  <a:pt x="3779748" y="4315782"/>
                  <a:pt x="3731538" y="4398863"/>
                  <a:pt x="3662686" y="4445671"/>
                </a:cubicBezTo>
                <a:cubicBezTo>
                  <a:pt x="3632252" y="4466442"/>
                  <a:pt x="3590822" y="4431975"/>
                  <a:pt x="3601066" y="4398412"/>
                </a:cubicBezTo>
                <a:cubicBezTo>
                  <a:pt x="3625624" y="4318341"/>
                  <a:pt x="3691312" y="4248204"/>
                  <a:pt x="3738920" y="4179572"/>
                </a:cubicBezTo>
                <a:cubicBezTo>
                  <a:pt x="3789542" y="4106876"/>
                  <a:pt x="3838506" y="4035235"/>
                  <a:pt x="3899974" y="3971118"/>
                </a:cubicBezTo>
                <a:lnTo>
                  <a:pt x="3900126" y="3971118"/>
                </a:lnTo>
                <a:cubicBezTo>
                  <a:pt x="3910786" y="3959943"/>
                  <a:pt x="3923130" y="3955146"/>
                  <a:pt x="3935200" y="3955042"/>
                </a:cubicBezTo>
                <a:close/>
                <a:moveTo>
                  <a:pt x="3386304" y="3529639"/>
                </a:moveTo>
                <a:cubicBezTo>
                  <a:pt x="3420604" y="3529696"/>
                  <a:pt x="3455266" y="3570051"/>
                  <a:pt x="3431876" y="3604479"/>
                </a:cubicBezTo>
                <a:cubicBezTo>
                  <a:pt x="3363476" y="3705169"/>
                  <a:pt x="3296132" y="3817750"/>
                  <a:pt x="3209804" y="3903991"/>
                </a:cubicBezTo>
                <a:cubicBezTo>
                  <a:pt x="3164908" y="3948993"/>
                  <a:pt x="3091688" y="3891348"/>
                  <a:pt x="3122874" y="3837015"/>
                </a:cubicBezTo>
                <a:cubicBezTo>
                  <a:pt x="3183438" y="3731358"/>
                  <a:pt x="3275040" y="3636688"/>
                  <a:pt x="3354286" y="3544728"/>
                </a:cubicBezTo>
                <a:cubicBezTo>
                  <a:pt x="3363476" y="3534079"/>
                  <a:pt x="3374870" y="3529620"/>
                  <a:pt x="3386304" y="3529639"/>
                </a:cubicBezTo>
                <a:close/>
                <a:moveTo>
                  <a:pt x="4855152" y="3391375"/>
                </a:moveTo>
                <a:cubicBezTo>
                  <a:pt x="4887066" y="3390889"/>
                  <a:pt x="4914552" y="3428986"/>
                  <a:pt x="4898394" y="3464205"/>
                </a:cubicBezTo>
                <a:cubicBezTo>
                  <a:pt x="4845662" y="3578592"/>
                  <a:pt x="4762950" y="3677626"/>
                  <a:pt x="4689730" y="3779671"/>
                </a:cubicBezTo>
                <a:cubicBezTo>
                  <a:pt x="4648298" y="3837466"/>
                  <a:pt x="4552328" y="3783735"/>
                  <a:pt x="4592856" y="3723080"/>
                </a:cubicBezTo>
                <a:cubicBezTo>
                  <a:pt x="4665172" y="3614864"/>
                  <a:pt x="4731162" y="3499123"/>
                  <a:pt x="4823214" y="3406259"/>
                </a:cubicBezTo>
                <a:cubicBezTo>
                  <a:pt x="4833384" y="3395987"/>
                  <a:pt x="4844514" y="3391538"/>
                  <a:pt x="4855152" y="3391375"/>
                </a:cubicBezTo>
                <a:close/>
                <a:moveTo>
                  <a:pt x="4309806" y="3226235"/>
                </a:moveTo>
                <a:cubicBezTo>
                  <a:pt x="4333466" y="3231340"/>
                  <a:pt x="4352554" y="3251670"/>
                  <a:pt x="4341706" y="3280285"/>
                </a:cubicBezTo>
                <a:cubicBezTo>
                  <a:pt x="4285360" y="3428385"/>
                  <a:pt x="4206566" y="3564746"/>
                  <a:pt x="4131838" y="3704267"/>
                </a:cubicBezTo>
                <a:cubicBezTo>
                  <a:pt x="4098844" y="3765675"/>
                  <a:pt x="4007696" y="3711491"/>
                  <a:pt x="4038732" y="3649933"/>
                </a:cubicBezTo>
                <a:cubicBezTo>
                  <a:pt x="4107884" y="3512670"/>
                  <a:pt x="4171914" y="3372697"/>
                  <a:pt x="4258242" y="3245216"/>
                </a:cubicBezTo>
                <a:cubicBezTo>
                  <a:pt x="4265096" y="3235094"/>
                  <a:pt x="4274946" y="3229046"/>
                  <a:pt x="4285564" y="3226462"/>
                </a:cubicBezTo>
                <a:cubicBezTo>
                  <a:pt x="4293526" y="3224523"/>
                  <a:pt x="4301920" y="3224533"/>
                  <a:pt x="4309806" y="3226235"/>
                </a:cubicBezTo>
                <a:close/>
                <a:moveTo>
                  <a:pt x="2906790" y="3161653"/>
                </a:moveTo>
                <a:cubicBezTo>
                  <a:pt x="2947998" y="3162154"/>
                  <a:pt x="2989014" y="3208605"/>
                  <a:pt x="2959862" y="3249129"/>
                </a:cubicBezTo>
                <a:cubicBezTo>
                  <a:pt x="2884080" y="3354636"/>
                  <a:pt x="2798054" y="3452015"/>
                  <a:pt x="2714436" y="3551350"/>
                </a:cubicBezTo>
                <a:cubicBezTo>
                  <a:pt x="2664268" y="3610801"/>
                  <a:pt x="2582460" y="3525914"/>
                  <a:pt x="2629766" y="3466765"/>
                </a:cubicBezTo>
                <a:cubicBezTo>
                  <a:pt x="2707658" y="3369386"/>
                  <a:pt x="2783138" y="3269749"/>
                  <a:pt x="2868260" y="3178541"/>
                </a:cubicBezTo>
                <a:lnTo>
                  <a:pt x="2868110" y="3178390"/>
                </a:lnTo>
                <a:cubicBezTo>
                  <a:pt x="2879296" y="3166425"/>
                  <a:pt x="2893054" y="3161486"/>
                  <a:pt x="2906790" y="3161653"/>
                </a:cubicBezTo>
                <a:close/>
                <a:moveTo>
                  <a:pt x="3997618" y="2960012"/>
                </a:moveTo>
                <a:cubicBezTo>
                  <a:pt x="4025060" y="2962834"/>
                  <a:pt x="4046868" y="2991308"/>
                  <a:pt x="4040540" y="3021560"/>
                </a:cubicBezTo>
                <a:cubicBezTo>
                  <a:pt x="4024268" y="3099223"/>
                  <a:pt x="3974100" y="3160179"/>
                  <a:pt x="3928148" y="3222941"/>
                </a:cubicBezTo>
                <a:cubicBezTo>
                  <a:pt x="3885664" y="3280736"/>
                  <a:pt x="3840916" y="3350422"/>
                  <a:pt x="3781256" y="3390909"/>
                </a:cubicBezTo>
                <a:cubicBezTo>
                  <a:pt x="3740578" y="3418301"/>
                  <a:pt x="3689052" y="3372847"/>
                  <a:pt x="3700954" y="3329200"/>
                </a:cubicBezTo>
                <a:cubicBezTo>
                  <a:pt x="3720390" y="3258010"/>
                  <a:pt x="3776434" y="3189077"/>
                  <a:pt x="3819072" y="3129475"/>
                </a:cubicBezTo>
                <a:cubicBezTo>
                  <a:pt x="3863064" y="3067917"/>
                  <a:pt x="3902386" y="3005908"/>
                  <a:pt x="3968978" y="2966625"/>
                </a:cubicBezTo>
                <a:lnTo>
                  <a:pt x="3969128" y="2966625"/>
                </a:lnTo>
                <a:cubicBezTo>
                  <a:pt x="3978694" y="2960981"/>
                  <a:pt x="3988470" y="2959071"/>
                  <a:pt x="3997618" y="2960012"/>
                </a:cubicBezTo>
                <a:close/>
                <a:moveTo>
                  <a:pt x="2495824" y="2563395"/>
                </a:moveTo>
                <a:cubicBezTo>
                  <a:pt x="2546848" y="2555465"/>
                  <a:pt x="2601706" y="2603750"/>
                  <a:pt x="2565888" y="2659739"/>
                </a:cubicBezTo>
                <a:cubicBezTo>
                  <a:pt x="2497788" y="2766149"/>
                  <a:pt x="2423814" y="2868343"/>
                  <a:pt x="2350746" y="2971441"/>
                </a:cubicBezTo>
                <a:cubicBezTo>
                  <a:pt x="2300576" y="3042181"/>
                  <a:pt x="2183514" y="2975957"/>
                  <a:pt x="2233080" y="2902810"/>
                </a:cubicBezTo>
                <a:cubicBezTo>
                  <a:pt x="2303890" y="2798206"/>
                  <a:pt x="2373646" y="2693152"/>
                  <a:pt x="2449426" y="2591860"/>
                </a:cubicBezTo>
                <a:lnTo>
                  <a:pt x="2449578" y="2591860"/>
                </a:lnTo>
                <a:cubicBezTo>
                  <a:pt x="2462234" y="2574928"/>
                  <a:pt x="2478816" y="2566038"/>
                  <a:pt x="2495824" y="2563395"/>
                </a:cubicBezTo>
                <a:close/>
                <a:moveTo>
                  <a:pt x="3630424" y="2442104"/>
                </a:moveTo>
                <a:cubicBezTo>
                  <a:pt x="3670898" y="2441370"/>
                  <a:pt x="3708298" y="2493126"/>
                  <a:pt x="3687394" y="2536924"/>
                </a:cubicBezTo>
                <a:cubicBezTo>
                  <a:pt x="3605888" y="2707601"/>
                  <a:pt x="3483552" y="2860819"/>
                  <a:pt x="3377036" y="3016745"/>
                </a:cubicBezTo>
                <a:cubicBezTo>
                  <a:pt x="3331838" y="3082818"/>
                  <a:pt x="3225322" y="3022916"/>
                  <a:pt x="3268412" y="2953381"/>
                </a:cubicBezTo>
                <a:cubicBezTo>
                  <a:pt x="3370860" y="2787972"/>
                  <a:pt x="3464268" y="2610824"/>
                  <a:pt x="3590972" y="2462724"/>
                </a:cubicBezTo>
                <a:lnTo>
                  <a:pt x="3590972" y="2462573"/>
                </a:lnTo>
                <a:cubicBezTo>
                  <a:pt x="3603100" y="2448425"/>
                  <a:pt x="3616934" y="2442349"/>
                  <a:pt x="3630424" y="2442104"/>
                </a:cubicBezTo>
                <a:close/>
                <a:moveTo>
                  <a:pt x="4856180" y="2426987"/>
                </a:moveTo>
                <a:cubicBezTo>
                  <a:pt x="4893554" y="2417985"/>
                  <a:pt x="4941180" y="2449028"/>
                  <a:pt x="4923554" y="2491922"/>
                </a:cubicBezTo>
                <a:cubicBezTo>
                  <a:pt x="4890860" y="2571090"/>
                  <a:pt x="4855154" y="2647398"/>
                  <a:pt x="4816586" y="2723856"/>
                </a:cubicBezTo>
                <a:cubicBezTo>
                  <a:pt x="4780276" y="2795648"/>
                  <a:pt x="4749994" y="2886255"/>
                  <a:pt x="4692594" y="2943146"/>
                </a:cubicBezTo>
                <a:cubicBezTo>
                  <a:pt x="4666830" y="2968733"/>
                  <a:pt x="4609730" y="2951876"/>
                  <a:pt x="4614702" y="2910938"/>
                </a:cubicBezTo>
                <a:cubicBezTo>
                  <a:pt x="4624044" y="2833275"/>
                  <a:pt x="4669542" y="2762386"/>
                  <a:pt x="4702536" y="2691948"/>
                </a:cubicBezTo>
                <a:cubicBezTo>
                  <a:pt x="4741106" y="2609771"/>
                  <a:pt x="4780126" y="2529399"/>
                  <a:pt x="4825022" y="2450382"/>
                </a:cubicBezTo>
                <a:cubicBezTo>
                  <a:pt x="4832404" y="2437438"/>
                  <a:pt x="4843722" y="2429988"/>
                  <a:pt x="4856180" y="2426987"/>
                </a:cubicBezTo>
                <a:close/>
                <a:moveTo>
                  <a:pt x="4422896" y="2292294"/>
                </a:moveTo>
                <a:cubicBezTo>
                  <a:pt x="4462282" y="2291850"/>
                  <a:pt x="4498130" y="2338328"/>
                  <a:pt x="4476096" y="2380998"/>
                </a:cubicBezTo>
                <a:cubicBezTo>
                  <a:pt x="4435720" y="2459111"/>
                  <a:pt x="4387508" y="2529700"/>
                  <a:pt x="4334778" y="2600138"/>
                </a:cubicBezTo>
                <a:cubicBezTo>
                  <a:pt x="4290032" y="2659890"/>
                  <a:pt x="4244080" y="2733187"/>
                  <a:pt x="4181556" y="2774276"/>
                </a:cubicBezTo>
                <a:cubicBezTo>
                  <a:pt x="4143138" y="2799561"/>
                  <a:pt x="4096584" y="2757871"/>
                  <a:pt x="4106830" y="2716933"/>
                </a:cubicBezTo>
                <a:cubicBezTo>
                  <a:pt x="4126114" y="2640775"/>
                  <a:pt x="4185324" y="2569585"/>
                  <a:pt x="4229768" y="2505318"/>
                </a:cubicBezTo>
                <a:cubicBezTo>
                  <a:pt x="4277678" y="2436084"/>
                  <a:pt x="4326340" y="2371516"/>
                  <a:pt x="4384494" y="2310410"/>
                </a:cubicBezTo>
                <a:lnTo>
                  <a:pt x="4384344" y="2310259"/>
                </a:lnTo>
                <a:cubicBezTo>
                  <a:pt x="4396246" y="2297805"/>
                  <a:pt x="4409768" y="2292443"/>
                  <a:pt x="4422896" y="2292294"/>
                </a:cubicBezTo>
                <a:close/>
                <a:moveTo>
                  <a:pt x="2242724" y="2095634"/>
                </a:moveTo>
                <a:cubicBezTo>
                  <a:pt x="2286234" y="2092728"/>
                  <a:pt x="2333834" y="2126564"/>
                  <a:pt x="2313382" y="2175554"/>
                </a:cubicBezTo>
                <a:cubicBezTo>
                  <a:pt x="2264568" y="2292649"/>
                  <a:pt x="2175378" y="2389577"/>
                  <a:pt x="2098994" y="2489966"/>
                </a:cubicBezTo>
                <a:cubicBezTo>
                  <a:pt x="2022458" y="2590505"/>
                  <a:pt x="1945924" y="2690594"/>
                  <a:pt x="1865622" y="2788123"/>
                </a:cubicBezTo>
                <a:cubicBezTo>
                  <a:pt x="1826300" y="2835834"/>
                  <a:pt x="1752326" y="2762687"/>
                  <a:pt x="1792402" y="2722953"/>
                </a:cubicBezTo>
                <a:cubicBezTo>
                  <a:pt x="1855980" y="2616544"/>
                  <a:pt x="1923024" y="2512542"/>
                  <a:pt x="1990518" y="2408390"/>
                </a:cubicBezTo>
                <a:cubicBezTo>
                  <a:pt x="2055604" y="2308001"/>
                  <a:pt x="2114060" y="2192862"/>
                  <a:pt x="2203400" y="2111588"/>
                </a:cubicBezTo>
                <a:lnTo>
                  <a:pt x="2203250" y="2111588"/>
                </a:lnTo>
                <a:cubicBezTo>
                  <a:pt x="2214172" y="2101654"/>
                  <a:pt x="2228222" y="2096603"/>
                  <a:pt x="2242724" y="2095634"/>
                </a:cubicBezTo>
                <a:close/>
                <a:moveTo>
                  <a:pt x="1589452" y="1984646"/>
                </a:moveTo>
                <a:cubicBezTo>
                  <a:pt x="1633258" y="1984822"/>
                  <a:pt x="1676958" y="2035393"/>
                  <a:pt x="1647014" y="2079530"/>
                </a:cubicBezTo>
                <a:cubicBezTo>
                  <a:pt x="1571234" y="2191507"/>
                  <a:pt x="1478578" y="2294305"/>
                  <a:pt x="1386676" y="2393339"/>
                </a:cubicBezTo>
                <a:cubicBezTo>
                  <a:pt x="1347354" y="2435782"/>
                  <a:pt x="1275038" y="2379944"/>
                  <a:pt x="1306676" y="2331781"/>
                </a:cubicBezTo>
                <a:cubicBezTo>
                  <a:pt x="1380650" y="2218900"/>
                  <a:pt x="1457938" y="2104062"/>
                  <a:pt x="1548334" y="2003523"/>
                </a:cubicBezTo>
                <a:lnTo>
                  <a:pt x="1548334" y="2003373"/>
                </a:lnTo>
                <a:cubicBezTo>
                  <a:pt x="1560236" y="1990128"/>
                  <a:pt x="1574850" y="1984587"/>
                  <a:pt x="1589452" y="1984646"/>
                </a:cubicBezTo>
                <a:close/>
                <a:moveTo>
                  <a:pt x="3147072" y="1955460"/>
                </a:moveTo>
                <a:cubicBezTo>
                  <a:pt x="3190490" y="1954486"/>
                  <a:pt x="3232214" y="2012140"/>
                  <a:pt x="3209954" y="2059212"/>
                </a:cubicBezTo>
                <a:cubicBezTo>
                  <a:pt x="3181780" y="2118963"/>
                  <a:pt x="3147732" y="2172393"/>
                  <a:pt x="3111272" y="2227329"/>
                </a:cubicBezTo>
                <a:cubicBezTo>
                  <a:pt x="3077826" y="2277900"/>
                  <a:pt x="3047846" y="2338404"/>
                  <a:pt x="3002044" y="2378590"/>
                </a:cubicBezTo>
                <a:cubicBezTo>
                  <a:pt x="2958202" y="2416969"/>
                  <a:pt x="2886036" y="2380546"/>
                  <a:pt x="2902006" y="2320343"/>
                </a:cubicBezTo>
                <a:cubicBezTo>
                  <a:pt x="2918580" y="2257581"/>
                  <a:pt x="2961818" y="2200538"/>
                  <a:pt x="2994210" y="2144700"/>
                </a:cubicBezTo>
                <a:cubicBezTo>
                  <a:pt x="3028260" y="2085851"/>
                  <a:pt x="3063362" y="2031668"/>
                  <a:pt x="3105396" y="1978388"/>
                </a:cubicBezTo>
                <a:lnTo>
                  <a:pt x="3105396" y="1978539"/>
                </a:lnTo>
                <a:cubicBezTo>
                  <a:pt x="3117938" y="1962623"/>
                  <a:pt x="3132600" y="1955785"/>
                  <a:pt x="3147072" y="1955460"/>
                </a:cubicBezTo>
                <a:close/>
                <a:moveTo>
                  <a:pt x="746704" y="1927413"/>
                </a:moveTo>
                <a:cubicBezTo>
                  <a:pt x="787440" y="1921261"/>
                  <a:pt x="834020" y="1964466"/>
                  <a:pt x="804078" y="2006232"/>
                </a:cubicBezTo>
                <a:lnTo>
                  <a:pt x="551422" y="2357969"/>
                </a:lnTo>
                <a:cubicBezTo>
                  <a:pt x="522796" y="2397854"/>
                  <a:pt x="457410" y="2362033"/>
                  <a:pt x="484228" y="2318686"/>
                </a:cubicBezTo>
                <a:cubicBezTo>
                  <a:pt x="559708" y="2196474"/>
                  <a:pt x="635338" y="2074111"/>
                  <a:pt x="710970" y="1951898"/>
                </a:cubicBezTo>
                <a:cubicBezTo>
                  <a:pt x="720198" y="1936998"/>
                  <a:pt x="733126" y="1929463"/>
                  <a:pt x="746704" y="1927413"/>
                </a:cubicBezTo>
                <a:close/>
                <a:moveTo>
                  <a:pt x="4185026" y="1861090"/>
                </a:moveTo>
                <a:cubicBezTo>
                  <a:pt x="4214898" y="1864153"/>
                  <a:pt x="4239560" y="1893841"/>
                  <a:pt x="4231424" y="1926914"/>
                </a:cubicBezTo>
                <a:cubicBezTo>
                  <a:pt x="4211236" y="2008941"/>
                  <a:pt x="4161218" y="2068994"/>
                  <a:pt x="4109692" y="2134315"/>
                </a:cubicBezTo>
                <a:cubicBezTo>
                  <a:pt x="4060426" y="2196475"/>
                  <a:pt x="4012818" y="2281813"/>
                  <a:pt x="3943514" y="2321999"/>
                </a:cubicBezTo>
                <a:cubicBezTo>
                  <a:pt x="3895906" y="2349542"/>
                  <a:pt x="3838958" y="2303938"/>
                  <a:pt x="3852216" y="2251862"/>
                </a:cubicBezTo>
                <a:cubicBezTo>
                  <a:pt x="3871802" y="2174501"/>
                  <a:pt x="3941556" y="2104514"/>
                  <a:pt x="3987960" y="2040398"/>
                </a:cubicBezTo>
                <a:cubicBezTo>
                  <a:pt x="4036622" y="1972970"/>
                  <a:pt x="4081068" y="1909455"/>
                  <a:pt x="4154288" y="1867614"/>
                </a:cubicBezTo>
                <a:lnTo>
                  <a:pt x="4154438" y="1867764"/>
                </a:lnTo>
                <a:cubicBezTo>
                  <a:pt x="4164532" y="1862007"/>
                  <a:pt x="4175068" y="1860070"/>
                  <a:pt x="4185026" y="1861090"/>
                </a:cubicBezTo>
                <a:close/>
                <a:moveTo>
                  <a:pt x="1846898" y="1619572"/>
                </a:moveTo>
                <a:cubicBezTo>
                  <a:pt x="1881204" y="1612446"/>
                  <a:pt x="1924792" y="1650657"/>
                  <a:pt x="1902532" y="1692423"/>
                </a:cubicBezTo>
                <a:cubicBezTo>
                  <a:pt x="1868936" y="1755335"/>
                  <a:pt x="1835490" y="1818398"/>
                  <a:pt x="1802044" y="1881311"/>
                </a:cubicBezTo>
                <a:cubicBezTo>
                  <a:pt x="1775376" y="1931280"/>
                  <a:pt x="1703664" y="1887331"/>
                  <a:pt x="1727016" y="1837513"/>
                </a:cubicBezTo>
                <a:cubicBezTo>
                  <a:pt x="1757448" y="1772644"/>
                  <a:pt x="1787882" y="1707926"/>
                  <a:pt x="1818314" y="1643207"/>
                </a:cubicBezTo>
                <a:lnTo>
                  <a:pt x="1818466" y="1643357"/>
                </a:lnTo>
                <a:cubicBezTo>
                  <a:pt x="1825056" y="1629360"/>
                  <a:pt x="1835462" y="1621947"/>
                  <a:pt x="1846898" y="1619572"/>
                </a:cubicBezTo>
                <a:close/>
                <a:moveTo>
                  <a:pt x="4834514" y="1608010"/>
                </a:moveTo>
                <a:cubicBezTo>
                  <a:pt x="4871718" y="1598599"/>
                  <a:pt x="4919938" y="1631052"/>
                  <a:pt x="4903668" y="1674512"/>
                </a:cubicBezTo>
                <a:cubicBezTo>
                  <a:pt x="4840390" y="1843382"/>
                  <a:pt x="4762500" y="2005479"/>
                  <a:pt x="4687170" y="2169232"/>
                </a:cubicBezTo>
                <a:cubicBezTo>
                  <a:pt x="4655080" y="2238767"/>
                  <a:pt x="4555042" y="2178262"/>
                  <a:pt x="4585022" y="2109631"/>
                </a:cubicBezTo>
                <a:cubicBezTo>
                  <a:pt x="4655080" y="1949039"/>
                  <a:pt x="4722274" y="1787694"/>
                  <a:pt x="4803780" y="1632519"/>
                </a:cubicBezTo>
                <a:cubicBezTo>
                  <a:pt x="4810936" y="1618936"/>
                  <a:pt x="4822114" y="1611147"/>
                  <a:pt x="4834514" y="1608010"/>
                </a:cubicBezTo>
                <a:close/>
                <a:moveTo>
                  <a:pt x="1473858" y="1407196"/>
                </a:moveTo>
                <a:cubicBezTo>
                  <a:pt x="1521392" y="1410738"/>
                  <a:pt x="1562720" y="1473923"/>
                  <a:pt x="1518202" y="1517382"/>
                </a:cubicBezTo>
                <a:cubicBezTo>
                  <a:pt x="1421026" y="1612052"/>
                  <a:pt x="1324002" y="1706571"/>
                  <a:pt x="1226976" y="1801241"/>
                </a:cubicBezTo>
                <a:cubicBezTo>
                  <a:pt x="1174396" y="1852414"/>
                  <a:pt x="1096054" y="1773848"/>
                  <a:pt x="1146524" y="1720869"/>
                </a:cubicBezTo>
                <a:cubicBezTo>
                  <a:pt x="1239934" y="1622737"/>
                  <a:pt x="1333494" y="1524607"/>
                  <a:pt x="1427052" y="1426475"/>
                </a:cubicBezTo>
                <a:lnTo>
                  <a:pt x="1427202" y="1426475"/>
                </a:lnTo>
                <a:cubicBezTo>
                  <a:pt x="1441476" y="1411462"/>
                  <a:pt x="1458012" y="1406015"/>
                  <a:pt x="1473858" y="1407196"/>
                </a:cubicBezTo>
                <a:close/>
                <a:moveTo>
                  <a:pt x="4049690" y="1347301"/>
                </a:moveTo>
                <a:cubicBezTo>
                  <a:pt x="4093412" y="1346884"/>
                  <a:pt x="4136774" y="1399910"/>
                  <a:pt x="4109542" y="1445740"/>
                </a:cubicBezTo>
                <a:cubicBezTo>
                  <a:pt x="4024268" y="1589174"/>
                  <a:pt x="3920314" y="1718762"/>
                  <a:pt x="3819070" y="1851059"/>
                </a:cubicBezTo>
                <a:cubicBezTo>
                  <a:pt x="3771312" y="1913369"/>
                  <a:pt x="3664796" y="1856778"/>
                  <a:pt x="3710446" y="1787695"/>
                </a:cubicBezTo>
                <a:cubicBezTo>
                  <a:pt x="3805210" y="1644110"/>
                  <a:pt x="3897112" y="1499472"/>
                  <a:pt x="4008298" y="1367777"/>
                </a:cubicBezTo>
                <a:lnTo>
                  <a:pt x="4008448" y="1367777"/>
                </a:lnTo>
                <a:cubicBezTo>
                  <a:pt x="4020500" y="1353515"/>
                  <a:pt x="4035116" y="1347439"/>
                  <a:pt x="4049690" y="1347301"/>
                </a:cubicBezTo>
                <a:close/>
                <a:moveTo>
                  <a:pt x="3070920" y="1067585"/>
                </a:moveTo>
                <a:cubicBezTo>
                  <a:pt x="3114550" y="1066704"/>
                  <a:pt x="3158392" y="1122862"/>
                  <a:pt x="3133420" y="1169708"/>
                </a:cubicBezTo>
                <a:cubicBezTo>
                  <a:pt x="2994964" y="1429635"/>
                  <a:pt x="2821858" y="1669997"/>
                  <a:pt x="2658392" y="1914724"/>
                </a:cubicBezTo>
                <a:cubicBezTo>
                  <a:pt x="2607318" y="1991030"/>
                  <a:pt x="2484832" y="1921195"/>
                  <a:pt x="2534248" y="1842329"/>
                </a:cubicBezTo>
                <a:cubicBezTo>
                  <a:pt x="2693646" y="1587820"/>
                  <a:pt x="2845962" y="1327892"/>
                  <a:pt x="3029918" y="1090088"/>
                </a:cubicBezTo>
                <a:lnTo>
                  <a:pt x="3029918" y="1089938"/>
                </a:lnTo>
                <a:cubicBezTo>
                  <a:pt x="3041858" y="1074511"/>
                  <a:pt x="3056378" y="1067879"/>
                  <a:pt x="3070920" y="1067585"/>
                </a:cubicBezTo>
                <a:close/>
                <a:moveTo>
                  <a:pt x="4846810" y="882192"/>
                </a:moveTo>
                <a:cubicBezTo>
                  <a:pt x="4885588" y="881352"/>
                  <a:pt x="4920956" y="933447"/>
                  <a:pt x="4902762" y="975551"/>
                </a:cubicBezTo>
                <a:cubicBezTo>
                  <a:pt x="4879110" y="1030186"/>
                  <a:pt x="4847924" y="1080456"/>
                  <a:pt x="4815984" y="1130425"/>
                </a:cubicBezTo>
                <a:cubicBezTo>
                  <a:pt x="4785700" y="1177684"/>
                  <a:pt x="4759034" y="1231265"/>
                  <a:pt x="4718808" y="1270698"/>
                </a:cubicBezTo>
                <a:cubicBezTo>
                  <a:pt x="4678280" y="1310432"/>
                  <a:pt x="4603554" y="1270698"/>
                  <a:pt x="4621180" y="1213957"/>
                </a:cubicBezTo>
                <a:cubicBezTo>
                  <a:pt x="4638958" y="1156764"/>
                  <a:pt x="4676472" y="1105289"/>
                  <a:pt x="4706454" y="1053816"/>
                </a:cubicBezTo>
                <a:cubicBezTo>
                  <a:pt x="4737038" y="1001138"/>
                  <a:pt x="4769580" y="950266"/>
                  <a:pt x="4808450" y="903157"/>
                </a:cubicBezTo>
                <a:lnTo>
                  <a:pt x="4808752" y="903007"/>
                </a:lnTo>
                <a:cubicBezTo>
                  <a:pt x="4820578" y="888633"/>
                  <a:pt x="4833884" y="882472"/>
                  <a:pt x="4846810" y="882192"/>
                </a:cubicBezTo>
                <a:close/>
                <a:moveTo>
                  <a:pt x="796204" y="828602"/>
                </a:moveTo>
                <a:cubicBezTo>
                  <a:pt x="836402" y="828807"/>
                  <a:pt x="877448" y="876104"/>
                  <a:pt x="849426" y="915951"/>
                </a:cubicBezTo>
                <a:cubicBezTo>
                  <a:pt x="614698" y="1250079"/>
                  <a:pt x="348936" y="1563588"/>
                  <a:pt x="95074" y="1883418"/>
                </a:cubicBezTo>
                <a:cubicBezTo>
                  <a:pt x="56506" y="1932032"/>
                  <a:pt x="-27864" y="1866260"/>
                  <a:pt x="9198" y="1817345"/>
                </a:cubicBezTo>
                <a:cubicBezTo>
                  <a:pt x="255828" y="1491946"/>
                  <a:pt x="493568" y="1156613"/>
                  <a:pt x="758878" y="846266"/>
                </a:cubicBezTo>
                <a:lnTo>
                  <a:pt x="758878" y="846115"/>
                </a:lnTo>
                <a:cubicBezTo>
                  <a:pt x="769500" y="833698"/>
                  <a:pt x="782804" y="828534"/>
                  <a:pt x="796204" y="828602"/>
                </a:cubicBezTo>
                <a:close/>
                <a:moveTo>
                  <a:pt x="1372530" y="807421"/>
                </a:moveTo>
                <a:cubicBezTo>
                  <a:pt x="1419304" y="807660"/>
                  <a:pt x="1462834" y="855522"/>
                  <a:pt x="1431874" y="905415"/>
                </a:cubicBezTo>
                <a:cubicBezTo>
                  <a:pt x="1330632" y="1068566"/>
                  <a:pt x="1187656" y="1205980"/>
                  <a:pt x="1057938" y="1346404"/>
                </a:cubicBezTo>
                <a:cubicBezTo>
                  <a:pt x="1009576" y="1398781"/>
                  <a:pt x="914058" y="1326838"/>
                  <a:pt x="958050" y="1269343"/>
                </a:cubicBezTo>
                <a:cubicBezTo>
                  <a:pt x="1073908" y="1117782"/>
                  <a:pt x="1184190" y="952073"/>
                  <a:pt x="1327166" y="824743"/>
                </a:cubicBezTo>
                <a:lnTo>
                  <a:pt x="1327316" y="824743"/>
                </a:lnTo>
                <a:cubicBezTo>
                  <a:pt x="1340988" y="812552"/>
                  <a:pt x="1356940" y="807340"/>
                  <a:pt x="1372530" y="807421"/>
                </a:cubicBezTo>
                <a:close/>
                <a:moveTo>
                  <a:pt x="2484472" y="796431"/>
                </a:moveTo>
                <a:cubicBezTo>
                  <a:pt x="2529918" y="792741"/>
                  <a:pt x="2577714" y="838514"/>
                  <a:pt x="2563478" y="888859"/>
                </a:cubicBezTo>
                <a:cubicBezTo>
                  <a:pt x="2542836" y="962307"/>
                  <a:pt x="2508938" y="1026122"/>
                  <a:pt x="2470520" y="1091894"/>
                </a:cubicBezTo>
                <a:cubicBezTo>
                  <a:pt x="2434964" y="1152700"/>
                  <a:pt x="2403476" y="1232017"/>
                  <a:pt x="2348636" y="1277320"/>
                </a:cubicBezTo>
                <a:cubicBezTo>
                  <a:pt x="2307054" y="1311485"/>
                  <a:pt x="2219070" y="1294930"/>
                  <a:pt x="2227204" y="1227050"/>
                </a:cubicBezTo>
                <a:cubicBezTo>
                  <a:pt x="2236394" y="1150743"/>
                  <a:pt x="2280688" y="1084820"/>
                  <a:pt x="2315190" y="1016942"/>
                </a:cubicBezTo>
                <a:cubicBezTo>
                  <a:pt x="2351800" y="944999"/>
                  <a:pt x="2388260" y="879226"/>
                  <a:pt x="2442046" y="818421"/>
                </a:cubicBezTo>
                <a:lnTo>
                  <a:pt x="2442196" y="818270"/>
                </a:lnTo>
                <a:cubicBezTo>
                  <a:pt x="2454436" y="804386"/>
                  <a:pt x="2469324" y="797660"/>
                  <a:pt x="2484472" y="796431"/>
                </a:cubicBezTo>
                <a:close/>
                <a:moveTo>
                  <a:pt x="3804908" y="791385"/>
                </a:moveTo>
                <a:cubicBezTo>
                  <a:pt x="3839936" y="794627"/>
                  <a:pt x="3872610" y="827339"/>
                  <a:pt x="3862912" y="870046"/>
                </a:cubicBezTo>
                <a:cubicBezTo>
                  <a:pt x="3832630" y="1002945"/>
                  <a:pt x="3772066" y="1122598"/>
                  <a:pt x="3715266" y="1245865"/>
                </a:cubicBezTo>
                <a:cubicBezTo>
                  <a:pt x="3683930" y="1313895"/>
                  <a:pt x="3571086" y="1264678"/>
                  <a:pt x="3594890" y="1195144"/>
                </a:cubicBezTo>
                <a:cubicBezTo>
                  <a:pt x="3638882" y="1066760"/>
                  <a:pt x="3678054" y="938828"/>
                  <a:pt x="3747960" y="821733"/>
                </a:cubicBezTo>
                <a:lnTo>
                  <a:pt x="3747960" y="821582"/>
                </a:lnTo>
                <a:cubicBezTo>
                  <a:pt x="3762028" y="798103"/>
                  <a:pt x="3783892" y="789439"/>
                  <a:pt x="3804908" y="791385"/>
                </a:cubicBezTo>
                <a:close/>
                <a:moveTo>
                  <a:pt x="4513554" y="690894"/>
                </a:moveTo>
                <a:cubicBezTo>
                  <a:pt x="4546316" y="684630"/>
                  <a:pt x="4568958" y="730279"/>
                  <a:pt x="4546152" y="758066"/>
                </a:cubicBezTo>
                <a:cubicBezTo>
                  <a:pt x="4477150" y="842050"/>
                  <a:pt x="4397300" y="910833"/>
                  <a:pt x="4316246" y="983227"/>
                </a:cubicBezTo>
                <a:cubicBezTo>
                  <a:pt x="4264570" y="1029283"/>
                  <a:pt x="4188186" y="953276"/>
                  <a:pt x="4240012" y="907070"/>
                </a:cubicBezTo>
                <a:cubicBezTo>
                  <a:pt x="4324080" y="832116"/>
                  <a:pt x="4404230" y="758217"/>
                  <a:pt x="4498996" y="696960"/>
                </a:cubicBezTo>
                <a:cubicBezTo>
                  <a:pt x="4503986" y="693743"/>
                  <a:pt x="4508874" y="691788"/>
                  <a:pt x="4513554" y="690894"/>
                </a:cubicBezTo>
                <a:close/>
                <a:moveTo>
                  <a:pt x="2044024" y="222367"/>
                </a:moveTo>
                <a:cubicBezTo>
                  <a:pt x="2078212" y="221675"/>
                  <a:pt x="2112252" y="265642"/>
                  <a:pt x="2092816" y="302329"/>
                </a:cubicBezTo>
                <a:cubicBezTo>
                  <a:pt x="2059520" y="365392"/>
                  <a:pt x="2022308" y="424541"/>
                  <a:pt x="1983288" y="484293"/>
                </a:cubicBezTo>
                <a:cubicBezTo>
                  <a:pt x="1948184" y="538024"/>
                  <a:pt x="1916998" y="605302"/>
                  <a:pt x="1866676" y="646089"/>
                </a:cubicBezTo>
                <a:cubicBezTo>
                  <a:pt x="1829614" y="676191"/>
                  <a:pt x="1769050" y="649099"/>
                  <a:pt x="1782910" y="597325"/>
                </a:cubicBezTo>
                <a:cubicBezTo>
                  <a:pt x="1800688" y="530650"/>
                  <a:pt x="1851762" y="471349"/>
                  <a:pt x="1888974" y="413704"/>
                </a:cubicBezTo>
                <a:cubicBezTo>
                  <a:pt x="1927844" y="353501"/>
                  <a:pt x="1967468" y="296158"/>
                  <a:pt x="2011762" y="239717"/>
                </a:cubicBezTo>
                <a:lnTo>
                  <a:pt x="2011762" y="239868"/>
                </a:lnTo>
                <a:cubicBezTo>
                  <a:pt x="2021216" y="227790"/>
                  <a:pt x="2032628" y="222597"/>
                  <a:pt x="2044024" y="222367"/>
                </a:cubicBezTo>
                <a:close/>
                <a:moveTo>
                  <a:pt x="2590584" y="115881"/>
                </a:moveTo>
                <a:cubicBezTo>
                  <a:pt x="2628240" y="108953"/>
                  <a:pt x="2668860" y="146514"/>
                  <a:pt x="2645584" y="191102"/>
                </a:cubicBezTo>
                <a:cubicBezTo>
                  <a:pt x="2610934" y="257477"/>
                  <a:pt x="2572816" y="320840"/>
                  <a:pt x="2533494" y="384505"/>
                </a:cubicBezTo>
                <a:cubicBezTo>
                  <a:pt x="2497940" y="442150"/>
                  <a:pt x="2466904" y="510180"/>
                  <a:pt x="2417186" y="556687"/>
                </a:cubicBezTo>
                <a:cubicBezTo>
                  <a:pt x="2383740" y="587842"/>
                  <a:pt x="2327092" y="557138"/>
                  <a:pt x="2339596" y="511534"/>
                </a:cubicBezTo>
                <a:cubicBezTo>
                  <a:pt x="2357524" y="445612"/>
                  <a:pt x="2402874" y="386913"/>
                  <a:pt x="2437374" y="328366"/>
                </a:cubicBezTo>
                <a:cubicBezTo>
                  <a:pt x="2475490" y="263948"/>
                  <a:pt x="2513608" y="200584"/>
                  <a:pt x="2556244" y="139026"/>
                </a:cubicBezTo>
                <a:lnTo>
                  <a:pt x="2556394" y="139026"/>
                </a:lnTo>
                <a:cubicBezTo>
                  <a:pt x="2565810" y="125443"/>
                  <a:pt x="2578032" y="118190"/>
                  <a:pt x="2590584" y="115881"/>
                </a:cubicBezTo>
                <a:close/>
                <a:moveTo>
                  <a:pt x="3188456" y="104633"/>
                </a:moveTo>
                <a:cubicBezTo>
                  <a:pt x="3218618" y="104231"/>
                  <a:pt x="3245624" y="140042"/>
                  <a:pt x="3229240" y="172890"/>
                </a:cubicBezTo>
                <a:cubicBezTo>
                  <a:pt x="3189768" y="252208"/>
                  <a:pt x="3142762" y="322345"/>
                  <a:pt x="3090934" y="393987"/>
                </a:cubicBezTo>
                <a:cubicBezTo>
                  <a:pt x="3046792" y="454943"/>
                  <a:pt x="3007470" y="526585"/>
                  <a:pt x="2946754" y="571738"/>
                </a:cubicBezTo>
                <a:cubicBezTo>
                  <a:pt x="2912404" y="597324"/>
                  <a:pt x="2865096" y="554881"/>
                  <a:pt x="2876396" y="517705"/>
                </a:cubicBezTo>
                <a:cubicBezTo>
                  <a:pt x="2899446" y="441849"/>
                  <a:pt x="2960312" y="375474"/>
                  <a:pt x="3005058" y="310305"/>
                </a:cubicBezTo>
                <a:cubicBezTo>
                  <a:pt x="3052366" y="241372"/>
                  <a:pt x="3100878" y="178760"/>
                  <a:pt x="3158882" y="118557"/>
                </a:cubicBezTo>
                <a:lnTo>
                  <a:pt x="3158732" y="118557"/>
                </a:lnTo>
                <a:cubicBezTo>
                  <a:pt x="3167998" y="108924"/>
                  <a:pt x="3178402" y="104766"/>
                  <a:pt x="3188456" y="104633"/>
                </a:cubicBezTo>
                <a:close/>
                <a:moveTo>
                  <a:pt x="3926940" y="73811"/>
                </a:moveTo>
                <a:cubicBezTo>
                  <a:pt x="3958110" y="80903"/>
                  <a:pt x="3983570" y="108576"/>
                  <a:pt x="3970180" y="146250"/>
                </a:cubicBezTo>
                <a:cubicBezTo>
                  <a:pt x="3950746" y="200735"/>
                  <a:pt x="3928148" y="251757"/>
                  <a:pt x="3901932" y="303381"/>
                </a:cubicBezTo>
                <a:cubicBezTo>
                  <a:pt x="3878430" y="349738"/>
                  <a:pt x="3860652" y="412048"/>
                  <a:pt x="3811236" y="435678"/>
                </a:cubicBezTo>
                <a:cubicBezTo>
                  <a:pt x="3782158" y="449525"/>
                  <a:pt x="3741028" y="439741"/>
                  <a:pt x="3733194" y="403920"/>
                </a:cubicBezTo>
                <a:cubicBezTo>
                  <a:pt x="3720992" y="347781"/>
                  <a:pt x="3752930" y="303381"/>
                  <a:pt x="3776282" y="253714"/>
                </a:cubicBezTo>
                <a:cubicBezTo>
                  <a:pt x="3801594" y="199982"/>
                  <a:pt x="3827206" y="149260"/>
                  <a:pt x="3859296" y="99292"/>
                </a:cubicBezTo>
                <a:lnTo>
                  <a:pt x="3859446" y="99593"/>
                </a:lnTo>
                <a:cubicBezTo>
                  <a:pt x="3868334" y="85671"/>
                  <a:pt x="3881188" y="77440"/>
                  <a:pt x="3895096" y="73972"/>
                </a:cubicBezTo>
                <a:cubicBezTo>
                  <a:pt x="3905526" y="71370"/>
                  <a:pt x="3916552" y="71447"/>
                  <a:pt x="3926940" y="73811"/>
                </a:cubicBezTo>
                <a:close/>
                <a:moveTo>
                  <a:pt x="1277272" y="4379"/>
                </a:moveTo>
                <a:cubicBezTo>
                  <a:pt x="1315726" y="4746"/>
                  <a:pt x="1354284" y="48798"/>
                  <a:pt x="1327166" y="86500"/>
                </a:cubicBezTo>
                <a:cubicBezTo>
                  <a:pt x="1279256" y="153024"/>
                  <a:pt x="1228334" y="215485"/>
                  <a:pt x="1175302" y="277947"/>
                </a:cubicBezTo>
                <a:cubicBezTo>
                  <a:pt x="1126488" y="335591"/>
                  <a:pt x="1078126" y="415661"/>
                  <a:pt x="1011684" y="452987"/>
                </a:cubicBezTo>
                <a:cubicBezTo>
                  <a:pt x="980650" y="470446"/>
                  <a:pt x="938916" y="441549"/>
                  <a:pt x="950066" y="405728"/>
                </a:cubicBezTo>
                <a:cubicBezTo>
                  <a:pt x="972514" y="333033"/>
                  <a:pt x="1040160" y="269217"/>
                  <a:pt x="1086262" y="209315"/>
                </a:cubicBezTo>
                <a:cubicBezTo>
                  <a:pt x="1136280" y="144446"/>
                  <a:pt x="1186148" y="81081"/>
                  <a:pt x="1241290" y="20427"/>
                </a:cubicBezTo>
                <a:cubicBezTo>
                  <a:pt x="1251648" y="8988"/>
                  <a:pt x="1264454" y="4256"/>
                  <a:pt x="1277272" y="4379"/>
                </a:cubicBezTo>
                <a:close/>
                <a:moveTo>
                  <a:pt x="4792598" y="4"/>
                </a:moveTo>
                <a:cubicBezTo>
                  <a:pt x="4827612" y="-532"/>
                  <a:pt x="4859786" y="42363"/>
                  <a:pt x="4840690" y="80177"/>
                </a:cubicBezTo>
                <a:cubicBezTo>
                  <a:pt x="4800766" y="159195"/>
                  <a:pt x="4753610" y="229783"/>
                  <a:pt x="4702688" y="301876"/>
                </a:cubicBezTo>
                <a:cubicBezTo>
                  <a:pt x="4658694" y="364186"/>
                  <a:pt x="4619824" y="436130"/>
                  <a:pt x="4558808" y="482637"/>
                </a:cubicBezTo>
                <a:cubicBezTo>
                  <a:pt x="4520992" y="511384"/>
                  <a:pt x="4470220" y="463673"/>
                  <a:pt x="4481820" y="423487"/>
                </a:cubicBezTo>
                <a:cubicBezTo>
                  <a:pt x="4503816" y="346878"/>
                  <a:pt x="4564232" y="279150"/>
                  <a:pt x="4608224" y="213076"/>
                </a:cubicBezTo>
                <a:cubicBezTo>
                  <a:pt x="4654628" y="143240"/>
                  <a:pt x="4701934" y="78974"/>
                  <a:pt x="4758280" y="16663"/>
                </a:cubicBezTo>
                <a:lnTo>
                  <a:pt x="4758432" y="16814"/>
                </a:lnTo>
                <a:cubicBezTo>
                  <a:pt x="4768940" y="5187"/>
                  <a:pt x="4780926" y="183"/>
                  <a:pt x="4792598" y="4"/>
                </a:cubicBezTo>
                <a:close/>
              </a:path>
            </a:pathLst>
          </a:custGeom>
          <a:solidFill>
            <a:schemeClr val="bg2"/>
          </a:solidFill>
          <a:ln w="22924" cap="flat">
            <a:noFill/>
            <a:prstDash val="solid"/>
            <a:miter/>
          </a:ln>
        </p:spPr>
        <p:txBody>
          <a:bodyPr wrap="square" rtlCol="0" anchor="ctr">
            <a:noAutofit/>
          </a:bodyPr>
          <a:lstStyle/>
          <a:p>
            <a:endParaRPr lang="es-SV">
              <a:latin typeface="Lato Light" panose="020F0302020204030203" pitchFamily="34" charset="0"/>
            </a:endParaRPr>
          </a:p>
        </p:txBody>
      </p:sp>
      <p:grpSp>
        <p:nvGrpSpPr>
          <p:cNvPr id="52" name="Gráfico 50">
            <a:extLst>
              <a:ext uri="{FF2B5EF4-FFF2-40B4-BE49-F238E27FC236}">
                <a16:creationId xmlns:a16="http://schemas.microsoft.com/office/drawing/2014/main" id="{1A8F8180-2DE6-7756-5968-442488145C8C}"/>
              </a:ext>
            </a:extLst>
          </p:cNvPr>
          <p:cNvGrpSpPr/>
          <p:nvPr/>
        </p:nvGrpSpPr>
        <p:grpSpPr>
          <a:xfrm rot="827892">
            <a:off x="1166672" y="484089"/>
            <a:ext cx="4668808" cy="5036580"/>
            <a:chOff x="17729026" y="7274228"/>
            <a:chExt cx="5650620" cy="6095732"/>
          </a:xfrm>
        </p:grpSpPr>
        <p:sp>
          <p:nvSpPr>
            <p:cNvPr id="53" name="Forma libre 52">
              <a:extLst>
                <a:ext uri="{FF2B5EF4-FFF2-40B4-BE49-F238E27FC236}">
                  <a16:creationId xmlns:a16="http://schemas.microsoft.com/office/drawing/2014/main" id="{10BA5006-0F7D-B623-6A56-F16FB0819D16}"/>
                </a:ext>
              </a:extLst>
            </p:cNvPr>
            <p:cNvSpPr/>
            <p:nvPr/>
          </p:nvSpPr>
          <p:spPr>
            <a:xfrm>
              <a:off x="19859700" y="9674936"/>
              <a:ext cx="3519945" cy="3521692"/>
            </a:xfrm>
            <a:custGeom>
              <a:avLst/>
              <a:gdLst>
                <a:gd name="connsiteX0" fmla="*/ 1261795 w 3519945"/>
                <a:gd name="connsiteY0" fmla="*/ 74086 h 3521692"/>
                <a:gd name="connsiteX1" fmla="*/ 869409 w 3519945"/>
                <a:gd name="connsiteY1" fmla="*/ 243957 h 3521692"/>
                <a:gd name="connsiteX2" fmla="*/ 643667 w 3519945"/>
                <a:gd name="connsiteY2" fmla="*/ 397304 h 3521692"/>
                <a:gd name="connsiteX3" fmla="*/ 346927 w 3519945"/>
                <a:gd name="connsiteY3" fmla="*/ 700775 h 3521692"/>
                <a:gd name="connsiteX4" fmla="*/ 137360 w 3519945"/>
                <a:gd name="connsiteY4" fmla="*/ 1065655 h 3521692"/>
                <a:gd name="connsiteX5" fmla="*/ 20008 w 3519945"/>
                <a:gd name="connsiteY5" fmla="*/ 1486553 h 3521692"/>
                <a:gd name="connsiteX6" fmla="*/ 6424 w 3519945"/>
                <a:gd name="connsiteY6" fmla="*/ 1916133 h 3521692"/>
                <a:gd name="connsiteX7" fmla="*/ 288671 w 3519945"/>
                <a:gd name="connsiteY7" fmla="*/ 2735450 h 3521692"/>
                <a:gd name="connsiteX8" fmla="*/ 375074 w 3519945"/>
                <a:gd name="connsiteY8" fmla="*/ 2850565 h 3521692"/>
                <a:gd name="connsiteX9" fmla="*/ 574769 w 3519945"/>
                <a:gd name="connsiteY9" fmla="*/ 3064410 h 3521692"/>
                <a:gd name="connsiteX10" fmla="*/ 820885 w 3519945"/>
                <a:gd name="connsiteY10" fmla="*/ 3245554 h 3521692"/>
                <a:gd name="connsiteX11" fmla="*/ 960853 w 3519945"/>
                <a:gd name="connsiteY11" fmla="*/ 3327619 h 3521692"/>
                <a:gd name="connsiteX12" fmla="*/ 1127149 w 3519945"/>
                <a:gd name="connsiteY12" fmla="*/ 3397360 h 3521692"/>
                <a:gd name="connsiteX13" fmla="*/ 1116716 w 3519945"/>
                <a:gd name="connsiteY13" fmla="*/ 3393789 h 3521692"/>
                <a:gd name="connsiteX14" fmla="*/ 1530808 w 3519945"/>
                <a:gd name="connsiteY14" fmla="*/ 3505053 h 3521692"/>
                <a:gd name="connsiteX15" fmla="*/ 1958835 w 3519945"/>
                <a:gd name="connsiteY15" fmla="*/ 3512405 h 3521692"/>
                <a:gd name="connsiteX16" fmla="*/ 2749980 w 3519945"/>
                <a:gd name="connsiteY16" fmla="*/ 3217196 h 3521692"/>
                <a:gd name="connsiteX17" fmla="*/ 3309712 w 3519945"/>
                <a:gd name="connsiteY17" fmla="*/ 2586165 h 3521692"/>
                <a:gd name="connsiteX18" fmla="*/ 3462284 w 3519945"/>
                <a:gd name="connsiteY18" fmla="*/ 2198458 h 3521692"/>
                <a:gd name="connsiteX19" fmla="*/ 3519069 w 3519945"/>
                <a:gd name="connsiteY19" fmla="*/ 1768388 h 3521692"/>
                <a:gd name="connsiteX20" fmla="*/ 3466555 w 3519945"/>
                <a:gd name="connsiteY20" fmla="*/ 1347911 h 3521692"/>
                <a:gd name="connsiteX21" fmla="*/ 3373569 w 3519945"/>
                <a:gd name="connsiteY21" fmla="*/ 1072518 h 3521692"/>
                <a:gd name="connsiteX22" fmla="*/ 3162742 w 3519945"/>
                <a:gd name="connsiteY22" fmla="*/ 708758 h 3521692"/>
                <a:gd name="connsiteX23" fmla="*/ 2865722 w 3519945"/>
                <a:gd name="connsiteY23" fmla="*/ 395903 h 3521692"/>
                <a:gd name="connsiteX24" fmla="*/ 2107135 w 3519945"/>
                <a:gd name="connsiteY24" fmla="*/ 30673 h 3521692"/>
                <a:gd name="connsiteX25" fmla="*/ 1261865 w 3519945"/>
                <a:gd name="connsiteY25" fmla="*/ 74086 h 35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19945" h="3521692">
                  <a:moveTo>
                    <a:pt x="1261795" y="74086"/>
                  </a:moveTo>
                  <a:cubicBezTo>
                    <a:pt x="1123088" y="111547"/>
                    <a:pt x="995723" y="176387"/>
                    <a:pt x="869409" y="243957"/>
                  </a:cubicBezTo>
                  <a:cubicBezTo>
                    <a:pt x="788747" y="287090"/>
                    <a:pt x="713196" y="337786"/>
                    <a:pt x="643667" y="397304"/>
                  </a:cubicBezTo>
                  <a:cubicBezTo>
                    <a:pt x="535558" y="489941"/>
                    <a:pt x="428709" y="583490"/>
                    <a:pt x="346927" y="700775"/>
                  </a:cubicBezTo>
                  <a:cubicBezTo>
                    <a:pt x="265844" y="817080"/>
                    <a:pt x="187633" y="932755"/>
                    <a:pt x="137360" y="1065655"/>
                  </a:cubicBezTo>
                  <a:cubicBezTo>
                    <a:pt x="85755" y="1202057"/>
                    <a:pt x="37862" y="1341259"/>
                    <a:pt x="20008" y="1486553"/>
                  </a:cubicBezTo>
                  <a:cubicBezTo>
                    <a:pt x="2713" y="1627225"/>
                    <a:pt x="-7300" y="1774200"/>
                    <a:pt x="6424" y="1916133"/>
                  </a:cubicBezTo>
                  <a:cubicBezTo>
                    <a:pt x="34712" y="2208191"/>
                    <a:pt x="128607" y="2489046"/>
                    <a:pt x="288671" y="2735450"/>
                  </a:cubicBezTo>
                  <a:cubicBezTo>
                    <a:pt x="314858" y="2775783"/>
                    <a:pt x="343846" y="2814014"/>
                    <a:pt x="375074" y="2850565"/>
                  </a:cubicBezTo>
                  <a:cubicBezTo>
                    <a:pt x="438021" y="2924297"/>
                    <a:pt x="502229" y="2999500"/>
                    <a:pt x="574769" y="3064410"/>
                  </a:cubicBezTo>
                  <a:cubicBezTo>
                    <a:pt x="649969" y="3131700"/>
                    <a:pt x="733502" y="3192548"/>
                    <a:pt x="820885" y="3245554"/>
                  </a:cubicBezTo>
                  <a:cubicBezTo>
                    <a:pt x="866328" y="3275103"/>
                    <a:pt x="912821" y="3303182"/>
                    <a:pt x="960853" y="3327619"/>
                  </a:cubicBezTo>
                  <a:cubicBezTo>
                    <a:pt x="1014838" y="3355138"/>
                    <a:pt x="1070573" y="3377194"/>
                    <a:pt x="1127149" y="3397360"/>
                  </a:cubicBezTo>
                  <a:cubicBezTo>
                    <a:pt x="1123718" y="3396170"/>
                    <a:pt x="1120217" y="3394980"/>
                    <a:pt x="1116716" y="3393789"/>
                  </a:cubicBezTo>
                  <a:cubicBezTo>
                    <a:pt x="1251783" y="3442804"/>
                    <a:pt x="1387200" y="3490488"/>
                    <a:pt x="1530808" y="3505053"/>
                  </a:cubicBezTo>
                  <a:cubicBezTo>
                    <a:pt x="1671687" y="3519337"/>
                    <a:pt x="1817396" y="3530261"/>
                    <a:pt x="1958835" y="3512405"/>
                  </a:cubicBezTo>
                  <a:cubicBezTo>
                    <a:pt x="2242902" y="3476484"/>
                    <a:pt x="2514576" y="3383146"/>
                    <a:pt x="2749980" y="3217196"/>
                  </a:cubicBezTo>
                  <a:cubicBezTo>
                    <a:pt x="2984684" y="3051736"/>
                    <a:pt x="3169604" y="2835651"/>
                    <a:pt x="3309712" y="2586165"/>
                  </a:cubicBezTo>
                  <a:cubicBezTo>
                    <a:pt x="3377701" y="2465029"/>
                    <a:pt x="3422583" y="2330868"/>
                    <a:pt x="3462284" y="2198458"/>
                  </a:cubicBezTo>
                  <a:cubicBezTo>
                    <a:pt x="3504365" y="2058205"/>
                    <a:pt x="3512697" y="1914242"/>
                    <a:pt x="3519069" y="1768388"/>
                  </a:cubicBezTo>
                  <a:cubicBezTo>
                    <a:pt x="3525371" y="1623864"/>
                    <a:pt x="3496663" y="1489144"/>
                    <a:pt x="3466555" y="1347911"/>
                  </a:cubicBezTo>
                  <a:cubicBezTo>
                    <a:pt x="3446249" y="1252612"/>
                    <a:pt x="3416001" y="1160394"/>
                    <a:pt x="3373569" y="1072518"/>
                  </a:cubicBezTo>
                  <a:cubicBezTo>
                    <a:pt x="3312233" y="945569"/>
                    <a:pt x="3249986" y="819951"/>
                    <a:pt x="3162742" y="708758"/>
                  </a:cubicBezTo>
                  <a:cubicBezTo>
                    <a:pt x="3074658" y="596514"/>
                    <a:pt x="2977122" y="486090"/>
                    <a:pt x="2865722" y="395903"/>
                  </a:cubicBezTo>
                  <a:cubicBezTo>
                    <a:pt x="2645582" y="217489"/>
                    <a:pt x="2386371" y="85639"/>
                    <a:pt x="2107135" y="30673"/>
                  </a:cubicBezTo>
                  <a:cubicBezTo>
                    <a:pt x="1822298" y="-25344"/>
                    <a:pt x="1539981" y="-977"/>
                    <a:pt x="1261865" y="74086"/>
                  </a:cubicBezTo>
                  <a:close/>
                </a:path>
              </a:pathLst>
            </a:custGeom>
            <a:solidFill>
              <a:schemeClr val="accent4">
                <a:lumMod val="40000"/>
                <a:lumOff val="60000"/>
              </a:schemeClr>
            </a:solidFill>
            <a:ln w="6999" cap="flat">
              <a:noFill/>
              <a:prstDash val="solid"/>
              <a:miter/>
            </a:ln>
          </p:spPr>
          <p:txBody>
            <a:bodyPr rtlCol="0" anchor="ctr"/>
            <a:lstStyle/>
            <a:p>
              <a:endParaRPr lang="es-SV">
                <a:latin typeface="Lato Light" panose="020F0302020204030203" pitchFamily="34" charset="0"/>
              </a:endParaRPr>
            </a:p>
          </p:txBody>
        </p:sp>
        <p:sp>
          <p:nvSpPr>
            <p:cNvPr id="54" name="Forma libre 53">
              <a:extLst>
                <a:ext uri="{FF2B5EF4-FFF2-40B4-BE49-F238E27FC236}">
                  <a16:creationId xmlns:a16="http://schemas.microsoft.com/office/drawing/2014/main" id="{5473BF69-72F7-ABF8-8E0A-8BCEC7C6E4D4}"/>
                </a:ext>
              </a:extLst>
            </p:cNvPr>
            <p:cNvSpPr/>
            <p:nvPr/>
          </p:nvSpPr>
          <p:spPr>
            <a:xfrm>
              <a:off x="19812700" y="9530209"/>
              <a:ext cx="3557020" cy="3839751"/>
            </a:xfrm>
            <a:custGeom>
              <a:avLst/>
              <a:gdLst>
                <a:gd name="connsiteX0" fmla="*/ 743112 w 3557020"/>
                <a:gd name="connsiteY0" fmla="*/ 270838 h 3839751"/>
                <a:gd name="connsiteX1" fmla="*/ 877479 w 3557020"/>
                <a:gd name="connsiteY1" fmla="*/ 313831 h 3839751"/>
                <a:gd name="connsiteX2" fmla="*/ 1278618 w 3557020"/>
                <a:gd name="connsiteY2" fmla="*/ 224554 h 3839751"/>
                <a:gd name="connsiteX3" fmla="*/ 1688299 w 3557020"/>
                <a:gd name="connsiteY3" fmla="*/ 219863 h 3839751"/>
                <a:gd name="connsiteX4" fmla="*/ 2458718 w 3557020"/>
                <a:gd name="connsiteY4" fmla="*/ 453733 h 3839751"/>
                <a:gd name="connsiteX5" fmla="*/ 3046878 w 3557020"/>
                <a:gd name="connsiteY5" fmla="*/ 988065 h 3839751"/>
                <a:gd name="connsiteX6" fmla="*/ 3329825 w 3557020"/>
                <a:gd name="connsiteY6" fmla="*/ 1733160 h 3839751"/>
                <a:gd name="connsiteX7" fmla="*/ 2854606 w 3557020"/>
                <a:gd name="connsiteY7" fmla="*/ 3174756 h 3839751"/>
                <a:gd name="connsiteX8" fmla="*/ 1399611 w 3557020"/>
                <a:gd name="connsiteY8" fmla="*/ 3609097 h 3839751"/>
                <a:gd name="connsiteX9" fmla="*/ 290439 w 3557020"/>
                <a:gd name="connsiteY9" fmla="*/ 2650997 h 3839751"/>
                <a:gd name="connsiteX10" fmla="*/ 199554 w 3557020"/>
                <a:gd name="connsiteY10" fmla="*/ 1905202 h 3839751"/>
                <a:gd name="connsiteX11" fmla="*/ 536696 w 3557020"/>
                <a:gd name="connsiteY11" fmla="*/ 1193717 h 3839751"/>
                <a:gd name="connsiteX12" fmla="*/ 1210279 w 3557020"/>
                <a:gd name="connsiteY12" fmla="*/ 771839 h 3839751"/>
                <a:gd name="connsiteX13" fmla="*/ 1992952 w 3557020"/>
                <a:gd name="connsiteY13" fmla="*/ 843751 h 3839751"/>
                <a:gd name="connsiteX14" fmla="*/ 2565638 w 3557020"/>
                <a:gd name="connsiteY14" fmla="*/ 1349724 h 3839751"/>
                <a:gd name="connsiteX15" fmla="*/ 2628165 w 3557020"/>
                <a:gd name="connsiteY15" fmla="*/ 2177584 h 3839751"/>
                <a:gd name="connsiteX16" fmla="*/ 2041685 w 3557020"/>
                <a:gd name="connsiteY16" fmla="*/ 2647146 h 3839751"/>
                <a:gd name="connsiteX17" fmla="*/ 1326370 w 3557020"/>
                <a:gd name="connsiteY17" fmla="*/ 2429730 h 3839751"/>
                <a:gd name="connsiteX18" fmla="*/ 1115893 w 3557020"/>
                <a:gd name="connsiteY18" fmla="*/ 1669161 h 3839751"/>
                <a:gd name="connsiteX19" fmla="*/ 1392468 w 3557020"/>
                <a:gd name="connsiteY19" fmla="*/ 1408472 h 3839751"/>
                <a:gd name="connsiteX20" fmla="*/ 1707764 w 3557020"/>
                <a:gd name="connsiteY20" fmla="*/ 1521696 h 3839751"/>
                <a:gd name="connsiteX21" fmla="*/ 1672264 w 3557020"/>
                <a:gd name="connsiteY21" fmla="*/ 1831610 h 3839751"/>
                <a:gd name="connsiteX22" fmla="*/ 1737032 w 3557020"/>
                <a:gd name="connsiteY22" fmla="*/ 1925088 h 3839751"/>
                <a:gd name="connsiteX23" fmla="*/ 1868668 w 3557020"/>
                <a:gd name="connsiteY23" fmla="*/ 1540672 h 3839751"/>
                <a:gd name="connsiteX24" fmla="*/ 1553933 w 3557020"/>
                <a:gd name="connsiteY24" fmla="*/ 1255125 h 3839751"/>
                <a:gd name="connsiteX25" fmla="*/ 1119884 w 3557020"/>
                <a:gd name="connsiteY25" fmla="*/ 1388236 h 3839751"/>
                <a:gd name="connsiteX26" fmla="*/ 925862 w 3557020"/>
                <a:gd name="connsiteY26" fmla="*/ 1844003 h 3839751"/>
                <a:gd name="connsiteX27" fmla="*/ 1339464 w 3557020"/>
                <a:gd name="connsiteY27" fmla="*/ 2646026 h 3839751"/>
                <a:gd name="connsiteX28" fmla="*/ 2214002 w 3557020"/>
                <a:gd name="connsiteY28" fmla="*/ 2762051 h 3839751"/>
                <a:gd name="connsiteX29" fmla="*/ 2819036 w 3557020"/>
                <a:gd name="connsiteY29" fmla="*/ 2119117 h 3839751"/>
                <a:gd name="connsiteX30" fmla="*/ 2658063 w 3557020"/>
                <a:gd name="connsiteY30" fmla="*/ 1179223 h 3839751"/>
                <a:gd name="connsiteX31" fmla="*/ 1050356 w 3557020"/>
                <a:gd name="connsiteY31" fmla="*/ 630817 h 3839751"/>
                <a:gd name="connsiteX32" fmla="*/ 1610 w 3557020"/>
                <a:gd name="connsiteY32" fmla="*/ 2040973 h 3839751"/>
                <a:gd name="connsiteX33" fmla="*/ 756906 w 3557020"/>
                <a:gd name="connsiteY33" fmla="*/ 3541246 h 3839751"/>
                <a:gd name="connsiteX34" fmla="*/ 2484555 w 3557020"/>
                <a:gd name="connsiteY34" fmla="*/ 3668825 h 3839751"/>
                <a:gd name="connsiteX35" fmla="*/ 3199380 w 3557020"/>
                <a:gd name="connsiteY35" fmla="*/ 3099483 h 3839751"/>
                <a:gd name="connsiteX36" fmla="*/ 3539112 w 3557020"/>
                <a:gd name="connsiteY36" fmla="*/ 2254187 h 3839751"/>
                <a:gd name="connsiteX37" fmla="*/ 2974619 w 3557020"/>
                <a:gd name="connsiteY37" fmla="*/ 576270 h 3839751"/>
                <a:gd name="connsiteX38" fmla="*/ 1232475 w 3557020"/>
                <a:gd name="connsiteY38" fmla="*/ 18272 h 3839751"/>
                <a:gd name="connsiteX39" fmla="*/ 785964 w 3557020"/>
                <a:gd name="connsiteY39" fmla="*/ 136537 h 3839751"/>
                <a:gd name="connsiteX40" fmla="*/ 742972 w 3557020"/>
                <a:gd name="connsiteY40" fmla="*/ 270908 h 38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57020" h="3839751">
                  <a:moveTo>
                    <a:pt x="743112" y="270838"/>
                  </a:moveTo>
                  <a:cubicBezTo>
                    <a:pt x="770349" y="323704"/>
                    <a:pt x="826715" y="332457"/>
                    <a:pt x="877479" y="313831"/>
                  </a:cubicBezTo>
                  <a:cubicBezTo>
                    <a:pt x="1003653" y="267477"/>
                    <a:pt x="1145441" y="241149"/>
                    <a:pt x="1278618" y="224554"/>
                  </a:cubicBezTo>
                  <a:cubicBezTo>
                    <a:pt x="1413824" y="207679"/>
                    <a:pt x="1552252" y="207819"/>
                    <a:pt x="1688299" y="219863"/>
                  </a:cubicBezTo>
                  <a:cubicBezTo>
                    <a:pt x="1956962" y="243600"/>
                    <a:pt x="2225275" y="323214"/>
                    <a:pt x="2458718" y="453733"/>
                  </a:cubicBezTo>
                  <a:cubicBezTo>
                    <a:pt x="2693002" y="584743"/>
                    <a:pt x="2899558" y="765397"/>
                    <a:pt x="3046878" y="988065"/>
                  </a:cubicBezTo>
                  <a:cubicBezTo>
                    <a:pt x="3196019" y="1213323"/>
                    <a:pt x="3290194" y="1466379"/>
                    <a:pt x="3329825" y="1733160"/>
                  </a:cubicBezTo>
                  <a:cubicBezTo>
                    <a:pt x="3408316" y="2261820"/>
                    <a:pt x="3244052" y="2809105"/>
                    <a:pt x="2854606" y="3174756"/>
                  </a:cubicBezTo>
                  <a:cubicBezTo>
                    <a:pt x="2475103" y="3531093"/>
                    <a:pt x="1915161" y="3715879"/>
                    <a:pt x="1399611" y="3609097"/>
                  </a:cubicBezTo>
                  <a:cubicBezTo>
                    <a:pt x="895894" y="3504765"/>
                    <a:pt x="482151" y="3128542"/>
                    <a:pt x="290439" y="2650997"/>
                  </a:cubicBezTo>
                  <a:cubicBezTo>
                    <a:pt x="196053" y="2415936"/>
                    <a:pt x="162514" y="2156018"/>
                    <a:pt x="199554" y="1905202"/>
                  </a:cubicBezTo>
                  <a:cubicBezTo>
                    <a:pt x="238135" y="1644373"/>
                    <a:pt x="362138" y="1390476"/>
                    <a:pt x="536696" y="1193717"/>
                  </a:cubicBezTo>
                  <a:cubicBezTo>
                    <a:pt x="715244" y="992476"/>
                    <a:pt x="947498" y="836959"/>
                    <a:pt x="1210279" y="771839"/>
                  </a:cubicBezTo>
                  <a:cubicBezTo>
                    <a:pt x="1471380" y="707140"/>
                    <a:pt x="1746485" y="739000"/>
                    <a:pt x="1992952" y="843751"/>
                  </a:cubicBezTo>
                  <a:cubicBezTo>
                    <a:pt x="2230036" y="944511"/>
                    <a:pt x="2440653" y="1123416"/>
                    <a:pt x="2565638" y="1349724"/>
                  </a:cubicBezTo>
                  <a:cubicBezTo>
                    <a:pt x="2703435" y="1599139"/>
                    <a:pt x="2742295" y="1911504"/>
                    <a:pt x="2628165" y="2177584"/>
                  </a:cubicBezTo>
                  <a:cubicBezTo>
                    <a:pt x="2525657" y="2416707"/>
                    <a:pt x="2293333" y="2592740"/>
                    <a:pt x="2041685" y="2647146"/>
                  </a:cubicBezTo>
                  <a:cubicBezTo>
                    <a:pt x="1782544" y="2703163"/>
                    <a:pt x="1514022" y="2614587"/>
                    <a:pt x="1326370" y="2429730"/>
                  </a:cubicBezTo>
                  <a:cubicBezTo>
                    <a:pt x="1129897" y="2236192"/>
                    <a:pt x="1020037" y="1938462"/>
                    <a:pt x="1115893" y="1669161"/>
                  </a:cubicBezTo>
                  <a:cubicBezTo>
                    <a:pt x="1160916" y="1542492"/>
                    <a:pt x="1260273" y="1441032"/>
                    <a:pt x="1392468" y="1408472"/>
                  </a:cubicBezTo>
                  <a:cubicBezTo>
                    <a:pt x="1510310" y="1379413"/>
                    <a:pt x="1646568" y="1407562"/>
                    <a:pt x="1707764" y="1521696"/>
                  </a:cubicBezTo>
                  <a:cubicBezTo>
                    <a:pt x="1759368" y="1617905"/>
                    <a:pt x="1756707" y="1754587"/>
                    <a:pt x="1672264" y="1831610"/>
                  </a:cubicBezTo>
                  <a:cubicBezTo>
                    <a:pt x="1625982" y="1873832"/>
                    <a:pt x="1681717" y="1962479"/>
                    <a:pt x="1737032" y="1925088"/>
                  </a:cubicBezTo>
                  <a:cubicBezTo>
                    <a:pt x="1864817" y="1838892"/>
                    <a:pt x="1909489" y="1687576"/>
                    <a:pt x="1868668" y="1540672"/>
                  </a:cubicBezTo>
                  <a:cubicBezTo>
                    <a:pt x="1826797" y="1389916"/>
                    <a:pt x="1708465" y="1281593"/>
                    <a:pt x="1553933" y="1255125"/>
                  </a:cubicBezTo>
                  <a:cubicBezTo>
                    <a:pt x="1399190" y="1228587"/>
                    <a:pt x="1234646" y="1282014"/>
                    <a:pt x="1119884" y="1388236"/>
                  </a:cubicBezTo>
                  <a:cubicBezTo>
                    <a:pt x="994690" y="1504051"/>
                    <a:pt x="933354" y="1676443"/>
                    <a:pt x="925862" y="1844003"/>
                  </a:cubicBezTo>
                  <a:cubicBezTo>
                    <a:pt x="911648" y="2162670"/>
                    <a:pt x="1084315" y="2463341"/>
                    <a:pt x="1339464" y="2646026"/>
                  </a:cubicBezTo>
                  <a:cubicBezTo>
                    <a:pt x="1595244" y="2829201"/>
                    <a:pt x="1919852" y="2870584"/>
                    <a:pt x="2214002" y="2762051"/>
                  </a:cubicBezTo>
                  <a:cubicBezTo>
                    <a:pt x="2501150" y="2656109"/>
                    <a:pt x="2736484" y="2415936"/>
                    <a:pt x="2819036" y="2119117"/>
                  </a:cubicBezTo>
                  <a:cubicBezTo>
                    <a:pt x="2906770" y="1803531"/>
                    <a:pt x="2838782" y="1449994"/>
                    <a:pt x="2658063" y="1179223"/>
                  </a:cubicBezTo>
                  <a:cubicBezTo>
                    <a:pt x="2317140" y="668418"/>
                    <a:pt x="1633124" y="426355"/>
                    <a:pt x="1050356" y="630817"/>
                  </a:cubicBezTo>
                  <a:cubicBezTo>
                    <a:pt x="460165" y="837869"/>
                    <a:pt x="30248" y="1415754"/>
                    <a:pt x="1610" y="2040973"/>
                  </a:cubicBezTo>
                  <a:cubicBezTo>
                    <a:pt x="-25207" y="2625930"/>
                    <a:pt x="285257" y="3203954"/>
                    <a:pt x="756906" y="3541246"/>
                  </a:cubicBezTo>
                  <a:cubicBezTo>
                    <a:pt x="1263494" y="3903466"/>
                    <a:pt x="1926714" y="3923632"/>
                    <a:pt x="2484555" y="3668825"/>
                  </a:cubicBezTo>
                  <a:cubicBezTo>
                    <a:pt x="2764842" y="3540826"/>
                    <a:pt x="3012499" y="3344487"/>
                    <a:pt x="3199380" y="3099483"/>
                  </a:cubicBezTo>
                  <a:cubicBezTo>
                    <a:pt x="3386611" y="2853919"/>
                    <a:pt x="3497171" y="2558709"/>
                    <a:pt x="3539112" y="2254187"/>
                  </a:cubicBezTo>
                  <a:cubicBezTo>
                    <a:pt x="3622155" y="1651305"/>
                    <a:pt x="3413428" y="1001719"/>
                    <a:pt x="2974619" y="576270"/>
                  </a:cubicBezTo>
                  <a:cubicBezTo>
                    <a:pt x="2517605" y="133246"/>
                    <a:pt x="1859635" y="-64003"/>
                    <a:pt x="1232475" y="18272"/>
                  </a:cubicBezTo>
                  <a:cubicBezTo>
                    <a:pt x="1076613" y="38718"/>
                    <a:pt x="932933" y="82481"/>
                    <a:pt x="785964" y="136537"/>
                  </a:cubicBezTo>
                  <a:cubicBezTo>
                    <a:pt x="735410" y="155163"/>
                    <a:pt x="720496" y="227145"/>
                    <a:pt x="742972" y="270908"/>
                  </a:cubicBezTo>
                  <a:close/>
                </a:path>
              </a:pathLst>
            </a:custGeom>
            <a:solidFill>
              <a:schemeClr val="accent4"/>
            </a:solidFill>
            <a:ln w="6999" cap="flat">
              <a:noFill/>
              <a:prstDash val="solid"/>
              <a:miter/>
            </a:ln>
          </p:spPr>
          <p:txBody>
            <a:bodyPr rtlCol="0" anchor="ctr"/>
            <a:lstStyle/>
            <a:p>
              <a:endParaRPr lang="es-SV">
                <a:latin typeface="Lato Light" panose="020F0302020204030203" pitchFamily="34" charset="0"/>
              </a:endParaRPr>
            </a:p>
          </p:txBody>
        </p:sp>
        <p:sp>
          <p:nvSpPr>
            <p:cNvPr id="55" name="Forma libre 54">
              <a:extLst>
                <a:ext uri="{FF2B5EF4-FFF2-40B4-BE49-F238E27FC236}">
                  <a16:creationId xmlns:a16="http://schemas.microsoft.com/office/drawing/2014/main" id="{29610C52-D49F-A11A-5507-76EAE73E4C42}"/>
                </a:ext>
              </a:extLst>
            </p:cNvPr>
            <p:cNvSpPr/>
            <p:nvPr/>
          </p:nvSpPr>
          <p:spPr>
            <a:xfrm>
              <a:off x="17729026" y="7274228"/>
              <a:ext cx="3989698" cy="3971840"/>
            </a:xfrm>
            <a:custGeom>
              <a:avLst/>
              <a:gdLst>
                <a:gd name="connsiteX0" fmla="*/ 3933647 w 3989698"/>
                <a:gd name="connsiteY0" fmla="*/ 197635 h 3971840"/>
                <a:gd name="connsiteX1" fmla="*/ 3734723 w 3989698"/>
                <a:gd name="connsiteY1" fmla="*/ 10398 h 3971840"/>
                <a:gd name="connsiteX2" fmla="*/ 3462909 w 3989698"/>
                <a:gd name="connsiteY2" fmla="*/ 70897 h 3971840"/>
                <a:gd name="connsiteX3" fmla="*/ 3265455 w 3989698"/>
                <a:gd name="connsiteY3" fmla="*/ 313100 h 3971840"/>
                <a:gd name="connsiteX4" fmla="*/ 3105252 w 3989698"/>
                <a:gd name="connsiteY4" fmla="*/ 608589 h 3971840"/>
                <a:gd name="connsiteX5" fmla="*/ 2849963 w 3989698"/>
                <a:gd name="connsiteY5" fmla="*/ 1220084 h 3971840"/>
                <a:gd name="connsiteX6" fmla="*/ 2594463 w 3989698"/>
                <a:gd name="connsiteY6" fmla="*/ 2684086 h 3971840"/>
                <a:gd name="connsiteX7" fmla="*/ 2596984 w 3989698"/>
                <a:gd name="connsiteY7" fmla="*/ 2704393 h 3971840"/>
                <a:gd name="connsiteX8" fmla="*/ 2588582 w 3989698"/>
                <a:gd name="connsiteY8" fmla="*/ 2704463 h 3971840"/>
                <a:gd name="connsiteX9" fmla="*/ 2506659 w 3989698"/>
                <a:gd name="connsiteY9" fmla="*/ 2712235 h 3971840"/>
                <a:gd name="connsiteX10" fmla="*/ 2472630 w 3989698"/>
                <a:gd name="connsiteY10" fmla="*/ 2686397 h 3971840"/>
                <a:gd name="connsiteX11" fmla="*/ 1127984 w 3989698"/>
                <a:gd name="connsiteY11" fmla="*/ 2591098 h 3971840"/>
                <a:gd name="connsiteX12" fmla="*/ 87712 w 3989698"/>
                <a:gd name="connsiteY12" fmla="*/ 3083907 h 3971840"/>
                <a:gd name="connsiteX13" fmla="*/ 28125 w 3989698"/>
                <a:gd name="connsiteY13" fmla="*/ 3588620 h 3971840"/>
                <a:gd name="connsiteX14" fmla="*/ 404478 w 3989698"/>
                <a:gd name="connsiteY14" fmla="*/ 3946708 h 3971840"/>
                <a:gd name="connsiteX15" fmla="*/ 992918 w 3989698"/>
                <a:gd name="connsiteY15" fmla="*/ 3917159 h 3971840"/>
                <a:gd name="connsiteX16" fmla="*/ 1551670 w 3989698"/>
                <a:gd name="connsiteY16" fmla="*/ 3728592 h 3971840"/>
                <a:gd name="connsiteX17" fmla="*/ 2133318 w 3989698"/>
                <a:gd name="connsiteY17" fmla="*/ 3389830 h 3971840"/>
                <a:gd name="connsiteX18" fmla="*/ 2622541 w 3989698"/>
                <a:gd name="connsiteY18" fmla="*/ 2919078 h 3971840"/>
                <a:gd name="connsiteX19" fmla="*/ 2624781 w 3989698"/>
                <a:gd name="connsiteY19" fmla="*/ 2844715 h 3971840"/>
                <a:gd name="connsiteX20" fmla="*/ 2655030 w 3989698"/>
                <a:gd name="connsiteY20" fmla="*/ 2744935 h 3971840"/>
                <a:gd name="connsiteX21" fmla="*/ 2724558 w 3989698"/>
                <a:gd name="connsiteY21" fmla="*/ 2686397 h 3971840"/>
                <a:gd name="connsiteX22" fmla="*/ 2821535 w 3989698"/>
                <a:gd name="connsiteY22" fmla="*/ 2681636 h 3971840"/>
                <a:gd name="connsiteX23" fmla="*/ 3977339 w 3989698"/>
                <a:gd name="connsiteY23" fmla="*/ 731686 h 3971840"/>
                <a:gd name="connsiteX24" fmla="*/ 3933577 w 3989698"/>
                <a:gd name="connsiteY24" fmla="*/ 197915 h 3971840"/>
                <a:gd name="connsiteX25" fmla="*/ 2089416 w 3989698"/>
                <a:gd name="connsiteY25" fmla="*/ 3183197 h 3971840"/>
                <a:gd name="connsiteX26" fmla="*/ 1638143 w 3989698"/>
                <a:gd name="connsiteY26" fmla="*/ 3477006 h 3971840"/>
                <a:gd name="connsiteX27" fmla="*/ 1150250 w 3989698"/>
                <a:gd name="connsiteY27" fmla="*/ 3680488 h 3971840"/>
                <a:gd name="connsiteX28" fmla="*/ 628399 w 3989698"/>
                <a:gd name="connsiteY28" fmla="*/ 3785379 h 3971840"/>
                <a:gd name="connsiteX29" fmla="*/ 239093 w 3989698"/>
                <a:gd name="connsiteY29" fmla="*/ 3615158 h 3971840"/>
                <a:gd name="connsiteX30" fmla="*/ 212696 w 3989698"/>
                <a:gd name="connsiteY30" fmla="*/ 3235153 h 3971840"/>
                <a:gd name="connsiteX31" fmla="*/ 549207 w 3989698"/>
                <a:gd name="connsiteY31" fmla="*/ 2923139 h 3971840"/>
                <a:gd name="connsiteX32" fmla="*/ 1065247 w 3989698"/>
                <a:gd name="connsiteY32" fmla="*/ 2775534 h 3971840"/>
                <a:gd name="connsiteX33" fmla="*/ 2217901 w 3989698"/>
                <a:gd name="connsiteY33" fmla="*/ 2762790 h 3971840"/>
                <a:gd name="connsiteX34" fmla="*/ 1716074 w 3989698"/>
                <a:gd name="connsiteY34" fmla="*/ 2920968 h 3971840"/>
                <a:gd name="connsiteX35" fmla="*/ 1311084 w 3989698"/>
                <a:gd name="connsiteY35" fmla="*/ 3101833 h 3971840"/>
                <a:gd name="connsiteX36" fmla="*/ 1111530 w 3989698"/>
                <a:gd name="connsiteY36" fmla="*/ 3211836 h 3971840"/>
                <a:gd name="connsiteX37" fmla="*/ 928150 w 3989698"/>
                <a:gd name="connsiteY37" fmla="*/ 3342636 h 3971840"/>
                <a:gd name="connsiteX38" fmla="*/ 981645 w 3989698"/>
                <a:gd name="connsiteY38" fmla="*/ 3427291 h 3971840"/>
                <a:gd name="connsiteX39" fmla="*/ 1185470 w 3989698"/>
                <a:gd name="connsiteY39" fmla="*/ 3328281 h 3971840"/>
                <a:gd name="connsiteX40" fmla="*/ 1373051 w 3989698"/>
                <a:gd name="connsiteY40" fmla="*/ 3234943 h 3971840"/>
                <a:gd name="connsiteX41" fmla="*/ 1771949 w 3989698"/>
                <a:gd name="connsiteY41" fmla="*/ 3071023 h 3971840"/>
                <a:gd name="connsiteX42" fmla="*/ 2404641 w 3989698"/>
                <a:gd name="connsiteY42" fmla="*/ 2896181 h 3971840"/>
                <a:gd name="connsiteX43" fmla="*/ 2089346 w 3989698"/>
                <a:gd name="connsiteY43" fmla="*/ 3183267 h 3971840"/>
                <a:gd name="connsiteX44" fmla="*/ 3791579 w 3989698"/>
                <a:gd name="connsiteY44" fmla="*/ 676300 h 3971840"/>
                <a:gd name="connsiteX45" fmla="*/ 3494838 w 3989698"/>
                <a:gd name="connsiteY45" fmla="*/ 1660307 h 3971840"/>
                <a:gd name="connsiteX46" fmla="*/ 2786875 w 3989698"/>
                <a:gd name="connsiteY46" fmla="*/ 2460299 h 3971840"/>
                <a:gd name="connsiteX47" fmla="*/ 3126468 w 3989698"/>
                <a:gd name="connsiteY47" fmla="*/ 1694547 h 3971840"/>
                <a:gd name="connsiteX48" fmla="*/ 3574870 w 3989698"/>
                <a:gd name="connsiteY48" fmla="*/ 882092 h 3971840"/>
                <a:gd name="connsiteX49" fmla="*/ 3474742 w 3989698"/>
                <a:gd name="connsiteY49" fmla="*/ 810460 h 3971840"/>
                <a:gd name="connsiteX50" fmla="*/ 2993152 w 3989698"/>
                <a:gd name="connsiteY50" fmla="*/ 1622916 h 3971840"/>
                <a:gd name="connsiteX51" fmla="*/ 2808931 w 3989698"/>
                <a:gd name="connsiteY51" fmla="*/ 2026518 h 3971840"/>
                <a:gd name="connsiteX52" fmla="*/ 3442534 w 3989698"/>
                <a:gd name="connsiteY52" fmla="*/ 371638 h 3971840"/>
                <a:gd name="connsiteX53" fmla="*/ 3605678 w 3989698"/>
                <a:gd name="connsiteY53" fmla="*/ 197915 h 3971840"/>
                <a:gd name="connsiteX54" fmla="*/ 3736754 w 3989698"/>
                <a:gd name="connsiteY54" fmla="*/ 227464 h 3971840"/>
                <a:gd name="connsiteX55" fmla="*/ 3791719 w 3989698"/>
                <a:gd name="connsiteY55" fmla="*/ 676160 h 39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89698" h="3971840">
                  <a:moveTo>
                    <a:pt x="3933647" y="197635"/>
                  </a:moveTo>
                  <a:cubicBezTo>
                    <a:pt x="3894296" y="110179"/>
                    <a:pt x="3829319" y="37707"/>
                    <a:pt x="3734723" y="10398"/>
                  </a:cubicBezTo>
                  <a:cubicBezTo>
                    <a:pt x="3639847" y="-17050"/>
                    <a:pt x="3539650" y="12149"/>
                    <a:pt x="3462909" y="70897"/>
                  </a:cubicBezTo>
                  <a:cubicBezTo>
                    <a:pt x="3378676" y="135316"/>
                    <a:pt x="3318600" y="222633"/>
                    <a:pt x="3265455" y="313100"/>
                  </a:cubicBezTo>
                  <a:cubicBezTo>
                    <a:pt x="3208670" y="409729"/>
                    <a:pt x="3155246" y="508319"/>
                    <a:pt x="3105252" y="608589"/>
                  </a:cubicBezTo>
                  <a:cubicBezTo>
                    <a:pt x="3006805" y="806259"/>
                    <a:pt x="2920962" y="1010931"/>
                    <a:pt x="2849963" y="1220084"/>
                  </a:cubicBezTo>
                  <a:cubicBezTo>
                    <a:pt x="2689899" y="1692027"/>
                    <a:pt x="2601045" y="2185606"/>
                    <a:pt x="2594463" y="2684086"/>
                  </a:cubicBezTo>
                  <a:cubicBezTo>
                    <a:pt x="2594393" y="2691579"/>
                    <a:pt x="2595303" y="2698301"/>
                    <a:pt x="2596984" y="2704393"/>
                  </a:cubicBezTo>
                  <a:cubicBezTo>
                    <a:pt x="2594253" y="2704252"/>
                    <a:pt x="2591452" y="2704252"/>
                    <a:pt x="2588582" y="2704463"/>
                  </a:cubicBezTo>
                  <a:cubicBezTo>
                    <a:pt x="2561204" y="2706423"/>
                    <a:pt x="2533967" y="2709154"/>
                    <a:pt x="2506659" y="2712235"/>
                  </a:cubicBezTo>
                  <a:cubicBezTo>
                    <a:pt x="2499867" y="2700961"/>
                    <a:pt x="2488664" y="2691579"/>
                    <a:pt x="2472630" y="2686397"/>
                  </a:cubicBezTo>
                  <a:cubicBezTo>
                    <a:pt x="2044184" y="2547825"/>
                    <a:pt x="1572255" y="2526539"/>
                    <a:pt x="1127984" y="2591098"/>
                  </a:cubicBezTo>
                  <a:cubicBezTo>
                    <a:pt x="757304" y="2644945"/>
                    <a:pt x="300920" y="2740524"/>
                    <a:pt x="87712" y="3083907"/>
                  </a:cubicBezTo>
                  <a:cubicBezTo>
                    <a:pt x="-4083" y="3231722"/>
                    <a:pt x="-23619" y="3423370"/>
                    <a:pt x="28125" y="3588620"/>
                  </a:cubicBezTo>
                  <a:cubicBezTo>
                    <a:pt x="84141" y="3767664"/>
                    <a:pt x="223969" y="3897903"/>
                    <a:pt x="404478" y="3946708"/>
                  </a:cubicBezTo>
                  <a:cubicBezTo>
                    <a:pt x="596540" y="3998664"/>
                    <a:pt x="803236" y="3960712"/>
                    <a:pt x="992918" y="3917159"/>
                  </a:cubicBezTo>
                  <a:cubicBezTo>
                    <a:pt x="1184840" y="3873046"/>
                    <a:pt x="1372211" y="3809537"/>
                    <a:pt x="1551670" y="3728592"/>
                  </a:cubicBezTo>
                  <a:cubicBezTo>
                    <a:pt x="1756825" y="3635954"/>
                    <a:pt x="1952388" y="3523990"/>
                    <a:pt x="2133318" y="3389830"/>
                  </a:cubicBezTo>
                  <a:cubicBezTo>
                    <a:pt x="2313337" y="3256299"/>
                    <a:pt x="2493846" y="3104003"/>
                    <a:pt x="2622541" y="2919078"/>
                  </a:cubicBezTo>
                  <a:cubicBezTo>
                    <a:pt x="2637595" y="2897511"/>
                    <a:pt x="2635914" y="2868592"/>
                    <a:pt x="2624781" y="2844715"/>
                  </a:cubicBezTo>
                  <a:cubicBezTo>
                    <a:pt x="2664482" y="2828190"/>
                    <a:pt x="2671834" y="2780225"/>
                    <a:pt x="2655030" y="2744935"/>
                  </a:cubicBezTo>
                  <a:cubicBezTo>
                    <a:pt x="2686118" y="2744445"/>
                    <a:pt x="2718747" y="2724279"/>
                    <a:pt x="2724558" y="2686397"/>
                  </a:cubicBezTo>
                  <a:cubicBezTo>
                    <a:pt x="2751796" y="2701732"/>
                    <a:pt x="2786315" y="2703832"/>
                    <a:pt x="2821535" y="2681636"/>
                  </a:cubicBezTo>
                  <a:cubicBezTo>
                    <a:pt x="3483075" y="2263749"/>
                    <a:pt x="3908370" y="1503810"/>
                    <a:pt x="3977339" y="731686"/>
                  </a:cubicBezTo>
                  <a:cubicBezTo>
                    <a:pt x="3992813" y="558594"/>
                    <a:pt x="4006747" y="360434"/>
                    <a:pt x="3933577" y="197915"/>
                  </a:cubicBezTo>
                  <a:close/>
                  <a:moveTo>
                    <a:pt x="2089416" y="3183197"/>
                  </a:moveTo>
                  <a:cubicBezTo>
                    <a:pt x="1948117" y="3294251"/>
                    <a:pt x="1796876" y="3392631"/>
                    <a:pt x="1638143" y="3477006"/>
                  </a:cubicBezTo>
                  <a:cubicBezTo>
                    <a:pt x="1482211" y="3559841"/>
                    <a:pt x="1318646" y="3627552"/>
                    <a:pt x="1150250" y="3680488"/>
                  </a:cubicBezTo>
                  <a:cubicBezTo>
                    <a:pt x="982415" y="3733283"/>
                    <a:pt x="805127" y="3780057"/>
                    <a:pt x="628399" y="3785379"/>
                  </a:cubicBezTo>
                  <a:cubicBezTo>
                    <a:pt x="477858" y="3789931"/>
                    <a:pt x="321785" y="3751209"/>
                    <a:pt x="239093" y="3615158"/>
                  </a:cubicBezTo>
                  <a:cubicBezTo>
                    <a:pt x="171524" y="3503894"/>
                    <a:pt x="164032" y="3355519"/>
                    <a:pt x="212696" y="3235153"/>
                  </a:cubicBezTo>
                  <a:cubicBezTo>
                    <a:pt x="272072" y="3088179"/>
                    <a:pt x="409869" y="2987838"/>
                    <a:pt x="549207" y="2923139"/>
                  </a:cubicBezTo>
                  <a:cubicBezTo>
                    <a:pt x="710951" y="2848006"/>
                    <a:pt x="890690" y="2807394"/>
                    <a:pt x="1065247" y="2775534"/>
                  </a:cubicBezTo>
                  <a:cubicBezTo>
                    <a:pt x="1448322" y="2705653"/>
                    <a:pt x="1834826" y="2711045"/>
                    <a:pt x="2217901" y="2762790"/>
                  </a:cubicBezTo>
                  <a:cubicBezTo>
                    <a:pt x="2046844" y="2802842"/>
                    <a:pt x="1878798" y="2858579"/>
                    <a:pt x="1716074" y="2920968"/>
                  </a:cubicBezTo>
                  <a:cubicBezTo>
                    <a:pt x="1577927" y="2973904"/>
                    <a:pt x="1442580" y="3033912"/>
                    <a:pt x="1311084" y="3101833"/>
                  </a:cubicBezTo>
                  <a:cubicBezTo>
                    <a:pt x="1243726" y="3136633"/>
                    <a:pt x="1176438" y="3172554"/>
                    <a:pt x="1111530" y="3211836"/>
                  </a:cubicBezTo>
                  <a:cubicBezTo>
                    <a:pt x="1050963" y="3248457"/>
                    <a:pt x="973802" y="3287739"/>
                    <a:pt x="928150" y="3342636"/>
                  </a:cubicBezTo>
                  <a:cubicBezTo>
                    <a:pt x="894331" y="3383248"/>
                    <a:pt x="930951" y="3439545"/>
                    <a:pt x="981645" y="3427291"/>
                  </a:cubicBezTo>
                  <a:cubicBezTo>
                    <a:pt x="1051804" y="3410346"/>
                    <a:pt x="1121333" y="3361191"/>
                    <a:pt x="1185470" y="3328281"/>
                  </a:cubicBezTo>
                  <a:cubicBezTo>
                    <a:pt x="1247647" y="3296351"/>
                    <a:pt x="1309614" y="3264352"/>
                    <a:pt x="1373051" y="3234943"/>
                  </a:cubicBezTo>
                  <a:cubicBezTo>
                    <a:pt x="1503426" y="3174445"/>
                    <a:pt x="1636603" y="3119338"/>
                    <a:pt x="1771949" y="3071023"/>
                  </a:cubicBezTo>
                  <a:cubicBezTo>
                    <a:pt x="1979066" y="2997081"/>
                    <a:pt x="2191293" y="2945336"/>
                    <a:pt x="2404641" y="2896181"/>
                  </a:cubicBezTo>
                  <a:cubicBezTo>
                    <a:pt x="2301854" y="2994420"/>
                    <a:pt x="2201866" y="3094831"/>
                    <a:pt x="2089346" y="3183267"/>
                  </a:cubicBezTo>
                  <a:close/>
                  <a:moveTo>
                    <a:pt x="3791579" y="676300"/>
                  </a:moveTo>
                  <a:cubicBezTo>
                    <a:pt x="3767352" y="1020314"/>
                    <a:pt x="3660713" y="1358796"/>
                    <a:pt x="3494838" y="1660307"/>
                  </a:cubicBezTo>
                  <a:cubicBezTo>
                    <a:pt x="3320070" y="1977993"/>
                    <a:pt x="3077734" y="2246804"/>
                    <a:pt x="2786875" y="2460299"/>
                  </a:cubicBezTo>
                  <a:cubicBezTo>
                    <a:pt x="2896525" y="2203251"/>
                    <a:pt x="3001344" y="1945013"/>
                    <a:pt x="3126468" y="1694547"/>
                  </a:cubicBezTo>
                  <a:cubicBezTo>
                    <a:pt x="3264755" y="1417824"/>
                    <a:pt x="3422858" y="1151393"/>
                    <a:pt x="3574870" y="882092"/>
                  </a:cubicBezTo>
                  <a:cubicBezTo>
                    <a:pt x="3608619" y="822224"/>
                    <a:pt x="3517734" y="753043"/>
                    <a:pt x="3474742" y="810460"/>
                  </a:cubicBezTo>
                  <a:cubicBezTo>
                    <a:pt x="3285131" y="1063867"/>
                    <a:pt x="3131789" y="1338910"/>
                    <a:pt x="2993152" y="1622916"/>
                  </a:cubicBezTo>
                  <a:cubicBezTo>
                    <a:pt x="2928734" y="1754906"/>
                    <a:pt x="2866067" y="1889556"/>
                    <a:pt x="2808931" y="2026518"/>
                  </a:cubicBezTo>
                  <a:cubicBezTo>
                    <a:pt x="2920542" y="1442961"/>
                    <a:pt x="3131159" y="877400"/>
                    <a:pt x="3442534" y="371638"/>
                  </a:cubicBezTo>
                  <a:cubicBezTo>
                    <a:pt x="3482585" y="306588"/>
                    <a:pt x="3534399" y="231525"/>
                    <a:pt x="3605678" y="197915"/>
                  </a:cubicBezTo>
                  <a:cubicBezTo>
                    <a:pt x="3660503" y="172077"/>
                    <a:pt x="3709166" y="190913"/>
                    <a:pt x="3736754" y="227464"/>
                  </a:cubicBezTo>
                  <a:cubicBezTo>
                    <a:pt x="3823507" y="342649"/>
                    <a:pt x="3801521" y="536607"/>
                    <a:pt x="3791719" y="676160"/>
                  </a:cubicBezTo>
                  <a:close/>
                </a:path>
              </a:pathLst>
            </a:custGeom>
            <a:solidFill>
              <a:schemeClr val="tx2"/>
            </a:solidFill>
            <a:ln w="6999" cap="flat">
              <a:noFill/>
              <a:prstDash val="solid"/>
              <a:miter/>
            </a:ln>
          </p:spPr>
          <p:txBody>
            <a:bodyPr rtlCol="0" anchor="ctr"/>
            <a:lstStyle/>
            <a:p>
              <a:endParaRPr lang="es-SV">
                <a:latin typeface="Lato Light" panose="020F0302020204030203" pitchFamily="34" charset="0"/>
              </a:endParaRPr>
            </a:p>
          </p:txBody>
        </p:sp>
      </p:grpSp>
      <p:sp>
        <p:nvSpPr>
          <p:cNvPr id="3" name="CuadroTexto 2">
            <a:extLst>
              <a:ext uri="{FF2B5EF4-FFF2-40B4-BE49-F238E27FC236}">
                <a16:creationId xmlns:a16="http://schemas.microsoft.com/office/drawing/2014/main" id="{812600B7-A8C4-8BB6-A240-D9D454F6F149}"/>
              </a:ext>
            </a:extLst>
          </p:cNvPr>
          <p:cNvSpPr txBox="1"/>
          <p:nvPr/>
        </p:nvSpPr>
        <p:spPr>
          <a:xfrm>
            <a:off x="0" y="8304948"/>
            <a:ext cx="10636250" cy="2400657"/>
          </a:xfrm>
          <a:prstGeom prst="rect">
            <a:avLst/>
          </a:prstGeom>
          <a:noFill/>
        </p:spPr>
        <p:txBody>
          <a:bodyPr wrap="square" rtlCol="0" anchor="b">
            <a:spAutoFit/>
          </a:bodyPr>
          <a:lstStyle/>
          <a:p>
            <a:r>
              <a:rPr lang="ar-IQ" sz="15000" dirty="0" smtClean="0">
                <a:solidFill>
                  <a:schemeClr val="bg1"/>
                </a:solidFill>
                <a:latin typeface="Titan One" panose="02000000000000000000" pitchFamily="2" charset="0"/>
                <a:cs typeface="+mj-cs"/>
              </a:rPr>
              <a:t>تغذية الرياضي </a:t>
            </a:r>
            <a:endParaRPr lang="es-SV" sz="15000" dirty="0">
              <a:solidFill>
                <a:schemeClr val="bg1"/>
              </a:solidFill>
              <a:latin typeface="Titan One" panose="02000000000000000000" pitchFamily="2" charset="0"/>
              <a:cs typeface="+mj-cs"/>
            </a:endParaRPr>
          </a:p>
        </p:txBody>
      </p:sp>
      <p:sp>
        <p:nvSpPr>
          <p:cNvPr id="7" name="TextBox 6"/>
          <p:cNvSpPr txBox="1"/>
          <p:nvPr/>
        </p:nvSpPr>
        <p:spPr>
          <a:xfrm>
            <a:off x="278166" y="10657498"/>
            <a:ext cx="9584292" cy="1446550"/>
          </a:xfrm>
          <a:prstGeom prst="rect">
            <a:avLst/>
          </a:prstGeom>
          <a:noFill/>
        </p:spPr>
        <p:txBody>
          <a:bodyPr wrap="square" rtlCol="0">
            <a:spAutoFit/>
          </a:bodyPr>
          <a:lstStyle/>
          <a:p>
            <a:pPr algn="ctr"/>
            <a:r>
              <a:rPr lang="ar-IQ" sz="8800" dirty="0" smtClean="0">
                <a:cs typeface="+mj-cs"/>
              </a:rPr>
              <a:t>جيان احمد محمد</a:t>
            </a:r>
            <a:endParaRPr lang="en-US" sz="8800" dirty="0">
              <a:cs typeface="+mj-cs"/>
            </a:endParaRPr>
          </a:p>
        </p:txBody>
      </p:sp>
    </p:spTree>
    <p:extLst>
      <p:ext uri="{BB962C8B-B14F-4D97-AF65-F5344CB8AC3E}">
        <p14:creationId xmlns:p14="http://schemas.microsoft.com/office/powerpoint/2010/main" val="3766687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9" name="Gráfico 6">
            <a:extLst>
              <a:ext uri="{FF2B5EF4-FFF2-40B4-BE49-F238E27FC236}">
                <a16:creationId xmlns:a16="http://schemas.microsoft.com/office/drawing/2014/main" id="{6AF16792-7D13-0B83-E784-683B84BB88B7}"/>
              </a:ext>
            </a:extLst>
          </p:cNvPr>
          <p:cNvSpPr/>
          <p:nvPr/>
        </p:nvSpPr>
        <p:spPr>
          <a:xfrm rot="10800000">
            <a:off x="3135665" y="4388495"/>
            <a:ext cx="21241985" cy="9327504"/>
          </a:xfrm>
          <a:custGeom>
            <a:avLst/>
            <a:gdLst>
              <a:gd name="connsiteX0" fmla="*/ 0 w 7457851"/>
              <a:gd name="connsiteY0" fmla="*/ 190 h 3274795"/>
              <a:gd name="connsiteX1" fmla="*/ 0 w 7457851"/>
              <a:gd name="connsiteY1" fmla="*/ 3274796 h 3274795"/>
              <a:gd name="connsiteX2" fmla="*/ 409972 w 7457851"/>
              <a:gd name="connsiteY2" fmla="*/ 3143542 h 3274795"/>
              <a:gd name="connsiteX3" fmla="*/ 557451 w 7457851"/>
              <a:gd name="connsiteY3" fmla="*/ 3112770 h 3274795"/>
              <a:gd name="connsiteX4" fmla="*/ 1424048 w 7457851"/>
              <a:gd name="connsiteY4" fmla="*/ 2740377 h 3274795"/>
              <a:gd name="connsiteX5" fmla="*/ 2214762 w 7457851"/>
              <a:gd name="connsiteY5" fmla="*/ 2172623 h 3274795"/>
              <a:gd name="connsiteX6" fmla="*/ 2398231 w 7457851"/>
              <a:gd name="connsiteY6" fmla="*/ 2029878 h 3274795"/>
              <a:gd name="connsiteX7" fmla="*/ 2423937 w 7457851"/>
              <a:gd name="connsiteY7" fmla="*/ 2009933 h 3274795"/>
              <a:gd name="connsiteX8" fmla="*/ 2429269 w 7457851"/>
              <a:gd name="connsiteY8" fmla="*/ 2005849 h 3274795"/>
              <a:gd name="connsiteX9" fmla="*/ 2456594 w 7457851"/>
              <a:gd name="connsiteY9" fmla="*/ 1984955 h 3274795"/>
              <a:gd name="connsiteX10" fmla="*/ 2552470 w 7457851"/>
              <a:gd name="connsiteY10" fmla="*/ 1912205 h 3274795"/>
              <a:gd name="connsiteX11" fmla="*/ 2917789 w 7457851"/>
              <a:gd name="connsiteY11" fmla="*/ 1653876 h 3274795"/>
              <a:gd name="connsiteX12" fmla="*/ 3299674 w 7457851"/>
              <a:gd name="connsiteY12" fmla="*/ 1429547 h 3274795"/>
              <a:gd name="connsiteX13" fmla="*/ 3495901 w 7457851"/>
              <a:gd name="connsiteY13" fmla="*/ 1336663 h 3274795"/>
              <a:gd name="connsiteX14" fmla="*/ 3514086 w 7457851"/>
              <a:gd name="connsiteY14" fmla="*/ 1329255 h 3274795"/>
              <a:gd name="connsiteX15" fmla="*/ 3559501 w 7457851"/>
              <a:gd name="connsiteY15" fmla="*/ 1311495 h 3274795"/>
              <a:gd name="connsiteX16" fmla="*/ 3666516 w 7457851"/>
              <a:gd name="connsiteY16" fmla="*/ 1273410 h 3274795"/>
              <a:gd name="connsiteX17" fmla="*/ 3885212 w 7457851"/>
              <a:gd name="connsiteY17" fmla="*/ 1212342 h 3274795"/>
              <a:gd name="connsiteX18" fmla="*/ 3988895 w 7457851"/>
              <a:gd name="connsiteY18" fmla="*/ 1191448 h 3274795"/>
              <a:gd name="connsiteX19" fmla="*/ 4037166 w 7457851"/>
              <a:gd name="connsiteY19" fmla="*/ 1183470 h 3274795"/>
              <a:gd name="connsiteX20" fmla="*/ 4054114 w 7457851"/>
              <a:gd name="connsiteY20" fmla="*/ 1180811 h 3274795"/>
              <a:gd name="connsiteX21" fmla="*/ 4069633 w 7457851"/>
              <a:gd name="connsiteY21" fmla="*/ 1179386 h 3274795"/>
              <a:gd name="connsiteX22" fmla="*/ 4567578 w 7457851"/>
              <a:gd name="connsiteY22" fmla="*/ 1171313 h 3274795"/>
              <a:gd name="connsiteX23" fmla="*/ 6463294 w 7457851"/>
              <a:gd name="connsiteY23" fmla="*/ 1173023 h 3274795"/>
              <a:gd name="connsiteX24" fmla="*/ 7180887 w 7457851"/>
              <a:gd name="connsiteY24" fmla="*/ 700433 h 3274795"/>
              <a:gd name="connsiteX25" fmla="*/ 7457852 w 7457851"/>
              <a:gd name="connsiteY25" fmla="*/ 0 h 3274795"/>
              <a:gd name="connsiteX26" fmla="*/ 0 w 7457851"/>
              <a:gd name="connsiteY26" fmla="*/ 0 h 327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57851" h="3274795">
                <a:moveTo>
                  <a:pt x="0" y="190"/>
                </a:moveTo>
                <a:lnTo>
                  <a:pt x="0" y="3274796"/>
                </a:lnTo>
                <a:cubicBezTo>
                  <a:pt x="140148" y="3241745"/>
                  <a:pt x="277345" y="3197962"/>
                  <a:pt x="409972" y="3143542"/>
                </a:cubicBezTo>
                <a:cubicBezTo>
                  <a:pt x="459386" y="3134709"/>
                  <a:pt x="508514" y="3124547"/>
                  <a:pt x="557451" y="3112770"/>
                </a:cubicBezTo>
                <a:cubicBezTo>
                  <a:pt x="865359" y="3038311"/>
                  <a:pt x="1154415" y="2904967"/>
                  <a:pt x="1424048" y="2740377"/>
                </a:cubicBezTo>
                <a:cubicBezTo>
                  <a:pt x="1701393" y="2571134"/>
                  <a:pt x="1958744" y="2371879"/>
                  <a:pt x="2214762" y="2172623"/>
                </a:cubicBezTo>
                <a:cubicBezTo>
                  <a:pt x="2275887" y="2125041"/>
                  <a:pt x="2336916" y="2077365"/>
                  <a:pt x="2398231" y="2029878"/>
                </a:cubicBezTo>
                <a:cubicBezTo>
                  <a:pt x="2404515" y="2025034"/>
                  <a:pt x="2444122" y="1994547"/>
                  <a:pt x="2423937" y="2009933"/>
                </a:cubicBezTo>
                <a:cubicBezTo>
                  <a:pt x="2402991" y="2025889"/>
                  <a:pt x="2426127" y="2008318"/>
                  <a:pt x="2429269" y="2005849"/>
                </a:cubicBezTo>
                <a:cubicBezTo>
                  <a:pt x="2438409" y="1998821"/>
                  <a:pt x="2447454" y="1991888"/>
                  <a:pt x="2456594" y="1984955"/>
                </a:cubicBezTo>
                <a:cubicBezTo>
                  <a:pt x="2488489" y="1960547"/>
                  <a:pt x="2520385" y="1936328"/>
                  <a:pt x="2552470" y="1912205"/>
                </a:cubicBezTo>
                <a:cubicBezTo>
                  <a:pt x="2671768" y="1822644"/>
                  <a:pt x="2792874" y="1735648"/>
                  <a:pt x="2917789" y="1653876"/>
                </a:cubicBezTo>
                <a:cubicBezTo>
                  <a:pt x="3041276" y="1573053"/>
                  <a:pt x="3168380" y="1497169"/>
                  <a:pt x="3299674" y="1429547"/>
                </a:cubicBezTo>
                <a:cubicBezTo>
                  <a:pt x="3364131" y="1396401"/>
                  <a:pt x="3429730" y="1366105"/>
                  <a:pt x="3495901" y="1336663"/>
                </a:cubicBezTo>
                <a:cubicBezTo>
                  <a:pt x="3501994" y="1334194"/>
                  <a:pt x="3507992" y="1331724"/>
                  <a:pt x="3514086" y="1329255"/>
                </a:cubicBezTo>
                <a:cubicBezTo>
                  <a:pt x="3529129" y="1323177"/>
                  <a:pt x="3544267" y="1317288"/>
                  <a:pt x="3559501" y="1311495"/>
                </a:cubicBezTo>
                <a:cubicBezTo>
                  <a:pt x="3594918" y="1298008"/>
                  <a:pt x="3630527" y="1285282"/>
                  <a:pt x="3666516" y="1273410"/>
                </a:cubicBezTo>
                <a:cubicBezTo>
                  <a:pt x="3738399" y="1249667"/>
                  <a:pt x="3811330" y="1229057"/>
                  <a:pt x="3885212" y="1212342"/>
                </a:cubicBezTo>
                <a:cubicBezTo>
                  <a:pt x="3919583" y="1204554"/>
                  <a:pt x="3954144" y="1197526"/>
                  <a:pt x="3988895" y="1191448"/>
                </a:cubicBezTo>
                <a:cubicBezTo>
                  <a:pt x="4004986" y="1188599"/>
                  <a:pt x="4021076" y="1185939"/>
                  <a:pt x="4037166" y="1183470"/>
                </a:cubicBezTo>
                <a:cubicBezTo>
                  <a:pt x="4042784" y="1182615"/>
                  <a:pt x="4048401" y="1181666"/>
                  <a:pt x="4054114" y="1180811"/>
                </a:cubicBezTo>
                <a:cubicBezTo>
                  <a:pt x="4060017" y="1180336"/>
                  <a:pt x="4066396" y="1179766"/>
                  <a:pt x="4069633" y="1179386"/>
                </a:cubicBezTo>
                <a:cubicBezTo>
                  <a:pt x="4234917" y="1161246"/>
                  <a:pt x="4401724" y="1161721"/>
                  <a:pt x="4567578" y="1171313"/>
                </a:cubicBezTo>
                <a:cubicBezTo>
                  <a:pt x="5198150" y="1207593"/>
                  <a:pt x="5841767" y="1366390"/>
                  <a:pt x="6463294" y="1173023"/>
                </a:cubicBezTo>
                <a:cubicBezTo>
                  <a:pt x="6742638" y="1086122"/>
                  <a:pt x="6998942" y="931884"/>
                  <a:pt x="7180887" y="700433"/>
                </a:cubicBezTo>
                <a:cubicBezTo>
                  <a:pt x="7336936" y="501842"/>
                  <a:pt x="7452520" y="255765"/>
                  <a:pt x="7457852" y="0"/>
                </a:cubicBezTo>
                <a:lnTo>
                  <a:pt x="0" y="0"/>
                </a:lnTo>
                <a:close/>
              </a:path>
            </a:pathLst>
          </a:custGeom>
          <a:solidFill>
            <a:schemeClr val="bg2"/>
          </a:solidFill>
          <a:ln w="9513" cap="flat">
            <a:noFill/>
            <a:prstDash val="solid"/>
            <a:miter/>
          </a:ln>
        </p:spPr>
        <p:txBody>
          <a:bodyPr rtlCol="0" anchor="ctr"/>
          <a:lstStyle/>
          <a:p>
            <a:endParaRPr lang="es-SV">
              <a:latin typeface="Lato Light" panose="020F0302020204030203" pitchFamily="34" charset="0"/>
            </a:endParaRPr>
          </a:p>
        </p:txBody>
      </p:sp>
      <p:sp>
        <p:nvSpPr>
          <p:cNvPr id="3" name="Freeform: Shape 2">
            <a:extLst>
              <a:ext uri="{FF2B5EF4-FFF2-40B4-BE49-F238E27FC236}">
                <a16:creationId xmlns:a16="http://schemas.microsoft.com/office/drawing/2014/main" id="{FF4E0F80-ABBD-4814-3E3B-72CC6813C54F}"/>
              </a:ext>
            </a:extLst>
          </p:cNvPr>
          <p:cNvSpPr/>
          <p:nvPr/>
        </p:nvSpPr>
        <p:spPr>
          <a:xfrm>
            <a:off x="13990320" y="66"/>
            <a:ext cx="10388502" cy="10468805"/>
          </a:xfrm>
          <a:custGeom>
            <a:avLst/>
            <a:gdLst>
              <a:gd name="connsiteX0" fmla="*/ 9780304 w 10388502"/>
              <a:gd name="connsiteY0" fmla="*/ 9817439 h 10468805"/>
              <a:gd name="connsiteX1" fmla="*/ 9879288 w 10388502"/>
              <a:gd name="connsiteY1" fmla="*/ 9984154 h 10468805"/>
              <a:gd name="connsiteX2" fmla="*/ 9716974 w 10388502"/>
              <a:gd name="connsiteY2" fmla="*/ 10263714 h 10468805"/>
              <a:gd name="connsiteX3" fmla="*/ 9505106 w 10388502"/>
              <a:gd name="connsiteY3" fmla="*/ 10467117 h 10468805"/>
              <a:gd name="connsiteX4" fmla="*/ 9398380 w 10388502"/>
              <a:gd name="connsiteY4" fmla="*/ 10406510 h 10468805"/>
              <a:gd name="connsiteX5" fmla="*/ 9502248 w 10388502"/>
              <a:gd name="connsiteY5" fmla="*/ 10119016 h 10468805"/>
              <a:gd name="connsiteX6" fmla="*/ 9708398 w 10388502"/>
              <a:gd name="connsiteY6" fmla="*/ 9852146 h 10468805"/>
              <a:gd name="connsiteX7" fmla="*/ 9708398 w 10388502"/>
              <a:gd name="connsiteY7" fmla="*/ 9852463 h 10468805"/>
              <a:gd name="connsiteX8" fmla="*/ 9780304 w 10388502"/>
              <a:gd name="connsiteY8" fmla="*/ 9817439 h 10468805"/>
              <a:gd name="connsiteX9" fmla="*/ 9583282 w 10388502"/>
              <a:gd name="connsiteY9" fmla="*/ 8743336 h 10468805"/>
              <a:gd name="connsiteX10" fmla="*/ 9662658 w 10388502"/>
              <a:gd name="connsiteY10" fmla="*/ 8912236 h 10468805"/>
              <a:gd name="connsiteX11" fmla="*/ 9244642 w 10388502"/>
              <a:gd name="connsiteY11" fmla="*/ 9441847 h 10468805"/>
              <a:gd name="connsiteX12" fmla="*/ 9071208 w 10388502"/>
              <a:gd name="connsiteY12" fmla="*/ 9308254 h 10468805"/>
              <a:gd name="connsiteX13" fmla="*/ 9514002 w 10388502"/>
              <a:gd name="connsiteY13" fmla="*/ 8763412 h 10468805"/>
              <a:gd name="connsiteX14" fmla="*/ 9513684 w 10388502"/>
              <a:gd name="connsiteY14" fmla="*/ 8763412 h 10468805"/>
              <a:gd name="connsiteX15" fmla="*/ 9583282 w 10388502"/>
              <a:gd name="connsiteY15" fmla="*/ 8743336 h 10468805"/>
              <a:gd name="connsiteX16" fmla="*/ 8296742 w 10388502"/>
              <a:gd name="connsiteY16" fmla="*/ 8338577 h 10468805"/>
              <a:gd name="connsiteX17" fmla="*/ 8398764 w 10388502"/>
              <a:gd name="connsiteY17" fmla="*/ 8507967 h 10468805"/>
              <a:gd name="connsiteX18" fmla="*/ 8076994 w 10388502"/>
              <a:gd name="connsiteY18" fmla="*/ 8961421 h 10468805"/>
              <a:gd name="connsiteX19" fmla="*/ 7722188 w 10388502"/>
              <a:gd name="connsiteY19" fmla="*/ 9372989 h 10468805"/>
              <a:gd name="connsiteX20" fmla="*/ 7592274 w 10388502"/>
              <a:gd name="connsiteY20" fmla="*/ 9273350 h 10468805"/>
              <a:gd name="connsiteX21" fmla="*/ 7882914 w 10388502"/>
              <a:gd name="connsiteY21" fmla="*/ 8811963 h 10468805"/>
              <a:gd name="connsiteX22" fmla="*/ 8222472 w 10388502"/>
              <a:gd name="connsiteY22" fmla="*/ 8372471 h 10468805"/>
              <a:gd name="connsiteX23" fmla="*/ 8222792 w 10388502"/>
              <a:gd name="connsiteY23" fmla="*/ 8372471 h 10468805"/>
              <a:gd name="connsiteX24" fmla="*/ 8296742 w 10388502"/>
              <a:gd name="connsiteY24" fmla="*/ 8338577 h 10468805"/>
              <a:gd name="connsiteX25" fmla="*/ 7139482 w 10388502"/>
              <a:gd name="connsiteY25" fmla="*/ 7441683 h 10468805"/>
              <a:gd name="connsiteX26" fmla="*/ 7235562 w 10388502"/>
              <a:gd name="connsiteY26" fmla="*/ 7599471 h 10468805"/>
              <a:gd name="connsiteX27" fmla="*/ 6767360 w 10388502"/>
              <a:gd name="connsiteY27" fmla="*/ 8230944 h 10468805"/>
              <a:gd name="connsiteX28" fmla="*/ 6584080 w 10388502"/>
              <a:gd name="connsiteY28" fmla="*/ 8089734 h 10468805"/>
              <a:gd name="connsiteX29" fmla="*/ 7071978 w 10388502"/>
              <a:gd name="connsiteY29" fmla="*/ 7473494 h 10468805"/>
              <a:gd name="connsiteX30" fmla="*/ 7139482 w 10388502"/>
              <a:gd name="connsiteY30" fmla="*/ 7441683 h 10468805"/>
              <a:gd name="connsiteX31" fmla="*/ 10236312 w 10388502"/>
              <a:gd name="connsiteY31" fmla="*/ 7150176 h 10468805"/>
              <a:gd name="connsiteX32" fmla="*/ 10327480 w 10388502"/>
              <a:gd name="connsiteY32" fmla="*/ 7303726 h 10468805"/>
              <a:gd name="connsiteX33" fmla="*/ 9887546 w 10388502"/>
              <a:gd name="connsiteY33" fmla="*/ 7968835 h 10468805"/>
              <a:gd name="connsiteX34" fmla="*/ 9683304 w 10388502"/>
              <a:gd name="connsiteY34" fmla="*/ 7849521 h 10468805"/>
              <a:gd name="connsiteX35" fmla="*/ 10168978 w 10388502"/>
              <a:gd name="connsiteY35" fmla="*/ 7181557 h 10468805"/>
              <a:gd name="connsiteX36" fmla="*/ 10236312 w 10388502"/>
              <a:gd name="connsiteY36" fmla="*/ 7150176 h 10468805"/>
              <a:gd name="connsiteX37" fmla="*/ 9069628 w 10388502"/>
              <a:gd name="connsiteY37" fmla="*/ 6799625 h 10468805"/>
              <a:gd name="connsiteX38" fmla="*/ 9153796 w 10388502"/>
              <a:gd name="connsiteY38" fmla="*/ 6915959 h 10468805"/>
              <a:gd name="connsiteX39" fmla="*/ 8711322 w 10388502"/>
              <a:gd name="connsiteY39" fmla="*/ 7809858 h 10468805"/>
              <a:gd name="connsiteX40" fmla="*/ 8515020 w 10388502"/>
              <a:gd name="connsiteY40" fmla="*/ 7695304 h 10468805"/>
              <a:gd name="connsiteX41" fmla="*/ 8977824 w 10388502"/>
              <a:gd name="connsiteY41" fmla="*/ 6842023 h 10468805"/>
              <a:gd name="connsiteX42" fmla="*/ 9069628 w 10388502"/>
              <a:gd name="connsiteY42" fmla="*/ 6799625 h 10468805"/>
              <a:gd name="connsiteX43" fmla="*/ 6128498 w 10388502"/>
              <a:gd name="connsiteY43" fmla="*/ 6665842 h 10468805"/>
              <a:gd name="connsiteX44" fmla="*/ 6240394 w 10388502"/>
              <a:gd name="connsiteY44" fmla="*/ 6850272 h 10468805"/>
              <a:gd name="connsiteX45" fmla="*/ 5722956 w 10388502"/>
              <a:gd name="connsiteY45" fmla="*/ 7487456 h 10468805"/>
              <a:gd name="connsiteX46" fmla="*/ 5544442 w 10388502"/>
              <a:gd name="connsiteY46" fmla="*/ 7309121 h 10468805"/>
              <a:gd name="connsiteX47" fmla="*/ 6047266 w 10388502"/>
              <a:gd name="connsiteY47" fmla="*/ 6701448 h 10468805"/>
              <a:gd name="connsiteX48" fmla="*/ 6046950 w 10388502"/>
              <a:gd name="connsiteY48" fmla="*/ 6701129 h 10468805"/>
              <a:gd name="connsiteX49" fmla="*/ 6128498 w 10388502"/>
              <a:gd name="connsiteY49" fmla="*/ 6665842 h 10468805"/>
              <a:gd name="connsiteX50" fmla="*/ 8428336 w 10388502"/>
              <a:gd name="connsiteY50" fmla="*/ 6240716 h 10468805"/>
              <a:gd name="connsiteX51" fmla="*/ 8518834 w 10388502"/>
              <a:gd name="connsiteY51" fmla="*/ 6370481 h 10468805"/>
              <a:gd name="connsiteX52" fmla="*/ 8281872 w 10388502"/>
              <a:gd name="connsiteY52" fmla="*/ 6795059 h 10468805"/>
              <a:gd name="connsiteX53" fmla="*/ 7972172 w 10388502"/>
              <a:gd name="connsiteY53" fmla="*/ 7149192 h 10468805"/>
              <a:gd name="connsiteX54" fmla="*/ 7802870 w 10388502"/>
              <a:gd name="connsiteY54" fmla="*/ 7019089 h 10468805"/>
              <a:gd name="connsiteX55" fmla="*/ 8051900 w 10388502"/>
              <a:gd name="connsiteY55" fmla="*/ 6598001 h 10468805"/>
              <a:gd name="connsiteX56" fmla="*/ 8367954 w 10388502"/>
              <a:gd name="connsiteY56" fmla="*/ 6254658 h 10468805"/>
              <a:gd name="connsiteX57" fmla="*/ 8368272 w 10388502"/>
              <a:gd name="connsiteY57" fmla="*/ 6254658 h 10468805"/>
              <a:gd name="connsiteX58" fmla="*/ 8428336 w 10388502"/>
              <a:gd name="connsiteY58" fmla="*/ 6240716 h 10468805"/>
              <a:gd name="connsiteX59" fmla="*/ 5302374 w 10388502"/>
              <a:gd name="connsiteY59" fmla="*/ 5403596 h 10468805"/>
              <a:gd name="connsiteX60" fmla="*/ 5409762 w 10388502"/>
              <a:gd name="connsiteY60" fmla="*/ 5607636 h 10468805"/>
              <a:gd name="connsiteX61" fmla="*/ 4956170 w 10388502"/>
              <a:gd name="connsiteY61" fmla="*/ 6264811 h 10468805"/>
              <a:gd name="connsiteX62" fmla="*/ 4708094 w 10388502"/>
              <a:gd name="connsiteY62" fmla="*/ 6120112 h 10468805"/>
              <a:gd name="connsiteX63" fmla="*/ 5164224 w 10388502"/>
              <a:gd name="connsiteY63" fmla="*/ 5464523 h 10468805"/>
              <a:gd name="connsiteX64" fmla="*/ 5164544 w 10388502"/>
              <a:gd name="connsiteY64" fmla="*/ 5464523 h 10468805"/>
              <a:gd name="connsiteX65" fmla="*/ 5262044 w 10388502"/>
              <a:gd name="connsiteY65" fmla="*/ 5404510 h 10468805"/>
              <a:gd name="connsiteX66" fmla="*/ 5302374 w 10388502"/>
              <a:gd name="connsiteY66" fmla="*/ 5403596 h 10468805"/>
              <a:gd name="connsiteX67" fmla="*/ 7654170 w 10388502"/>
              <a:gd name="connsiteY67" fmla="*/ 5148788 h 10468805"/>
              <a:gd name="connsiteX68" fmla="*/ 7774282 w 10388502"/>
              <a:gd name="connsiteY68" fmla="*/ 5348701 h 10468805"/>
              <a:gd name="connsiteX69" fmla="*/ 7119940 w 10388502"/>
              <a:gd name="connsiteY69" fmla="*/ 6360326 h 10468805"/>
              <a:gd name="connsiteX70" fmla="*/ 6890922 w 10388502"/>
              <a:gd name="connsiteY70" fmla="*/ 6226734 h 10468805"/>
              <a:gd name="connsiteX71" fmla="*/ 7570992 w 10388502"/>
              <a:gd name="connsiteY71" fmla="*/ 5192261 h 10468805"/>
              <a:gd name="connsiteX72" fmla="*/ 7570992 w 10388502"/>
              <a:gd name="connsiteY72" fmla="*/ 5191944 h 10468805"/>
              <a:gd name="connsiteX73" fmla="*/ 7654170 w 10388502"/>
              <a:gd name="connsiteY73" fmla="*/ 5148788 h 10468805"/>
              <a:gd name="connsiteX74" fmla="*/ 10278942 w 10388502"/>
              <a:gd name="connsiteY74" fmla="*/ 5114187 h 10468805"/>
              <a:gd name="connsiteX75" fmla="*/ 10380526 w 10388502"/>
              <a:gd name="connsiteY75" fmla="*/ 5253821 h 10468805"/>
              <a:gd name="connsiteX76" fmla="*/ 10155002 w 10388502"/>
              <a:gd name="connsiteY76" fmla="*/ 5742815 h 10468805"/>
              <a:gd name="connsiteX77" fmla="*/ 9893582 w 10388502"/>
              <a:gd name="connsiteY77" fmla="*/ 6205155 h 10468805"/>
              <a:gd name="connsiteX78" fmla="*/ 9729360 w 10388502"/>
              <a:gd name="connsiteY78" fmla="*/ 6137248 h 10468805"/>
              <a:gd name="connsiteX79" fmla="*/ 9914546 w 10388502"/>
              <a:gd name="connsiteY79" fmla="*/ 5675544 h 10468805"/>
              <a:gd name="connsiteX80" fmla="*/ 10172788 w 10388502"/>
              <a:gd name="connsiteY80" fmla="*/ 5166239 h 10468805"/>
              <a:gd name="connsiteX81" fmla="*/ 10278942 w 10388502"/>
              <a:gd name="connsiteY81" fmla="*/ 5114187 h 10468805"/>
              <a:gd name="connsiteX82" fmla="*/ 9324970 w 10388502"/>
              <a:gd name="connsiteY82" fmla="*/ 4832938 h 10468805"/>
              <a:gd name="connsiteX83" fmla="*/ 9437132 w 10388502"/>
              <a:gd name="connsiteY83" fmla="*/ 5019955 h 10468805"/>
              <a:gd name="connsiteX84" fmla="*/ 9139186 w 10388502"/>
              <a:gd name="connsiteY84" fmla="*/ 5481977 h 10468805"/>
              <a:gd name="connsiteX85" fmla="*/ 8816144 w 10388502"/>
              <a:gd name="connsiteY85" fmla="*/ 5849119 h 10468805"/>
              <a:gd name="connsiteX86" fmla="*/ 8658594 w 10388502"/>
              <a:gd name="connsiteY86" fmla="*/ 5728220 h 10468805"/>
              <a:gd name="connsiteX87" fmla="*/ 8917788 w 10388502"/>
              <a:gd name="connsiteY87" fmla="*/ 5282064 h 10468805"/>
              <a:gd name="connsiteX88" fmla="*/ 9244006 w 10388502"/>
              <a:gd name="connsiteY88" fmla="*/ 4871131 h 10468805"/>
              <a:gd name="connsiteX89" fmla="*/ 9243690 w 10388502"/>
              <a:gd name="connsiteY89" fmla="*/ 4870814 h 10468805"/>
              <a:gd name="connsiteX90" fmla="*/ 9324970 w 10388502"/>
              <a:gd name="connsiteY90" fmla="*/ 4832938 h 10468805"/>
              <a:gd name="connsiteX91" fmla="*/ 4728426 w 10388502"/>
              <a:gd name="connsiteY91" fmla="*/ 4418310 h 10468805"/>
              <a:gd name="connsiteX92" fmla="*/ 4877394 w 10388502"/>
              <a:gd name="connsiteY92" fmla="*/ 4586810 h 10468805"/>
              <a:gd name="connsiteX93" fmla="*/ 4425392 w 10388502"/>
              <a:gd name="connsiteY93" fmla="*/ 5249696 h 10468805"/>
              <a:gd name="connsiteX94" fmla="*/ 3933366 w 10388502"/>
              <a:gd name="connsiteY94" fmla="*/ 5878313 h 10468805"/>
              <a:gd name="connsiteX95" fmla="*/ 3778992 w 10388502"/>
              <a:gd name="connsiteY95" fmla="*/ 5740912 h 10468805"/>
              <a:gd name="connsiteX96" fmla="*/ 4196690 w 10388502"/>
              <a:gd name="connsiteY96" fmla="*/ 5077707 h 10468805"/>
              <a:gd name="connsiteX97" fmla="*/ 4645518 w 10388502"/>
              <a:gd name="connsiteY97" fmla="*/ 4451946 h 10468805"/>
              <a:gd name="connsiteX98" fmla="*/ 4645198 w 10388502"/>
              <a:gd name="connsiteY98" fmla="*/ 4451946 h 10468805"/>
              <a:gd name="connsiteX99" fmla="*/ 4728426 w 10388502"/>
              <a:gd name="connsiteY99" fmla="*/ 4418310 h 10468805"/>
              <a:gd name="connsiteX100" fmla="*/ 3351104 w 10388502"/>
              <a:gd name="connsiteY100" fmla="*/ 4184310 h 10468805"/>
              <a:gd name="connsiteX101" fmla="*/ 3472468 w 10388502"/>
              <a:gd name="connsiteY101" fmla="*/ 4384357 h 10468805"/>
              <a:gd name="connsiteX102" fmla="*/ 2923586 w 10388502"/>
              <a:gd name="connsiteY102" fmla="*/ 5045975 h 10468805"/>
              <a:gd name="connsiteX103" fmla="*/ 2754919 w 10388502"/>
              <a:gd name="connsiteY103" fmla="*/ 4916189 h 10468805"/>
              <a:gd name="connsiteX104" fmla="*/ 3264414 w 10388502"/>
              <a:gd name="connsiteY104" fmla="*/ 4224108 h 10468805"/>
              <a:gd name="connsiteX105" fmla="*/ 3264414 w 10388502"/>
              <a:gd name="connsiteY105" fmla="*/ 4223791 h 10468805"/>
              <a:gd name="connsiteX106" fmla="*/ 3351104 w 10388502"/>
              <a:gd name="connsiteY106" fmla="*/ 4184310 h 10468805"/>
              <a:gd name="connsiteX107" fmla="*/ 6635100 w 10388502"/>
              <a:gd name="connsiteY107" fmla="*/ 4122776 h 10468805"/>
              <a:gd name="connsiteX108" fmla="*/ 6767676 w 10388502"/>
              <a:gd name="connsiteY108" fmla="*/ 4341520 h 10468805"/>
              <a:gd name="connsiteX109" fmla="*/ 6559622 w 10388502"/>
              <a:gd name="connsiteY109" fmla="*/ 4695969 h 10468805"/>
              <a:gd name="connsiteX110" fmla="*/ 6329332 w 10388502"/>
              <a:gd name="connsiteY110" fmla="*/ 5014879 h 10468805"/>
              <a:gd name="connsiteX111" fmla="*/ 6118418 w 10388502"/>
              <a:gd name="connsiteY111" fmla="*/ 4892075 h 10468805"/>
              <a:gd name="connsiteX112" fmla="*/ 6312814 w 10388502"/>
              <a:gd name="connsiteY112" fmla="*/ 4521759 h 10468805"/>
              <a:gd name="connsiteX113" fmla="*/ 6547234 w 10388502"/>
              <a:gd name="connsiteY113" fmla="*/ 4171117 h 10468805"/>
              <a:gd name="connsiteX114" fmla="*/ 6547234 w 10388502"/>
              <a:gd name="connsiteY114" fmla="*/ 4171435 h 10468805"/>
              <a:gd name="connsiteX115" fmla="*/ 6635100 w 10388502"/>
              <a:gd name="connsiteY115" fmla="*/ 4122776 h 10468805"/>
              <a:gd name="connsiteX116" fmla="*/ 1606750 w 10388502"/>
              <a:gd name="connsiteY116" fmla="*/ 4063449 h 10468805"/>
              <a:gd name="connsiteX117" fmla="*/ 1695267 w 10388502"/>
              <a:gd name="connsiteY117" fmla="*/ 4229820 h 10468805"/>
              <a:gd name="connsiteX118" fmla="*/ 1162584 w 10388502"/>
              <a:gd name="connsiteY118" fmla="*/ 4971404 h 10468805"/>
              <a:gd name="connsiteX119" fmla="*/ 1020916 w 10388502"/>
              <a:gd name="connsiteY119" fmla="*/ 4888582 h 10468805"/>
              <a:gd name="connsiteX120" fmla="*/ 1498965 w 10388502"/>
              <a:gd name="connsiteY120" fmla="*/ 4115268 h 10468805"/>
              <a:gd name="connsiteX121" fmla="*/ 1574306 w 10388502"/>
              <a:gd name="connsiteY121" fmla="*/ 4063644 h 10468805"/>
              <a:gd name="connsiteX122" fmla="*/ 1606750 w 10388502"/>
              <a:gd name="connsiteY122" fmla="*/ 4063449 h 10468805"/>
              <a:gd name="connsiteX123" fmla="*/ 8823460 w 10388502"/>
              <a:gd name="connsiteY123" fmla="*/ 3923814 h 10468805"/>
              <a:gd name="connsiteX124" fmla="*/ 8921284 w 10388502"/>
              <a:gd name="connsiteY124" fmla="*/ 4062593 h 10468805"/>
              <a:gd name="connsiteX125" fmla="*/ 8664630 w 10388502"/>
              <a:gd name="connsiteY125" fmla="*/ 4499863 h 10468805"/>
              <a:gd name="connsiteX126" fmla="*/ 8314272 w 10388502"/>
              <a:gd name="connsiteY126" fmla="*/ 4895565 h 10468805"/>
              <a:gd name="connsiteX127" fmla="*/ 8121782 w 10388502"/>
              <a:gd name="connsiteY127" fmla="*/ 4747692 h 10468805"/>
              <a:gd name="connsiteX128" fmla="*/ 8407976 w 10388502"/>
              <a:gd name="connsiteY128" fmla="*/ 4301854 h 10468805"/>
              <a:gd name="connsiteX129" fmla="*/ 8758652 w 10388502"/>
              <a:gd name="connsiteY129" fmla="*/ 3937568 h 10468805"/>
              <a:gd name="connsiteX130" fmla="*/ 8758970 w 10388502"/>
              <a:gd name="connsiteY130" fmla="*/ 3937885 h 10468805"/>
              <a:gd name="connsiteX131" fmla="*/ 8823460 w 10388502"/>
              <a:gd name="connsiteY131" fmla="*/ 3923814 h 10468805"/>
              <a:gd name="connsiteX132" fmla="*/ 3921622 w 10388502"/>
              <a:gd name="connsiteY132" fmla="*/ 3413284 h 10468805"/>
              <a:gd name="connsiteX133" fmla="*/ 4011188 w 10388502"/>
              <a:gd name="connsiteY133" fmla="*/ 3568203 h 10468805"/>
              <a:gd name="connsiteX134" fmla="*/ 3799322 w 10388502"/>
              <a:gd name="connsiteY134" fmla="*/ 3966444 h 10468805"/>
              <a:gd name="connsiteX135" fmla="*/ 3641136 w 10388502"/>
              <a:gd name="connsiteY135" fmla="*/ 3874103 h 10468805"/>
              <a:gd name="connsiteX136" fmla="*/ 3833628 w 10388502"/>
              <a:gd name="connsiteY136" fmla="*/ 3464439 h 10468805"/>
              <a:gd name="connsiteX137" fmla="*/ 3833944 w 10388502"/>
              <a:gd name="connsiteY137" fmla="*/ 3464756 h 10468805"/>
              <a:gd name="connsiteX138" fmla="*/ 3893890 w 10388502"/>
              <a:gd name="connsiteY138" fmla="*/ 3414610 h 10468805"/>
              <a:gd name="connsiteX139" fmla="*/ 3921622 w 10388502"/>
              <a:gd name="connsiteY139" fmla="*/ 3413284 h 10468805"/>
              <a:gd name="connsiteX140" fmla="*/ 10233220 w 10388502"/>
              <a:gd name="connsiteY140" fmla="*/ 3387367 h 10468805"/>
              <a:gd name="connsiteX141" fmla="*/ 10338598 w 10388502"/>
              <a:gd name="connsiteY141" fmla="*/ 3530442 h 10468805"/>
              <a:gd name="connsiteX142" fmla="*/ 9882148 w 10388502"/>
              <a:gd name="connsiteY142" fmla="*/ 4573481 h 10468805"/>
              <a:gd name="connsiteX143" fmla="*/ 9666786 w 10388502"/>
              <a:gd name="connsiteY143" fmla="*/ 4447821 h 10468805"/>
              <a:gd name="connsiteX144" fmla="*/ 10128004 w 10388502"/>
              <a:gd name="connsiteY144" fmla="*/ 3441908 h 10468805"/>
              <a:gd name="connsiteX145" fmla="*/ 10233220 w 10388502"/>
              <a:gd name="connsiteY145" fmla="*/ 3387367 h 10468805"/>
              <a:gd name="connsiteX146" fmla="*/ 3107394 w 10388502"/>
              <a:gd name="connsiteY146" fmla="*/ 2966849 h 10468805"/>
              <a:gd name="connsiteX147" fmla="*/ 3200886 w 10388502"/>
              <a:gd name="connsiteY147" fmla="*/ 3199158 h 10468805"/>
              <a:gd name="connsiteX148" fmla="*/ 2586885 w 10388502"/>
              <a:gd name="connsiteY148" fmla="*/ 3797629 h 10468805"/>
              <a:gd name="connsiteX149" fmla="*/ 2417265 w 10388502"/>
              <a:gd name="connsiteY149" fmla="*/ 3628178 h 10468805"/>
              <a:gd name="connsiteX150" fmla="*/ 3008712 w 10388502"/>
              <a:gd name="connsiteY150" fmla="*/ 3007496 h 10468805"/>
              <a:gd name="connsiteX151" fmla="*/ 3009030 w 10388502"/>
              <a:gd name="connsiteY151" fmla="*/ 3007496 h 10468805"/>
              <a:gd name="connsiteX152" fmla="*/ 3107394 w 10388502"/>
              <a:gd name="connsiteY152" fmla="*/ 2966849 h 10468805"/>
              <a:gd name="connsiteX153" fmla="*/ 8538124 w 10388502"/>
              <a:gd name="connsiteY153" fmla="*/ 2840569 h 10468805"/>
              <a:gd name="connsiteX154" fmla="*/ 8664310 w 10388502"/>
              <a:gd name="connsiteY154" fmla="*/ 3048114 h 10468805"/>
              <a:gd name="connsiteX155" fmla="*/ 8051900 w 10388502"/>
              <a:gd name="connsiteY155" fmla="*/ 3902663 h 10468805"/>
              <a:gd name="connsiteX156" fmla="*/ 7822880 w 10388502"/>
              <a:gd name="connsiteY156" fmla="*/ 3769070 h 10468805"/>
              <a:gd name="connsiteX157" fmla="*/ 8450856 w 10388502"/>
              <a:gd name="connsiteY157" fmla="*/ 2883739 h 10468805"/>
              <a:gd name="connsiteX158" fmla="*/ 8451174 w 10388502"/>
              <a:gd name="connsiteY158" fmla="*/ 2883739 h 10468805"/>
              <a:gd name="connsiteX159" fmla="*/ 8538124 w 10388502"/>
              <a:gd name="connsiteY159" fmla="*/ 2840569 h 10468805"/>
              <a:gd name="connsiteX160" fmla="*/ 6474546 w 10388502"/>
              <a:gd name="connsiteY160" fmla="*/ 2250835 h 10468805"/>
              <a:gd name="connsiteX161" fmla="*/ 6606316 w 10388502"/>
              <a:gd name="connsiteY161" fmla="*/ 2466143 h 10468805"/>
              <a:gd name="connsiteX162" fmla="*/ 5604794 w 10388502"/>
              <a:gd name="connsiteY162" fmla="*/ 4036891 h 10468805"/>
              <a:gd name="connsiteX163" fmla="*/ 5343058 w 10388502"/>
              <a:gd name="connsiteY163" fmla="*/ 3884258 h 10468805"/>
              <a:gd name="connsiteX164" fmla="*/ 6388098 w 10388502"/>
              <a:gd name="connsiteY164" fmla="*/ 2298279 h 10468805"/>
              <a:gd name="connsiteX165" fmla="*/ 6388098 w 10388502"/>
              <a:gd name="connsiteY165" fmla="*/ 2297963 h 10468805"/>
              <a:gd name="connsiteX166" fmla="*/ 6474546 w 10388502"/>
              <a:gd name="connsiteY166" fmla="*/ 2250835 h 10468805"/>
              <a:gd name="connsiteX167" fmla="*/ 10218724 w 10388502"/>
              <a:gd name="connsiteY167" fmla="*/ 1859962 h 10468805"/>
              <a:gd name="connsiteX168" fmla="*/ 10336692 w 10388502"/>
              <a:gd name="connsiteY168" fmla="*/ 2056795 h 10468805"/>
              <a:gd name="connsiteX169" fmla="*/ 10153732 w 10388502"/>
              <a:gd name="connsiteY169" fmla="*/ 2383322 h 10468805"/>
              <a:gd name="connsiteX170" fmla="*/ 9948852 w 10388502"/>
              <a:gd name="connsiteY170" fmla="*/ 2679066 h 10468805"/>
              <a:gd name="connsiteX171" fmla="*/ 9743020 w 10388502"/>
              <a:gd name="connsiteY171" fmla="*/ 2559435 h 10468805"/>
              <a:gd name="connsiteX172" fmla="*/ 9922806 w 10388502"/>
              <a:gd name="connsiteY172" fmla="*/ 2221804 h 10468805"/>
              <a:gd name="connsiteX173" fmla="*/ 10137850 w 10388502"/>
              <a:gd name="connsiteY173" fmla="*/ 1904164 h 10468805"/>
              <a:gd name="connsiteX174" fmla="*/ 10138484 w 10388502"/>
              <a:gd name="connsiteY174" fmla="*/ 1903847 h 10468805"/>
              <a:gd name="connsiteX175" fmla="*/ 10218724 w 10388502"/>
              <a:gd name="connsiteY175" fmla="*/ 1859962 h 10468805"/>
              <a:gd name="connsiteX176" fmla="*/ 1678670 w 10388502"/>
              <a:gd name="connsiteY176" fmla="*/ 1746976 h 10468805"/>
              <a:gd name="connsiteX177" fmla="*/ 1790877 w 10388502"/>
              <a:gd name="connsiteY177" fmla="*/ 1931138 h 10468805"/>
              <a:gd name="connsiteX178" fmla="*/ 200449 w 10388502"/>
              <a:gd name="connsiteY178" fmla="*/ 3970887 h 10468805"/>
              <a:gd name="connsiteX179" fmla="*/ 19393 w 10388502"/>
              <a:gd name="connsiteY179" fmla="*/ 3831583 h 10468805"/>
              <a:gd name="connsiteX180" fmla="*/ 1599974 w 10388502"/>
              <a:gd name="connsiteY180" fmla="*/ 1784218 h 10468805"/>
              <a:gd name="connsiteX181" fmla="*/ 1599974 w 10388502"/>
              <a:gd name="connsiteY181" fmla="*/ 1783900 h 10468805"/>
              <a:gd name="connsiteX182" fmla="*/ 1678670 w 10388502"/>
              <a:gd name="connsiteY182" fmla="*/ 1746976 h 10468805"/>
              <a:gd name="connsiteX183" fmla="*/ 2893762 w 10388502"/>
              <a:gd name="connsiteY183" fmla="*/ 1702318 h 10468805"/>
              <a:gd name="connsiteX184" fmla="*/ 3018878 w 10388502"/>
              <a:gd name="connsiteY184" fmla="*/ 1908924 h 10468805"/>
              <a:gd name="connsiteX185" fmla="*/ 2230492 w 10388502"/>
              <a:gd name="connsiteY185" fmla="*/ 2838681 h 10468805"/>
              <a:gd name="connsiteX186" fmla="*/ 2019897 w 10388502"/>
              <a:gd name="connsiteY186" fmla="*/ 2676210 h 10468805"/>
              <a:gd name="connsiteX187" fmla="*/ 2798116 w 10388502"/>
              <a:gd name="connsiteY187" fmla="*/ 1738839 h 10468805"/>
              <a:gd name="connsiteX188" fmla="*/ 2798434 w 10388502"/>
              <a:gd name="connsiteY188" fmla="*/ 1738839 h 10468805"/>
              <a:gd name="connsiteX189" fmla="*/ 2893762 w 10388502"/>
              <a:gd name="connsiteY189" fmla="*/ 1702318 h 10468805"/>
              <a:gd name="connsiteX190" fmla="*/ 5238112 w 10388502"/>
              <a:gd name="connsiteY190" fmla="*/ 1679148 h 10468805"/>
              <a:gd name="connsiteX191" fmla="*/ 5404680 w 10388502"/>
              <a:gd name="connsiteY191" fmla="*/ 1874019 h 10468805"/>
              <a:gd name="connsiteX192" fmla="*/ 5208696 w 10388502"/>
              <a:gd name="connsiteY192" fmla="*/ 2302088 h 10468805"/>
              <a:gd name="connsiteX193" fmla="*/ 4951724 w 10388502"/>
              <a:gd name="connsiteY193" fmla="*/ 2693029 h 10468805"/>
              <a:gd name="connsiteX194" fmla="*/ 4695706 w 10388502"/>
              <a:gd name="connsiteY194" fmla="*/ 2587043 h 10468805"/>
              <a:gd name="connsiteX195" fmla="*/ 4881208 w 10388502"/>
              <a:gd name="connsiteY195" fmla="*/ 2144061 h 10468805"/>
              <a:gd name="connsiteX196" fmla="*/ 5148662 w 10388502"/>
              <a:gd name="connsiteY196" fmla="*/ 1725512 h 10468805"/>
              <a:gd name="connsiteX197" fmla="*/ 5148980 w 10388502"/>
              <a:gd name="connsiteY197" fmla="*/ 1725195 h 10468805"/>
              <a:gd name="connsiteX198" fmla="*/ 5238112 w 10388502"/>
              <a:gd name="connsiteY198" fmla="*/ 1679148 h 10468805"/>
              <a:gd name="connsiteX199" fmla="*/ 8022042 w 10388502"/>
              <a:gd name="connsiteY199" fmla="*/ 1668509 h 10468805"/>
              <a:gd name="connsiteX200" fmla="*/ 8144332 w 10388502"/>
              <a:gd name="connsiteY200" fmla="*/ 1834354 h 10468805"/>
              <a:gd name="connsiteX201" fmla="*/ 7833046 w 10388502"/>
              <a:gd name="connsiteY201" fmla="*/ 2626708 h 10468805"/>
              <a:gd name="connsiteX202" fmla="*/ 7579250 w 10388502"/>
              <a:gd name="connsiteY202" fmla="*/ 2519772 h 10468805"/>
              <a:gd name="connsiteX203" fmla="*/ 7901972 w 10388502"/>
              <a:gd name="connsiteY203" fmla="*/ 1732493 h 10468805"/>
              <a:gd name="connsiteX204" fmla="*/ 7901972 w 10388502"/>
              <a:gd name="connsiteY204" fmla="*/ 1732176 h 10468805"/>
              <a:gd name="connsiteX205" fmla="*/ 8022042 w 10388502"/>
              <a:gd name="connsiteY205" fmla="*/ 1668509 h 10468805"/>
              <a:gd name="connsiteX206" fmla="*/ 9540864 w 10388502"/>
              <a:gd name="connsiteY206" fmla="*/ 1456531 h 10468805"/>
              <a:gd name="connsiteX207" fmla="*/ 9584836 w 10388502"/>
              <a:gd name="connsiteY207" fmla="*/ 1598263 h 10468805"/>
              <a:gd name="connsiteX208" fmla="*/ 9100114 w 10388502"/>
              <a:gd name="connsiteY208" fmla="*/ 2072977 h 10468805"/>
              <a:gd name="connsiteX209" fmla="*/ 8939388 w 10388502"/>
              <a:gd name="connsiteY209" fmla="*/ 1912413 h 10468805"/>
              <a:gd name="connsiteX210" fmla="*/ 9485414 w 10388502"/>
              <a:gd name="connsiteY210" fmla="*/ 1469430 h 10468805"/>
              <a:gd name="connsiteX211" fmla="*/ 9516108 w 10388502"/>
              <a:gd name="connsiteY211" fmla="*/ 1456640 h 10468805"/>
              <a:gd name="connsiteX212" fmla="*/ 9540864 w 10388502"/>
              <a:gd name="connsiteY212" fmla="*/ 1456531 h 10468805"/>
              <a:gd name="connsiteX213" fmla="*/ 4309496 w 10388502"/>
              <a:gd name="connsiteY213" fmla="*/ 468825 h 10468805"/>
              <a:gd name="connsiteX214" fmla="*/ 4412368 w 10388502"/>
              <a:gd name="connsiteY214" fmla="*/ 637413 h 10468805"/>
              <a:gd name="connsiteX215" fmla="*/ 4181444 w 10388502"/>
              <a:gd name="connsiteY215" fmla="*/ 1021056 h 10468805"/>
              <a:gd name="connsiteX216" fmla="*/ 3935588 w 10388502"/>
              <a:gd name="connsiteY216" fmla="*/ 1362178 h 10468805"/>
              <a:gd name="connsiteX217" fmla="*/ 3758980 w 10388502"/>
              <a:gd name="connsiteY217" fmla="*/ 1259366 h 10468805"/>
              <a:gd name="connsiteX218" fmla="*/ 3982600 w 10388502"/>
              <a:gd name="connsiteY218" fmla="*/ 872231 h 10468805"/>
              <a:gd name="connsiteX219" fmla="*/ 4241478 w 10388502"/>
              <a:gd name="connsiteY219" fmla="*/ 505406 h 10468805"/>
              <a:gd name="connsiteX220" fmla="*/ 4241478 w 10388502"/>
              <a:gd name="connsiteY220" fmla="*/ 505724 h 10468805"/>
              <a:gd name="connsiteX221" fmla="*/ 4309496 w 10388502"/>
              <a:gd name="connsiteY221" fmla="*/ 468825 h 10468805"/>
              <a:gd name="connsiteX222" fmla="*/ 5491624 w 10388502"/>
              <a:gd name="connsiteY222" fmla="*/ 243082 h 10468805"/>
              <a:gd name="connsiteX223" fmla="*/ 5577794 w 10388502"/>
              <a:gd name="connsiteY223" fmla="*/ 402909 h 10468805"/>
              <a:gd name="connsiteX224" fmla="*/ 5341468 w 10388502"/>
              <a:gd name="connsiteY224" fmla="*/ 810669 h 10468805"/>
              <a:gd name="connsiteX225" fmla="*/ 5096250 w 10388502"/>
              <a:gd name="connsiteY225" fmla="*/ 1173686 h 10468805"/>
              <a:gd name="connsiteX226" fmla="*/ 4932664 w 10388502"/>
              <a:gd name="connsiteY226" fmla="*/ 1078489 h 10468805"/>
              <a:gd name="connsiteX227" fmla="*/ 5138814 w 10388502"/>
              <a:gd name="connsiteY227" fmla="*/ 692307 h 10468805"/>
              <a:gd name="connsiteX228" fmla="*/ 5389432 w 10388502"/>
              <a:gd name="connsiteY228" fmla="*/ 293115 h 10468805"/>
              <a:gd name="connsiteX229" fmla="*/ 5389750 w 10388502"/>
              <a:gd name="connsiteY229" fmla="*/ 293115 h 10468805"/>
              <a:gd name="connsiteX230" fmla="*/ 5461834 w 10388502"/>
              <a:gd name="connsiteY230" fmla="*/ 244317 h 10468805"/>
              <a:gd name="connsiteX231" fmla="*/ 5491624 w 10388502"/>
              <a:gd name="connsiteY231" fmla="*/ 243082 h 10468805"/>
              <a:gd name="connsiteX232" fmla="*/ 6722348 w 10388502"/>
              <a:gd name="connsiteY232" fmla="*/ 220604 h 10468805"/>
              <a:gd name="connsiteX233" fmla="*/ 6808334 w 10388502"/>
              <a:gd name="connsiteY233" fmla="*/ 364514 h 10468805"/>
              <a:gd name="connsiteX234" fmla="*/ 6516740 w 10388502"/>
              <a:gd name="connsiteY234" fmla="*/ 830662 h 10468805"/>
              <a:gd name="connsiteX235" fmla="*/ 6212758 w 10388502"/>
              <a:gd name="connsiteY235" fmla="*/ 1205420 h 10468805"/>
              <a:gd name="connsiteX236" fmla="*/ 6064420 w 10388502"/>
              <a:gd name="connsiteY236" fmla="*/ 1091501 h 10468805"/>
              <a:gd name="connsiteX237" fmla="*/ 6335684 w 10388502"/>
              <a:gd name="connsiteY237" fmla="*/ 654230 h 10468805"/>
              <a:gd name="connsiteX238" fmla="*/ 6659996 w 10388502"/>
              <a:gd name="connsiteY238" fmla="*/ 249960 h 10468805"/>
              <a:gd name="connsiteX239" fmla="*/ 6659680 w 10388502"/>
              <a:gd name="connsiteY239" fmla="*/ 249960 h 10468805"/>
              <a:gd name="connsiteX240" fmla="*/ 6722348 w 10388502"/>
              <a:gd name="connsiteY240" fmla="*/ 220604 h 10468805"/>
              <a:gd name="connsiteX241" fmla="*/ 8257074 w 10388502"/>
              <a:gd name="connsiteY241" fmla="*/ 152274 h 10468805"/>
              <a:gd name="connsiteX242" fmla="*/ 8370494 w 10388502"/>
              <a:gd name="connsiteY242" fmla="*/ 308347 h 10468805"/>
              <a:gd name="connsiteX243" fmla="*/ 8226602 w 10388502"/>
              <a:gd name="connsiteY243" fmla="*/ 639632 h 10468805"/>
              <a:gd name="connsiteX244" fmla="*/ 8035382 w 10388502"/>
              <a:gd name="connsiteY244" fmla="*/ 918560 h 10468805"/>
              <a:gd name="connsiteX245" fmla="*/ 7870846 w 10388502"/>
              <a:gd name="connsiteY245" fmla="*/ 851604 h 10468805"/>
              <a:gd name="connsiteX246" fmla="*/ 7961690 w 10388502"/>
              <a:gd name="connsiteY246" fmla="*/ 534916 h 10468805"/>
              <a:gd name="connsiteX247" fmla="*/ 8136710 w 10388502"/>
              <a:gd name="connsiteY247" fmla="*/ 209343 h 10468805"/>
              <a:gd name="connsiteX248" fmla="*/ 8137028 w 10388502"/>
              <a:gd name="connsiteY248" fmla="*/ 209978 h 10468805"/>
              <a:gd name="connsiteX249" fmla="*/ 8257074 w 10388502"/>
              <a:gd name="connsiteY249" fmla="*/ 152274 h 10468805"/>
              <a:gd name="connsiteX250" fmla="*/ 2692923 w 10388502"/>
              <a:gd name="connsiteY250" fmla="*/ 9232 h 10468805"/>
              <a:gd name="connsiteX251" fmla="*/ 2798116 w 10388502"/>
              <a:gd name="connsiteY251" fmla="*/ 182372 h 10468805"/>
              <a:gd name="connsiteX252" fmla="*/ 2477935 w 10388502"/>
              <a:gd name="connsiteY252" fmla="*/ 586006 h 10468805"/>
              <a:gd name="connsiteX253" fmla="*/ 2132976 w 10388502"/>
              <a:gd name="connsiteY253" fmla="*/ 955052 h 10468805"/>
              <a:gd name="connsiteX254" fmla="*/ 2003060 w 10388502"/>
              <a:gd name="connsiteY254" fmla="*/ 855413 h 10468805"/>
              <a:gd name="connsiteX255" fmla="*/ 2290209 w 10388502"/>
              <a:gd name="connsiteY255" fmla="*/ 441306 h 10468805"/>
              <a:gd name="connsiteX256" fmla="*/ 2617061 w 10388502"/>
              <a:gd name="connsiteY256" fmla="*/ 43067 h 10468805"/>
              <a:gd name="connsiteX257" fmla="*/ 2692923 w 10388502"/>
              <a:gd name="connsiteY257" fmla="*/ 9232 h 10468805"/>
              <a:gd name="connsiteX258" fmla="*/ 10104426 w 10388502"/>
              <a:gd name="connsiteY258" fmla="*/ 10 h 10468805"/>
              <a:gd name="connsiteX259" fmla="*/ 10205822 w 10388502"/>
              <a:gd name="connsiteY259" fmla="*/ 169043 h 10468805"/>
              <a:gd name="connsiteX260" fmla="*/ 9914864 w 10388502"/>
              <a:gd name="connsiteY260" fmla="*/ 636459 h 10468805"/>
              <a:gd name="connsiteX261" fmla="*/ 9611516 w 10388502"/>
              <a:gd name="connsiteY261" fmla="*/ 1017565 h 10468805"/>
              <a:gd name="connsiteX262" fmla="*/ 9449204 w 10388502"/>
              <a:gd name="connsiteY262" fmla="*/ 892857 h 10468805"/>
              <a:gd name="connsiteX263" fmla="*/ 9715702 w 10388502"/>
              <a:gd name="connsiteY263" fmla="*/ 449239 h 10468805"/>
              <a:gd name="connsiteX264" fmla="*/ 10032072 w 10388502"/>
              <a:gd name="connsiteY264" fmla="*/ 35133 h 10468805"/>
              <a:gd name="connsiteX265" fmla="*/ 10032392 w 10388502"/>
              <a:gd name="connsiteY265" fmla="*/ 35451 h 10468805"/>
              <a:gd name="connsiteX266" fmla="*/ 10104426 w 10388502"/>
              <a:gd name="connsiteY266" fmla="*/ 10 h 1046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388502" h="10468805">
                <a:moveTo>
                  <a:pt x="9780304" y="9817439"/>
                </a:moveTo>
                <a:cubicBezTo>
                  <a:pt x="9852248" y="9816249"/>
                  <a:pt x="9914546" y="9905377"/>
                  <a:pt x="9879288" y="9984154"/>
                </a:cubicBezTo>
                <a:cubicBezTo>
                  <a:pt x="9834182" y="10084426"/>
                  <a:pt x="9784950" y="10176451"/>
                  <a:pt x="9716974" y="10263714"/>
                </a:cubicBezTo>
                <a:cubicBezTo>
                  <a:pt x="9661388" y="10335111"/>
                  <a:pt x="9600082" y="10450299"/>
                  <a:pt x="9505106" y="10467117"/>
                </a:cubicBezTo>
                <a:cubicBezTo>
                  <a:pt x="9460638" y="10475050"/>
                  <a:pt x="9409498" y="10455060"/>
                  <a:pt x="9398380" y="10406510"/>
                </a:cubicBezTo>
                <a:cubicBezTo>
                  <a:pt x="9375192" y="10304014"/>
                  <a:pt x="9452378" y="10205326"/>
                  <a:pt x="9502248" y="10119016"/>
                </a:cubicBezTo>
                <a:cubicBezTo>
                  <a:pt x="9559424" y="10020009"/>
                  <a:pt x="9629940" y="9934967"/>
                  <a:pt x="9708398" y="9852146"/>
                </a:cubicBezTo>
                <a:lnTo>
                  <a:pt x="9708398" y="9852463"/>
                </a:lnTo>
                <a:cubicBezTo>
                  <a:pt x="9731268" y="9828268"/>
                  <a:pt x="9756322" y="9817836"/>
                  <a:pt x="9780304" y="9817439"/>
                </a:cubicBezTo>
                <a:close/>
                <a:moveTo>
                  <a:pt x="9583282" y="8743336"/>
                </a:moveTo>
                <a:cubicBezTo>
                  <a:pt x="9647888" y="8754744"/>
                  <a:pt x="9691722" y="8848216"/>
                  <a:pt x="9662658" y="8912236"/>
                </a:cubicBezTo>
                <a:cubicBezTo>
                  <a:pt x="9569906" y="9116908"/>
                  <a:pt x="9395204" y="9277791"/>
                  <a:pt x="9244642" y="9441847"/>
                </a:cubicBezTo>
                <a:cubicBezTo>
                  <a:pt x="9160148" y="9533871"/>
                  <a:pt x="9000376" y="9411702"/>
                  <a:pt x="9071208" y="9308254"/>
                </a:cubicBezTo>
                <a:cubicBezTo>
                  <a:pt x="9203984" y="9114371"/>
                  <a:pt x="9325958" y="8908110"/>
                  <a:pt x="9514002" y="8763412"/>
                </a:cubicBezTo>
                <a:lnTo>
                  <a:pt x="9513684" y="8763412"/>
                </a:lnTo>
                <a:cubicBezTo>
                  <a:pt x="9537904" y="8744848"/>
                  <a:pt x="9561746" y="8739533"/>
                  <a:pt x="9583282" y="8743336"/>
                </a:cubicBezTo>
                <a:close/>
                <a:moveTo>
                  <a:pt x="8296742" y="8338577"/>
                </a:moveTo>
                <a:cubicBezTo>
                  <a:pt x="8373096" y="8337923"/>
                  <a:pt x="8444266" y="8426336"/>
                  <a:pt x="8398764" y="8507967"/>
                </a:cubicBezTo>
                <a:cubicBezTo>
                  <a:pt x="8307282" y="8671706"/>
                  <a:pt x="8192298" y="8814184"/>
                  <a:pt x="8076994" y="8961421"/>
                </a:cubicBezTo>
                <a:cubicBezTo>
                  <a:pt x="7968996" y="9099140"/>
                  <a:pt x="7867350" y="9274301"/>
                  <a:pt x="7722188" y="9372989"/>
                </a:cubicBezTo>
                <a:cubicBezTo>
                  <a:pt x="7658024" y="9416781"/>
                  <a:pt x="7570674" y="9344114"/>
                  <a:pt x="7592274" y="9273350"/>
                </a:cubicBezTo>
                <a:cubicBezTo>
                  <a:pt x="7644048" y="9104535"/>
                  <a:pt x="7782540" y="8956662"/>
                  <a:pt x="7882914" y="8811963"/>
                </a:cubicBezTo>
                <a:cubicBezTo>
                  <a:pt x="7989642" y="8658695"/>
                  <a:pt x="8092876" y="8507650"/>
                  <a:pt x="8222472" y="8372471"/>
                </a:cubicBezTo>
                <a:lnTo>
                  <a:pt x="8222792" y="8372471"/>
                </a:lnTo>
                <a:cubicBezTo>
                  <a:pt x="8245266" y="8348910"/>
                  <a:pt x="8271292" y="8338795"/>
                  <a:pt x="8296742" y="8338577"/>
                </a:cubicBezTo>
                <a:close/>
                <a:moveTo>
                  <a:pt x="7139482" y="7441683"/>
                </a:moveTo>
                <a:cubicBezTo>
                  <a:pt x="7211798" y="7441801"/>
                  <a:pt x="7284876" y="7526884"/>
                  <a:pt x="7235562" y="7599471"/>
                </a:cubicBezTo>
                <a:cubicBezTo>
                  <a:pt x="7091352" y="7811759"/>
                  <a:pt x="6949368" y="8049117"/>
                  <a:pt x="6767360" y="8230944"/>
                </a:cubicBezTo>
                <a:cubicBezTo>
                  <a:pt x="6672702" y="8325823"/>
                  <a:pt x="6518330" y="8204287"/>
                  <a:pt x="6584080" y="8089734"/>
                </a:cubicBezTo>
                <a:cubicBezTo>
                  <a:pt x="6711772" y="7866974"/>
                  <a:pt x="6904898" y="7667378"/>
                  <a:pt x="7071978" y="7473494"/>
                </a:cubicBezTo>
                <a:cubicBezTo>
                  <a:pt x="7091354" y="7451044"/>
                  <a:pt x="7115376" y="7441643"/>
                  <a:pt x="7139482" y="7441683"/>
                </a:cubicBezTo>
                <a:close/>
                <a:moveTo>
                  <a:pt x="10236312" y="7150176"/>
                </a:moveTo>
                <a:cubicBezTo>
                  <a:pt x="10303598" y="7149150"/>
                  <a:pt x="10361546" y="7229472"/>
                  <a:pt x="10327480" y="7303726"/>
                </a:cubicBezTo>
                <a:cubicBezTo>
                  <a:pt x="10216306" y="7544892"/>
                  <a:pt x="10041920" y="7753690"/>
                  <a:pt x="9887546" y="7968835"/>
                </a:cubicBezTo>
                <a:cubicBezTo>
                  <a:pt x="9800196" y="8090687"/>
                  <a:pt x="9597860" y="7977403"/>
                  <a:pt x="9683304" y="7849521"/>
                </a:cubicBezTo>
                <a:cubicBezTo>
                  <a:pt x="9835770" y="7621366"/>
                  <a:pt x="9974898" y="7377346"/>
                  <a:pt x="10168978" y="7181557"/>
                </a:cubicBezTo>
                <a:cubicBezTo>
                  <a:pt x="10190418" y="7159899"/>
                  <a:pt x="10213884" y="7150519"/>
                  <a:pt x="10236312" y="7150176"/>
                </a:cubicBezTo>
                <a:close/>
                <a:moveTo>
                  <a:pt x="9069628" y="6799625"/>
                </a:moveTo>
                <a:cubicBezTo>
                  <a:pt x="9126698" y="6803459"/>
                  <a:pt x="9179208" y="6848925"/>
                  <a:pt x="9153796" y="6915959"/>
                </a:cubicBezTo>
                <a:cubicBezTo>
                  <a:pt x="9035000" y="7228205"/>
                  <a:pt x="8868872" y="7515700"/>
                  <a:pt x="8711322" y="7809858"/>
                </a:cubicBezTo>
                <a:cubicBezTo>
                  <a:pt x="8641758" y="7939326"/>
                  <a:pt x="8449586" y="7825090"/>
                  <a:pt x="8515020" y="7695304"/>
                </a:cubicBezTo>
                <a:cubicBezTo>
                  <a:pt x="8660818" y="7405906"/>
                  <a:pt x="8795814" y="7110795"/>
                  <a:pt x="8977824" y="6842023"/>
                </a:cubicBezTo>
                <a:cubicBezTo>
                  <a:pt x="8999502" y="6810013"/>
                  <a:pt x="9035386" y="6797325"/>
                  <a:pt x="9069628" y="6799625"/>
                </a:cubicBezTo>
                <a:close/>
                <a:moveTo>
                  <a:pt x="6128498" y="6665842"/>
                </a:moveTo>
                <a:cubicBezTo>
                  <a:pt x="6215378" y="6666899"/>
                  <a:pt x="6301856" y="6764832"/>
                  <a:pt x="6240394" y="6850272"/>
                </a:cubicBezTo>
                <a:cubicBezTo>
                  <a:pt x="6080620" y="7072715"/>
                  <a:pt x="5899246" y="7278023"/>
                  <a:pt x="5722956" y="7487456"/>
                </a:cubicBezTo>
                <a:cubicBezTo>
                  <a:pt x="5617180" y="7612798"/>
                  <a:pt x="5444702" y="7433828"/>
                  <a:pt x="5544442" y="7309121"/>
                </a:cubicBezTo>
                <a:cubicBezTo>
                  <a:pt x="5708662" y="7103813"/>
                  <a:pt x="5867800" y="6893745"/>
                  <a:pt x="6047266" y="6701448"/>
                </a:cubicBezTo>
                <a:lnTo>
                  <a:pt x="6046950" y="6701129"/>
                </a:lnTo>
                <a:cubicBezTo>
                  <a:pt x="6070534" y="6675902"/>
                  <a:pt x="6099538" y="6665490"/>
                  <a:pt x="6128498" y="6665842"/>
                </a:cubicBezTo>
                <a:close/>
                <a:moveTo>
                  <a:pt x="8428336" y="6240716"/>
                </a:moveTo>
                <a:cubicBezTo>
                  <a:pt x="8486196" y="6246666"/>
                  <a:pt x="8532174" y="6306699"/>
                  <a:pt x="8518834" y="6370481"/>
                </a:cubicBezTo>
                <a:cubicBezTo>
                  <a:pt x="8484526" y="6534220"/>
                  <a:pt x="8378754" y="6662735"/>
                  <a:pt x="8281872" y="6795059"/>
                </a:cubicBezTo>
                <a:cubicBezTo>
                  <a:pt x="8192298" y="6916912"/>
                  <a:pt x="8097958" y="7063832"/>
                  <a:pt x="7972172" y="7149192"/>
                </a:cubicBezTo>
                <a:cubicBezTo>
                  <a:pt x="7886408" y="7206944"/>
                  <a:pt x="7777776" y="7111112"/>
                  <a:pt x="7802870" y="7019089"/>
                </a:cubicBezTo>
                <a:cubicBezTo>
                  <a:pt x="7843846" y="6868996"/>
                  <a:pt x="7962008" y="6723662"/>
                  <a:pt x="8051900" y="6598001"/>
                </a:cubicBezTo>
                <a:cubicBezTo>
                  <a:pt x="8144652" y="6468216"/>
                  <a:pt x="8227556" y="6337480"/>
                  <a:pt x="8367954" y="6254658"/>
                </a:cubicBezTo>
                <a:lnTo>
                  <a:pt x="8368272" y="6254658"/>
                </a:lnTo>
                <a:cubicBezTo>
                  <a:pt x="8388442" y="6242758"/>
                  <a:pt x="8409048" y="6238732"/>
                  <a:pt x="8428336" y="6240716"/>
                </a:cubicBezTo>
                <a:close/>
                <a:moveTo>
                  <a:pt x="5302374" y="5403596"/>
                </a:moveTo>
                <a:cubicBezTo>
                  <a:pt x="5395548" y="5413495"/>
                  <a:pt x="5475840" y="5504347"/>
                  <a:pt x="5409762" y="5607636"/>
                </a:cubicBezTo>
                <a:cubicBezTo>
                  <a:pt x="5266188" y="5831984"/>
                  <a:pt x="5110226" y="6047445"/>
                  <a:pt x="4956170" y="6264811"/>
                </a:cubicBezTo>
                <a:cubicBezTo>
                  <a:pt x="4850396" y="6413954"/>
                  <a:pt x="4603588" y="6274332"/>
                  <a:pt x="4708094" y="6120112"/>
                </a:cubicBezTo>
                <a:cubicBezTo>
                  <a:pt x="4857384" y="5899572"/>
                  <a:pt x="5004452" y="5678081"/>
                  <a:pt x="5164224" y="5464523"/>
                </a:cubicBezTo>
                <a:lnTo>
                  <a:pt x="5164544" y="5464523"/>
                </a:lnTo>
                <a:cubicBezTo>
                  <a:pt x="5191226" y="5428824"/>
                  <a:pt x="5226186" y="5410083"/>
                  <a:pt x="5262044" y="5404510"/>
                </a:cubicBezTo>
                <a:cubicBezTo>
                  <a:pt x="5275490" y="5402420"/>
                  <a:pt x="5289064" y="5402182"/>
                  <a:pt x="5302374" y="5403596"/>
                </a:cubicBezTo>
                <a:close/>
                <a:moveTo>
                  <a:pt x="7654170" y="5148788"/>
                </a:moveTo>
                <a:cubicBezTo>
                  <a:pt x="7739500" y="5147241"/>
                  <a:pt x="7818354" y="5256360"/>
                  <a:pt x="7774282" y="5348701"/>
                </a:cubicBezTo>
                <a:cubicBezTo>
                  <a:pt x="7602438" y="5708546"/>
                  <a:pt x="7344514" y="6031580"/>
                  <a:pt x="7119940" y="6360326"/>
                </a:cubicBezTo>
                <a:cubicBezTo>
                  <a:pt x="7024650" y="6499631"/>
                  <a:pt x="6800078" y="6373337"/>
                  <a:pt x="6890922" y="6226734"/>
                </a:cubicBezTo>
                <a:cubicBezTo>
                  <a:pt x="7106918" y="5877995"/>
                  <a:pt x="7303856" y="5504507"/>
                  <a:pt x="7570992" y="5192261"/>
                </a:cubicBezTo>
                <a:lnTo>
                  <a:pt x="7570992" y="5191944"/>
                </a:lnTo>
                <a:cubicBezTo>
                  <a:pt x="7596562" y="5162115"/>
                  <a:pt x="7625726" y="5149304"/>
                  <a:pt x="7654170" y="5148788"/>
                </a:cubicBezTo>
                <a:close/>
                <a:moveTo>
                  <a:pt x="10278942" y="5114187"/>
                </a:moveTo>
                <a:cubicBezTo>
                  <a:pt x="10346926" y="5120446"/>
                  <a:pt x="10411496" y="5178457"/>
                  <a:pt x="10380526" y="5253821"/>
                </a:cubicBezTo>
                <a:cubicBezTo>
                  <a:pt x="10311598" y="5420733"/>
                  <a:pt x="10236316" y="5581616"/>
                  <a:pt x="10155002" y="5742815"/>
                </a:cubicBezTo>
                <a:cubicBezTo>
                  <a:pt x="10078450" y="5894179"/>
                  <a:pt x="10014602" y="6085208"/>
                  <a:pt x="9893582" y="6205155"/>
                </a:cubicBezTo>
                <a:cubicBezTo>
                  <a:pt x="9839264" y="6259100"/>
                  <a:pt x="9718878" y="6223560"/>
                  <a:pt x="9729360" y="6137248"/>
                </a:cubicBezTo>
                <a:cubicBezTo>
                  <a:pt x="9749056" y="5973509"/>
                  <a:pt x="9844982" y="5824051"/>
                  <a:pt x="9914546" y="5675544"/>
                </a:cubicBezTo>
                <a:cubicBezTo>
                  <a:pt x="9995862" y="5502285"/>
                  <a:pt x="10078130" y="5332834"/>
                  <a:pt x="10172788" y="5166239"/>
                </a:cubicBezTo>
                <a:cubicBezTo>
                  <a:pt x="10196134" y="5125305"/>
                  <a:pt x="10238152" y="5110431"/>
                  <a:pt x="10278942" y="5114187"/>
                </a:cubicBezTo>
                <a:close/>
                <a:moveTo>
                  <a:pt x="9324970" y="4832938"/>
                </a:moveTo>
                <a:cubicBezTo>
                  <a:pt x="9408008" y="4832001"/>
                  <a:pt x="9483588" y="4929993"/>
                  <a:pt x="9437132" y="5019955"/>
                </a:cubicBezTo>
                <a:cubicBezTo>
                  <a:pt x="9352004" y="5184645"/>
                  <a:pt x="9250360" y="5333470"/>
                  <a:pt x="9139186" y="5481977"/>
                </a:cubicBezTo>
                <a:cubicBezTo>
                  <a:pt x="9044846" y="5607954"/>
                  <a:pt x="8947966" y="5762490"/>
                  <a:pt x="8816144" y="5849119"/>
                </a:cubicBezTo>
                <a:cubicBezTo>
                  <a:pt x="8735146" y="5902429"/>
                  <a:pt x="8636994" y="5814532"/>
                  <a:pt x="8658594" y="5728220"/>
                </a:cubicBezTo>
                <a:cubicBezTo>
                  <a:pt x="8699252" y="5567654"/>
                  <a:pt x="8824086" y="5417560"/>
                  <a:pt x="8917788" y="5282064"/>
                </a:cubicBezTo>
                <a:cubicBezTo>
                  <a:pt x="9018800" y="5136095"/>
                  <a:pt x="9121396" y="4999964"/>
                  <a:pt x="9244006" y="4871131"/>
                </a:cubicBezTo>
                <a:lnTo>
                  <a:pt x="9243690" y="4870814"/>
                </a:lnTo>
                <a:cubicBezTo>
                  <a:pt x="9268784" y="4844555"/>
                  <a:pt x="9297292" y="4833251"/>
                  <a:pt x="9324970" y="4832938"/>
                </a:cubicBezTo>
                <a:close/>
                <a:moveTo>
                  <a:pt x="4728426" y="4418310"/>
                </a:moveTo>
                <a:cubicBezTo>
                  <a:pt x="4820160" y="4412182"/>
                  <a:pt x="4920514" y="4483521"/>
                  <a:pt x="4877394" y="4586810"/>
                </a:cubicBezTo>
                <a:cubicBezTo>
                  <a:pt x="4774478" y="4833686"/>
                  <a:pt x="4586436" y="5038042"/>
                  <a:pt x="4425392" y="5249696"/>
                </a:cubicBezTo>
                <a:cubicBezTo>
                  <a:pt x="4264030" y="5461668"/>
                  <a:pt x="4102668" y="5672688"/>
                  <a:pt x="3933366" y="5878313"/>
                </a:cubicBezTo>
                <a:cubicBezTo>
                  <a:pt x="3850462" y="5978905"/>
                  <a:pt x="3694500" y="5824685"/>
                  <a:pt x="3778992" y="5740912"/>
                </a:cubicBezTo>
                <a:cubicBezTo>
                  <a:pt x="3913036" y="5516565"/>
                  <a:pt x="4054386" y="5297295"/>
                  <a:pt x="4196690" y="5077707"/>
                </a:cubicBezTo>
                <a:cubicBezTo>
                  <a:pt x="4333912" y="4866053"/>
                  <a:pt x="4457156" y="4623301"/>
                  <a:pt x="4645518" y="4451946"/>
                </a:cubicBezTo>
                <a:lnTo>
                  <a:pt x="4645198" y="4451946"/>
                </a:lnTo>
                <a:cubicBezTo>
                  <a:pt x="4668228" y="4431003"/>
                  <a:pt x="4697848" y="4420353"/>
                  <a:pt x="4728426" y="4418310"/>
                </a:cubicBezTo>
                <a:close/>
                <a:moveTo>
                  <a:pt x="3351104" y="4184310"/>
                </a:moveTo>
                <a:cubicBezTo>
                  <a:pt x="3443464" y="4184682"/>
                  <a:pt x="3535600" y="4291301"/>
                  <a:pt x="3472468" y="4384357"/>
                </a:cubicBezTo>
                <a:cubicBezTo>
                  <a:pt x="3312694" y="4620444"/>
                  <a:pt x="3117346" y="4837177"/>
                  <a:pt x="2923586" y="5045975"/>
                </a:cubicBezTo>
                <a:cubicBezTo>
                  <a:pt x="2840680" y="5135459"/>
                  <a:pt x="2688213" y="5017733"/>
                  <a:pt x="2754919" y="4916189"/>
                </a:cubicBezTo>
                <a:cubicBezTo>
                  <a:pt x="2910880" y="4678198"/>
                  <a:pt x="3073830" y="4436080"/>
                  <a:pt x="3264414" y="4224108"/>
                </a:cubicBezTo>
                <a:lnTo>
                  <a:pt x="3264414" y="4223791"/>
                </a:lnTo>
                <a:cubicBezTo>
                  <a:pt x="3289508" y="4195867"/>
                  <a:pt x="3320318" y="4184186"/>
                  <a:pt x="3351104" y="4184310"/>
                </a:cubicBezTo>
                <a:close/>
                <a:moveTo>
                  <a:pt x="6635100" y="4122776"/>
                </a:moveTo>
                <a:cubicBezTo>
                  <a:pt x="6726640" y="4120724"/>
                  <a:pt x="6814606" y="4242277"/>
                  <a:pt x="6767676" y="4341520"/>
                </a:cubicBezTo>
                <a:cubicBezTo>
                  <a:pt x="6708276" y="4467497"/>
                  <a:pt x="6636490" y="4580146"/>
                  <a:pt x="6559622" y="4695969"/>
                </a:cubicBezTo>
                <a:cubicBezTo>
                  <a:pt x="6489104" y="4802590"/>
                  <a:pt x="6425896" y="4930153"/>
                  <a:pt x="6329332" y="5014879"/>
                </a:cubicBezTo>
                <a:cubicBezTo>
                  <a:pt x="6236898" y="5095796"/>
                  <a:pt x="6084748" y="5019004"/>
                  <a:pt x="6118418" y="4892075"/>
                </a:cubicBezTo>
                <a:cubicBezTo>
                  <a:pt x="6153358" y="4759751"/>
                  <a:pt x="6244522" y="4639485"/>
                  <a:pt x="6312814" y="4521759"/>
                </a:cubicBezTo>
                <a:cubicBezTo>
                  <a:pt x="6384602" y="4397686"/>
                  <a:pt x="6458610" y="4283449"/>
                  <a:pt x="6547234" y="4171117"/>
                </a:cubicBezTo>
                <a:lnTo>
                  <a:pt x="6547234" y="4171435"/>
                </a:lnTo>
                <a:cubicBezTo>
                  <a:pt x="6573678" y="4137879"/>
                  <a:pt x="6604588" y="4123461"/>
                  <a:pt x="6635100" y="4122776"/>
                </a:cubicBezTo>
                <a:close/>
                <a:moveTo>
                  <a:pt x="1606750" y="4063449"/>
                </a:moveTo>
                <a:cubicBezTo>
                  <a:pt x="1682220" y="4073399"/>
                  <a:pt x="1750507" y="4152772"/>
                  <a:pt x="1695267" y="4229820"/>
                </a:cubicBezTo>
                <a:lnTo>
                  <a:pt x="1162584" y="4971404"/>
                </a:lnTo>
                <a:cubicBezTo>
                  <a:pt x="1102232" y="5055494"/>
                  <a:pt x="964375" y="4979971"/>
                  <a:pt x="1020916" y="4888582"/>
                </a:cubicBezTo>
                <a:cubicBezTo>
                  <a:pt x="1180054" y="4630917"/>
                  <a:pt x="1339510" y="4372934"/>
                  <a:pt x="1498965" y="4115268"/>
                </a:cubicBezTo>
                <a:cubicBezTo>
                  <a:pt x="1518421" y="4083853"/>
                  <a:pt x="1545678" y="4067967"/>
                  <a:pt x="1574306" y="4063644"/>
                </a:cubicBezTo>
                <a:cubicBezTo>
                  <a:pt x="1585041" y="4062023"/>
                  <a:pt x="1595969" y="4062028"/>
                  <a:pt x="1606750" y="4063449"/>
                </a:cubicBezTo>
                <a:close/>
                <a:moveTo>
                  <a:pt x="8823460" y="3923814"/>
                </a:moveTo>
                <a:cubicBezTo>
                  <a:pt x="8886444" y="3930270"/>
                  <a:pt x="8938436" y="3992862"/>
                  <a:pt x="8921284" y="4062593"/>
                </a:cubicBezTo>
                <a:cubicBezTo>
                  <a:pt x="8878720" y="4235533"/>
                  <a:pt x="8773264" y="4362145"/>
                  <a:pt x="8664630" y="4499863"/>
                </a:cubicBezTo>
                <a:cubicBezTo>
                  <a:pt x="8560762" y="4630918"/>
                  <a:pt x="8460388" y="4810840"/>
                  <a:pt x="8314272" y="4895565"/>
                </a:cubicBezTo>
                <a:cubicBezTo>
                  <a:pt x="8213898" y="4953635"/>
                  <a:pt x="8093828" y="4857486"/>
                  <a:pt x="8121782" y="4747692"/>
                </a:cubicBezTo>
                <a:cubicBezTo>
                  <a:pt x="8163074" y="4584589"/>
                  <a:pt x="8310144" y="4437033"/>
                  <a:pt x="8407976" y="4301854"/>
                </a:cubicBezTo>
                <a:cubicBezTo>
                  <a:pt x="8510574" y="4159694"/>
                  <a:pt x="8604280" y="4025784"/>
                  <a:pt x="8758652" y="3937568"/>
                </a:cubicBezTo>
                <a:lnTo>
                  <a:pt x="8758970" y="3937885"/>
                </a:lnTo>
                <a:cubicBezTo>
                  <a:pt x="8780252" y="3925748"/>
                  <a:pt x="8802466" y="3921662"/>
                  <a:pt x="8823460" y="3923814"/>
                </a:cubicBezTo>
                <a:close/>
                <a:moveTo>
                  <a:pt x="3921622" y="3413284"/>
                </a:moveTo>
                <a:cubicBezTo>
                  <a:pt x="3987028" y="3419844"/>
                  <a:pt x="4052254" y="3491154"/>
                  <a:pt x="4011188" y="3568203"/>
                </a:cubicBezTo>
                <a:cubicBezTo>
                  <a:pt x="3940354" y="3700845"/>
                  <a:pt x="3869838" y="3833803"/>
                  <a:pt x="3799322" y="3966444"/>
                </a:cubicBezTo>
                <a:cubicBezTo>
                  <a:pt x="3743100" y="4071795"/>
                  <a:pt x="3591902" y="3979137"/>
                  <a:pt x="3641136" y="3874103"/>
                </a:cubicBezTo>
                <a:cubicBezTo>
                  <a:pt x="3705300" y="3737337"/>
                  <a:pt x="3769464" y="3600889"/>
                  <a:pt x="3833628" y="3464439"/>
                </a:cubicBezTo>
                <a:lnTo>
                  <a:pt x="3833944" y="3464756"/>
                </a:lnTo>
                <a:cubicBezTo>
                  <a:pt x="3847842" y="3435246"/>
                  <a:pt x="3869778" y="3419617"/>
                  <a:pt x="3893890" y="3414610"/>
                </a:cubicBezTo>
                <a:cubicBezTo>
                  <a:pt x="3902932" y="3412732"/>
                  <a:pt x="3912278" y="3412347"/>
                  <a:pt x="3921622" y="3413284"/>
                </a:cubicBezTo>
                <a:close/>
                <a:moveTo>
                  <a:pt x="10233220" y="3387367"/>
                </a:moveTo>
                <a:cubicBezTo>
                  <a:pt x="10301350" y="3393844"/>
                  <a:pt x="10367186" y="3454086"/>
                  <a:pt x="10338598" y="3530442"/>
                </a:cubicBezTo>
                <a:cubicBezTo>
                  <a:pt x="10205188" y="3886478"/>
                  <a:pt x="10040968" y="4228234"/>
                  <a:pt x="9882148" y="4573481"/>
                </a:cubicBezTo>
                <a:cubicBezTo>
                  <a:pt x="9814490" y="4720084"/>
                  <a:pt x="9603576" y="4592520"/>
                  <a:pt x="9666786" y="4447821"/>
                </a:cubicBezTo>
                <a:cubicBezTo>
                  <a:pt x="9814490" y="4109239"/>
                  <a:pt x="9956158" y="3769068"/>
                  <a:pt x="10128004" y="3441908"/>
                </a:cubicBezTo>
                <a:cubicBezTo>
                  <a:pt x="10150636" y="3398950"/>
                  <a:pt x="10192340" y="3383482"/>
                  <a:pt x="10233220" y="3387367"/>
                </a:cubicBezTo>
                <a:close/>
                <a:moveTo>
                  <a:pt x="3107394" y="2966849"/>
                </a:moveTo>
                <a:cubicBezTo>
                  <a:pt x="3207616" y="2974315"/>
                  <a:pt x="3294748" y="3107531"/>
                  <a:pt x="3200886" y="3199158"/>
                </a:cubicBezTo>
                <a:cubicBezTo>
                  <a:pt x="2996006" y="3398755"/>
                  <a:pt x="2791446" y="3598033"/>
                  <a:pt x="2586885" y="3797629"/>
                </a:cubicBezTo>
                <a:cubicBezTo>
                  <a:pt x="2476028" y="3905519"/>
                  <a:pt x="2310855" y="3739875"/>
                  <a:pt x="2417265" y="3628178"/>
                </a:cubicBezTo>
                <a:cubicBezTo>
                  <a:pt x="2614203" y="3421284"/>
                  <a:pt x="2811458" y="3214390"/>
                  <a:pt x="3008712" y="3007496"/>
                </a:cubicBezTo>
                <a:lnTo>
                  <a:pt x="3009030" y="3007496"/>
                </a:lnTo>
                <a:cubicBezTo>
                  <a:pt x="3039126" y="2975842"/>
                  <a:pt x="3073988" y="2964360"/>
                  <a:pt x="3107394" y="2966849"/>
                </a:cubicBezTo>
                <a:close/>
                <a:moveTo>
                  <a:pt x="8538124" y="2840569"/>
                </a:moveTo>
                <a:cubicBezTo>
                  <a:pt x="8630304" y="2839692"/>
                  <a:pt x="8721724" y="2951489"/>
                  <a:pt x="8664310" y="3048114"/>
                </a:cubicBezTo>
                <a:cubicBezTo>
                  <a:pt x="8484526" y="3350522"/>
                  <a:pt x="8265354" y="3623737"/>
                  <a:pt x="8051900" y="3902663"/>
                </a:cubicBezTo>
                <a:cubicBezTo>
                  <a:pt x="7951208" y="4034035"/>
                  <a:pt x="7726634" y="3914721"/>
                  <a:pt x="7822880" y="3769070"/>
                </a:cubicBezTo>
                <a:cubicBezTo>
                  <a:pt x="8022676" y="3466345"/>
                  <a:pt x="8216438" y="3161397"/>
                  <a:pt x="8450856" y="2883739"/>
                </a:cubicBezTo>
                <a:lnTo>
                  <a:pt x="8451174" y="2883739"/>
                </a:lnTo>
                <a:cubicBezTo>
                  <a:pt x="8476586" y="2853672"/>
                  <a:pt x="8507396" y="2840862"/>
                  <a:pt x="8538124" y="2840569"/>
                </a:cubicBezTo>
                <a:close/>
                <a:moveTo>
                  <a:pt x="6474546" y="2250835"/>
                </a:moveTo>
                <a:cubicBezTo>
                  <a:pt x="6566532" y="2248975"/>
                  <a:pt x="6658966" y="2367375"/>
                  <a:pt x="6606316" y="2466143"/>
                </a:cubicBezTo>
                <a:cubicBezTo>
                  <a:pt x="6314404" y="3014159"/>
                  <a:pt x="5949434" y="3520923"/>
                  <a:pt x="5604794" y="4036891"/>
                </a:cubicBezTo>
                <a:cubicBezTo>
                  <a:pt x="5497114" y="4197770"/>
                  <a:pt x="5238870" y="4050534"/>
                  <a:pt x="5343058" y="3884258"/>
                </a:cubicBezTo>
                <a:cubicBezTo>
                  <a:pt x="5679122" y="3347665"/>
                  <a:pt x="6000256" y="2799650"/>
                  <a:pt x="6388098" y="2298279"/>
                </a:cubicBezTo>
                <a:lnTo>
                  <a:pt x="6388098" y="2297963"/>
                </a:lnTo>
                <a:cubicBezTo>
                  <a:pt x="6413270" y="2265436"/>
                  <a:pt x="6443882" y="2251455"/>
                  <a:pt x="6474546" y="2250835"/>
                </a:cubicBezTo>
                <a:close/>
                <a:moveTo>
                  <a:pt x="10218724" y="1859962"/>
                </a:moveTo>
                <a:cubicBezTo>
                  <a:pt x="10300482" y="1858191"/>
                  <a:pt x="10375046" y="1968025"/>
                  <a:pt x="10336692" y="2056795"/>
                </a:cubicBezTo>
                <a:cubicBezTo>
                  <a:pt x="10286824" y="2171984"/>
                  <a:pt x="10221072" y="2277971"/>
                  <a:pt x="10153732" y="2383322"/>
                </a:cubicBezTo>
                <a:cubicBezTo>
                  <a:pt x="10089886" y="2482960"/>
                  <a:pt x="10033662" y="2595927"/>
                  <a:pt x="9948852" y="2679066"/>
                </a:cubicBezTo>
                <a:cubicBezTo>
                  <a:pt x="9863408" y="2762839"/>
                  <a:pt x="9705856" y="2679066"/>
                  <a:pt x="9743020" y="2559435"/>
                </a:cubicBezTo>
                <a:cubicBezTo>
                  <a:pt x="9780502" y="2438853"/>
                  <a:pt x="9859594" y="2330327"/>
                  <a:pt x="9922806" y="2221804"/>
                </a:cubicBezTo>
                <a:cubicBezTo>
                  <a:pt x="9987288" y="2110740"/>
                  <a:pt x="10055896" y="2003485"/>
                  <a:pt x="10137850" y="1904164"/>
                </a:cubicBezTo>
                <a:lnTo>
                  <a:pt x="10138484" y="1903847"/>
                </a:lnTo>
                <a:cubicBezTo>
                  <a:pt x="10163418" y="1873542"/>
                  <a:pt x="10191470" y="1860552"/>
                  <a:pt x="10218724" y="1859962"/>
                </a:cubicBezTo>
                <a:close/>
                <a:moveTo>
                  <a:pt x="1678670" y="1746976"/>
                </a:moveTo>
                <a:cubicBezTo>
                  <a:pt x="1763421" y="1747408"/>
                  <a:pt x="1849958" y="1847127"/>
                  <a:pt x="1790877" y="1931138"/>
                </a:cubicBezTo>
                <a:cubicBezTo>
                  <a:pt x="1295992" y="2635594"/>
                  <a:pt x="735674" y="3296577"/>
                  <a:pt x="200449" y="3970887"/>
                </a:cubicBezTo>
                <a:cubicBezTo>
                  <a:pt x="119132" y="4073383"/>
                  <a:pt x="-58746" y="3934713"/>
                  <a:pt x="19393" y="3831583"/>
                </a:cubicBezTo>
                <a:cubicBezTo>
                  <a:pt x="539372" y="3145530"/>
                  <a:pt x="1040608" y="2438536"/>
                  <a:pt x="1599974" y="1784218"/>
                </a:cubicBezTo>
                <a:lnTo>
                  <a:pt x="1599974" y="1783900"/>
                </a:lnTo>
                <a:cubicBezTo>
                  <a:pt x="1622368" y="1757720"/>
                  <a:pt x="1650420" y="1746832"/>
                  <a:pt x="1678670" y="1746976"/>
                </a:cubicBezTo>
                <a:close/>
                <a:moveTo>
                  <a:pt x="2893762" y="1702318"/>
                </a:moveTo>
                <a:cubicBezTo>
                  <a:pt x="2992374" y="1702824"/>
                  <a:pt x="3084152" y="1803733"/>
                  <a:pt x="3018878" y="1908924"/>
                </a:cubicBezTo>
                <a:cubicBezTo>
                  <a:pt x="2805424" y="2252903"/>
                  <a:pt x="2503982" y="2542618"/>
                  <a:pt x="2230492" y="2838681"/>
                </a:cubicBezTo>
                <a:cubicBezTo>
                  <a:pt x="2128530" y="2949108"/>
                  <a:pt x="1927146" y="2797429"/>
                  <a:pt x="2019897" y="2676210"/>
                </a:cubicBezTo>
                <a:cubicBezTo>
                  <a:pt x="2264162" y="2356668"/>
                  <a:pt x="2496676" y="2007295"/>
                  <a:pt x="2798116" y="1738839"/>
                </a:cubicBezTo>
                <a:lnTo>
                  <a:pt x="2798434" y="1738839"/>
                </a:lnTo>
                <a:cubicBezTo>
                  <a:pt x="2827260" y="1713136"/>
                  <a:pt x="2860890" y="1702149"/>
                  <a:pt x="2893762" y="1702318"/>
                </a:cubicBezTo>
                <a:close/>
                <a:moveTo>
                  <a:pt x="5238112" y="1679148"/>
                </a:moveTo>
                <a:cubicBezTo>
                  <a:pt x="5333926" y="1671369"/>
                  <a:pt x="5434698" y="1767875"/>
                  <a:pt x="5404680" y="1874019"/>
                </a:cubicBezTo>
                <a:cubicBezTo>
                  <a:pt x="5361164" y="2028873"/>
                  <a:pt x="5289694" y="2163416"/>
                  <a:pt x="5208696" y="2302088"/>
                </a:cubicBezTo>
                <a:cubicBezTo>
                  <a:pt x="5133734" y="2430285"/>
                  <a:pt x="5067346" y="2597514"/>
                  <a:pt x="4951724" y="2693029"/>
                </a:cubicBezTo>
                <a:cubicBezTo>
                  <a:pt x="4864056" y="2765061"/>
                  <a:pt x="4678552" y="2730155"/>
                  <a:pt x="4695706" y="2587043"/>
                </a:cubicBezTo>
                <a:cubicBezTo>
                  <a:pt x="4715082" y="2426160"/>
                  <a:pt x="4808468" y="2287172"/>
                  <a:pt x="4881208" y="2144061"/>
                </a:cubicBezTo>
                <a:cubicBezTo>
                  <a:pt x="4958396" y="1992382"/>
                  <a:pt x="5035264" y="1853711"/>
                  <a:pt x="5148662" y="1725512"/>
                </a:cubicBezTo>
                <a:lnTo>
                  <a:pt x="5148980" y="1725195"/>
                </a:lnTo>
                <a:cubicBezTo>
                  <a:pt x="5174788" y="1695922"/>
                  <a:pt x="5206174" y="1681741"/>
                  <a:pt x="5238112" y="1679148"/>
                </a:cubicBezTo>
                <a:close/>
                <a:moveTo>
                  <a:pt x="8022042" y="1668509"/>
                </a:moveTo>
                <a:cubicBezTo>
                  <a:pt x="8095892" y="1675345"/>
                  <a:pt x="8164780" y="1744314"/>
                  <a:pt x="8144332" y="1834354"/>
                </a:cubicBezTo>
                <a:cubicBezTo>
                  <a:pt x="8080488" y="2114548"/>
                  <a:pt x="7952796" y="2366821"/>
                  <a:pt x="7833046" y="2626708"/>
                </a:cubicBezTo>
                <a:cubicBezTo>
                  <a:pt x="7766976" y="2770139"/>
                  <a:pt x="7529064" y="2666375"/>
                  <a:pt x="7579250" y="2519772"/>
                </a:cubicBezTo>
                <a:cubicBezTo>
                  <a:pt x="7672000" y="2249095"/>
                  <a:pt x="7754588" y="1979369"/>
                  <a:pt x="7901972" y="1732493"/>
                </a:cubicBezTo>
                <a:lnTo>
                  <a:pt x="7901972" y="1732176"/>
                </a:lnTo>
                <a:cubicBezTo>
                  <a:pt x="7931632" y="1682673"/>
                  <a:pt x="7977730" y="1664407"/>
                  <a:pt x="8022042" y="1668509"/>
                </a:cubicBezTo>
                <a:close/>
                <a:moveTo>
                  <a:pt x="9540864" y="1456531"/>
                </a:moveTo>
                <a:cubicBezTo>
                  <a:pt x="9595618" y="1466907"/>
                  <a:pt x="9626908" y="1547000"/>
                  <a:pt x="9584836" y="1598263"/>
                </a:cubicBezTo>
                <a:cubicBezTo>
                  <a:pt x="9439356" y="1775329"/>
                  <a:pt x="9271006" y="1920346"/>
                  <a:pt x="9100114" y="2072977"/>
                </a:cubicBezTo>
                <a:cubicBezTo>
                  <a:pt x="8991164" y="2170078"/>
                  <a:pt x="8830120" y="2009831"/>
                  <a:pt x="8939388" y="1912413"/>
                </a:cubicBezTo>
                <a:cubicBezTo>
                  <a:pt x="9116632" y="1754385"/>
                  <a:pt x="9285616" y="1598581"/>
                  <a:pt x="9485414" y="1469430"/>
                </a:cubicBezTo>
                <a:cubicBezTo>
                  <a:pt x="9495936" y="1462647"/>
                  <a:pt x="9506240" y="1458527"/>
                  <a:pt x="9516108" y="1456640"/>
                </a:cubicBezTo>
                <a:cubicBezTo>
                  <a:pt x="9524742" y="1454989"/>
                  <a:pt x="9533044" y="1455049"/>
                  <a:pt x="9540864" y="1456531"/>
                </a:cubicBezTo>
                <a:close/>
                <a:moveTo>
                  <a:pt x="4309496" y="468825"/>
                </a:moveTo>
                <a:cubicBezTo>
                  <a:pt x="4381576" y="467367"/>
                  <a:pt x="4453344" y="560065"/>
                  <a:pt x="4412368" y="637413"/>
                </a:cubicBezTo>
                <a:cubicBezTo>
                  <a:pt x="4342170" y="770371"/>
                  <a:pt x="4263712" y="895078"/>
                  <a:pt x="4181444" y="1021056"/>
                </a:cubicBezTo>
                <a:cubicBezTo>
                  <a:pt x="4107434" y="1134340"/>
                  <a:pt x="4041682" y="1276184"/>
                  <a:pt x="3935588" y="1362178"/>
                </a:cubicBezTo>
                <a:cubicBezTo>
                  <a:pt x="3857450" y="1425642"/>
                  <a:pt x="3729758" y="1368524"/>
                  <a:pt x="3758980" y="1259366"/>
                </a:cubicBezTo>
                <a:cubicBezTo>
                  <a:pt x="3796464" y="1118791"/>
                  <a:pt x="3904142" y="993766"/>
                  <a:pt x="3982600" y="872231"/>
                </a:cubicBezTo>
                <a:cubicBezTo>
                  <a:pt x="4064552" y="745301"/>
                  <a:pt x="4148090" y="624402"/>
                  <a:pt x="4241478" y="505406"/>
                </a:cubicBezTo>
                <a:lnTo>
                  <a:pt x="4241478" y="505724"/>
                </a:lnTo>
                <a:cubicBezTo>
                  <a:pt x="4261410" y="480259"/>
                  <a:pt x="4285470" y="469311"/>
                  <a:pt x="4309496" y="468825"/>
                </a:cubicBezTo>
                <a:close/>
                <a:moveTo>
                  <a:pt x="5491624" y="243082"/>
                </a:moveTo>
                <a:cubicBezTo>
                  <a:pt x="5560532" y="249740"/>
                  <a:pt x="5620736" y="320653"/>
                  <a:pt x="5577794" y="402909"/>
                </a:cubicBezTo>
                <a:cubicBezTo>
                  <a:pt x="5504736" y="542849"/>
                  <a:pt x="5424372" y="676442"/>
                  <a:pt x="5341468" y="810669"/>
                </a:cubicBezTo>
                <a:cubicBezTo>
                  <a:pt x="5266506" y="932203"/>
                  <a:pt x="5201072" y="1075634"/>
                  <a:pt x="5096250" y="1173686"/>
                </a:cubicBezTo>
                <a:cubicBezTo>
                  <a:pt x="5025734" y="1239372"/>
                  <a:pt x="4906300" y="1174638"/>
                  <a:pt x="4932664" y="1078489"/>
                </a:cubicBezTo>
                <a:cubicBezTo>
                  <a:pt x="4970464" y="939502"/>
                  <a:pt x="5066074" y="815746"/>
                  <a:pt x="5138814" y="692307"/>
                </a:cubicBezTo>
                <a:cubicBezTo>
                  <a:pt x="5219176" y="556493"/>
                  <a:pt x="5299540" y="422901"/>
                  <a:pt x="5389432" y="293115"/>
                </a:cubicBezTo>
                <a:lnTo>
                  <a:pt x="5389750" y="293115"/>
                </a:lnTo>
                <a:cubicBezTo>
                  <a:pt x="5409602" y="264477"/>
                  <a:pt x="5435372" y="249186"/>
                  <a:pt x="5461834" y="244317"/>
                </a:cubicBezTo>
                <a:cubicBezTo>
                  <a:pt x="5471758" y="242491"/>
                  <a:pt x="5481780" y="242131"/>
                  <a:pt x="5491624" y="243082"/>
                </a:cubicBezTo>
                <a:close/>
                <a:moveTo>
                  <a:pt x="6722348" y="220604"/>
                </a:moveTo>
                <a:cubicBezTo>
                  <a:pt x="6785940" y="219756"/>
                  <a:pt x="6842878" y="295259"/>
                  <a:pt x="6808334" y="364514"/>
                </a:cubicBezTo>
                <a:cubicBezTo>
                  <a:pt x="6725114" y="531743"/>
                  <a:pt x="6626010" y="679616"/>
                  <a:pt x="6516740" y="830662"/>
                </a:cubicBezTo>
                <a:cubicBezTo>
                  <a:pt x="6423672" y="959177"/>
                  <a:pt x="6340768" y="1110222"/>
                  <a:pt x="6212758" y="1205420"/>
                </a:cubicBezTo>
                <a:cubicBezTo>
                  <a:pt x="6140336" y="1259365"/>
                  <a:pt x="6040596" y="1169880"/>
                  <a:pt x="6064420" y="1091501"/>
                </a:cubicBezTo>
                <a:cubicBezTo>
                  <a:pt x="6113018" y="931570"/>
                  <a:pt x="6241346" y="791630"/>
                  <a:pt x="6335684" y="654230"/>
                </a:cubicBezTo>
                <a:cubicBezTo>
                  <a:pt x="6435424" y="508896"/>
                  <a:pt x="6537704" y="376889"/>
                  <a:pt x="6659996" y="249960"/>
                </a:cubicBezTo>
                <a:lnTo>
                  <a:pt x="6659680" y="249960"/>
                </a:lnTo>
                <a:cubicBezTo>
                  <a:pt x="6679214" y="229652"/>
                  <a:pt x="6701152" y="220886"/>
                  <a:pt x="6722348" y="220604"/>
                </a:cubicBezTo>
                <a:close/>
                <a:moveTo>
                  <a:pt x="8257074" y="152274"/>
                </a:moveTo>
                <a:cubicBezTo>
                  <a:pt x="8332104" y="157867"/>
                  <a:pt x="8401862" y="220092"/>
                  <a:pt x="8370494" y="308347"/>
                </a:cubicBezTo>
                <a:cubicBezTo>
                  <a:pt x="8329520" y="423219"/>
                  <a:pt x="8281872" y="530791"/>
                  <a:pt x="8226602" y="639632"/>
                </a:cubicBezTo>
                <a:cubicBezTo>
                  <a:pt x="8177050" y="737369"/>
                  <a:pt x="8139570" y="868741"/>
                  <a:pt x="8035382" y="918560"/>
                </a:cubicBezTo>
                <a:cubicBezTo>
                  <a:pt x="7974078" y="947754"/>
                  <a:pt x="7887362" y="927127"/>
                  <a:pt x="7870846" y="851604"/>
                </a:cubicBezTo>
                <a:cubicBezTo>
                  <a:pt x="7845116" y="733243"/>
                  <a:pt x="7912456" y="639632"/>
                  <a:pt x="7961690" y="534916"/>
                </a:cubicBezTo>
                <a:cubicBezTo>
                  <a:pt x="8015054" y="421631"/>
                  <a:pt x="8069054" y="314694"/>
                  <a:pt x="8136710" y="209343"/>
                </a:cubicBezTo>
                <a:lnTo>
                  <a:pt x="8137028" y="209978"/>
                </a:lnTo>
                <a:cubicBezTo>
                  <a:pt x="8165140" y="165949"/>
                  <a:pt x="8212056" y="148918"/>
                  <a:pt x="8257074" y="152274"/>
                </a:cubicBezTo>
                <a:close/>
                <a:moveTo>
                  <a:pt x="2692923" y="9232"/>
                </a:moveTo>
                <a:cubicBezTo>
                  <a:pt x="2773997" y="10005"/>
                  <a:pt x="2855292" y="102882"/>
                  <a:pt x="2798116" y="182372"/>
                </a:cubicBezTo>
                <a:cubicBezTo>
                  <a:pt x="2697107" y="322627"/>
                  <a:pt x="2589744" y="454316"/>
                  <a:pt x="2477935" y="586006"/>
                </a:cubicBezTo>
                <a:cubicBezTo>
                  <a:pt x="2375019" y="707540"/>
                  <a:pt x="2273056" y="876356"/>
                  <a:pt x="2132976" y="955052"/>
                </a:cubicBezTo>
                <a:cubicBezTo>
                  <a:pt x="2067542" y="991862"/>
                  <a:pt x="1979555" y="930936"/>
                  <a:pt x="2003060" y="855413"/>
                </a:cubicBezTo>
                <a:cubicBezTo>
                  <a:pt x="2050389" y="702146"/>
                  <a:pt x="2193011" y="567601"/>
                  <a:pt x="2290209" y="441306"/>
                </a:cubicBezTo>
                <a:cubicBezTo>
                  <a:pt x="2395665" y="304541"/>
                  <a:pt x="2500804" y="170947"/>
                  <a:pt x="2617061" y="43067"/>
                </a:cubicBezTo>
                <a:cubicBezTo>
                  <a:pt x="2638899" y="18950"/>
                  <a:pt x="2665899" y="8974"/>
                  <a:pt x="2692923" y="9232"/>
                </a:cubicBezTo>
                <a:close/>
                <a:moveTo>
                  <a:pt x="10104426" y="10"/>
                </a:moveTo>
                <a:cubicBezTo>
                  <a:pt x="10178248" y="-1121"/>
                  <a:pt x="10246084" y="89316"/>
                  <a:pt x="10205822" y="169043"/>
                </a:cubicBezTo>
                <a:cubicBezTo>
                  <a:pt x="10121648" y="335638"/>
                  <a:pt x="10022226" y="484462"/>
                  <a:pt x="9914864" y="636459"/>
                </a:cubicBezTo>
                <a:cubicBezTo>
                  <a:pt x="9822112" y="767831"/>
                  <a:pt x="9740162" y="919513"/>
                  <a:pt x="9611516" y="1017565"/>
                </a:cubicBezTo>
                <a:cubicBezTo>
                  <a:pt x="9531788" y="1078173"/>
                  <a:pt x="9424744" y="977582"/>
                  <a:pt x="9449204" y="892857"/>
                </a:cubicBezTo>
                <a:cubicBezTo>
                  <a:pt x="9495578" y="731340"/>
                  <a:pt x="9622952" y="588545"/>
                  <a:pt x="9715702" y="449239"/>
                </a:cubicBezTo>
                <a:cubicBezTo>
                  <a:pt x="9813538" y="302001"/>
                  <a:pt x="9913276" y="166505"/>
                  <a:pt x="10032072" y="35133"/>
                </a:cubicBezTo>
                <a:lnTo>
                  <a:pt x="10032392" y="35451"/>
                </a:lnTo>
                <a:cubicBezTo>
                  <a:pt x="10054548" y="10938"/>
                  <a:pt x="10079820" y="387"/>
                  <a:pt x="10104426" y="10"/>
                </a:cubicBezTo>
                <a:close/>
              </a:path>
            </a:pathLst>
          </a:custGeom>
          <a:solidFill>
            <a:schemeClr val="accent5">
              <a:lumMod val="75000"/>
            </a:schemeClr>
          </a:solidFill>
          <a:ln w="22924" cap="flat">
            <a:noFill/>
            <a:prstDash val="solid"/>
            <a:miter/>
          </a:ln>
        </p:spPr>
        <p:txBody>
          <a:bodyPr wrap="square" rtlCol="0" anchor="ctr">
            <a:noAutofit/>
          </a:bodyPr>
          <a:lstStyle/>
          <a:p>
            <a:endParaRPr lang="es-SV">
              <a:latin typeface="Lato Light" panose="020F0302020204030203" pitchFamily="34" charset="0"/>
            </a:endParaRPr>
          </a:p>
        </p:txBody>
      </p:sp>
      <p:grpSp>
        <p:nvGrpSpPr>
          <p:cNvPr id="40" name="Grupo 39">
            <a:extLst>
              <a:ext uri="{FF2B5EF4-FFF2-40B4-BE49-F238E27FC236}">
                <a16:creationId xmlns:a16="http://schemas.microsoft.com/office/drawing/2014/main" id="{C6F0610A-A795-4CBD-A24E-75F745111EC6}"/>
              </a:ext>
            </a:extLst>
          </p:cNvPr>
          <p:cNvGrpSpPr/>
          <p:nvPr/>
        </p:nvGrpSpPr>
        <p:grpSpPr>
          <a:xfrm>
            <a:off x="1230828" y="395401"/>
            <a:ext cx="4870546" cy="4981960"/>
            <a:chOff x="1109288" y="474350"/>
            <a:chExt cx="4643576" cy="4749798"/>
          </a:xfrm>
        </p:grpSpPr>
        <p:sp>
          <p:nvSpPr>
            <p:cNvPr id="41" name="Forma libre 40">
              <a:extLst>
                <a:ext uri="{FF2B5EF4-FFF2-40B4-BE49-F238E27FC236}">
                  <a16:creationId xmlns:a16="http://schemas.microsoft.com/office/drawing/2014/main" id="{4E67BC2D-5D0F-C1AB-D22C-360C84ED417D}"/>
                </a:ext>
              </a:extLst>
            </p:cNvPr>
            <p:cNvSpPr/>
            <p:nvPr/>
          </p:nvSpPr>
          <p:spPr>
            <a:xfrm>
              <a:off x="1198497" y="1900650"/>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5"/>
            </a:solidFill>
            <a:ln w="9525" cap="flat">
              <a:noFill/>
              <a:prstDash val="solid"/>
              <a:miter/>
            </a:ln>
          </p:spPr>
          <p:txBody>
            <a:bodyPr rtlCol="0" anchor="ctr"/>
            <a:lstStyle/>
            <a:p>
              <a:endParaRPr lang="es-SV">
                <a:latin typeface="Lato Light" panose="020F0302020204030203" pitchFamily="34" charset="0"/>
              </a:endParaRPr>
            </a:p>
          </p:txBody>
        </p:sp>
        <p:sp>
          <p:nvSpPr>
            <p:cNvPr id="42" name="Forma libre 41">
              <a:extLst>
                <a:ext uri="{FF2B5EF4-FFF2-40B4-BE49-F238E27FC236}">
                  <a16:creationId xmlns:a16="http://schemas.microsoft.com/office/drawing/2014/main" id="{5653B033-3E97-9431-71C9-9FAC9BFB62A7}"/>
                </a:ext>
              </a:extLst>
            </p:cNvPr>
            <p:cNvSpPr/>
            <p:nvPr/>
          </p:nvSpPr>
          <p:spPr>
            <a:xfrm>
              <a:off x="1109288" y="1824150"/>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5">
                <a:lumMod val="75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43" name="Forma libre 42">
              <a:extLst>
                <a:ext uri="{FF2B5EF4-FFF2-40B4-BE49-F238E27FC236}">
                  <a16:creationId xmlns:a16="http://schemas.microsoft.com/office/drawing/2014/main" id="{F61ACED1-29DD-2F44-4760-A52F5F7BAB41}"/>
                </a:ext>
              </a:extLst>
            </p:cNvPr>
            <p:cNvSpPr/>
            <p:nvPr/>
          </p:nvSpPr>
          <p:spPr>
            <a:xfrm>
              <a:off x="3426779" y="474350"/>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accent5">
                <a:lumMod val="75000"/>
              </a:schemeClr>
            </a:solidFill>
            <a:ln w="9525" cap="flat">
              <a:noFill/>
              <a:prstDash val="solid"/>
              <a:miter/>
            </a:ln>
          </p:spPr>
          <p:txBody>
            <a:bodyPr rtlCol="0" anchor="ctr"/>
            <a:lstStyle/>
            <a:p>
              <a:endParaRPr lang="es-SV">
                <a:latin typeface="Lato Light" panose="020F0302020204030203" pitchFamily="34" charset="0"/>
              </a:endParaRPr>
            </a:p>
          </p:txBody>
        </p:sp>
      </p:grpSp>
      <p:sp>
        <p:nvSpPr>
          <p:cNvPr id="44" name="CuadroTexto 43">
            <a:extLst>
              <a:ext uri="{FF2B5EF4-FFF2-40B4-BE49-F238E27FC236}">
                <a16:creationId xmlns:a16="http://schemas.microsoft.com/office/drawing/2014/main" id="{78A8018E-16D9-50D4-3A0F-8BD99B5CE829}"/>
              </a:ext>
            </a:extLst>
          </p:cNvPr>
          <p:cNvSpPr txBox="1"/>
          <p:nvPr/>
        </p:nvSpPr>
        <p:spPr>
          <a:xfrm>
            <a:off x="11127745" y="7611712"/>
            <a:ext cx="6820620" cy="4228850"/>
          </a:xfrm>
          <a:prstGeom prst="rect">
            <a:avLst/>
          </a:prstGeom>
          <a:noFill/>
        </p:spPr>
        <p:txBody>
          <a:bodyPr wrap="square" rtlCol="0">
            <a:spAutoFit/>
          </a:bodyPr>
          <a:lstStyle>
            <a:defPPr>
              <a:defRPr lang="en-US"/>
            </a:defPPr>
            <a:lvl1pPr lvl="0">
              <a:lnSpc>
                <a:spcPct val="120000"/>
              </a:lnSpc>
              <a:defRPr sz="3200">
                <a:latin typeface="Lato Light" panose="020F0302020204030203" pitchFamily="34" charset="77"/>
              </a:defRPr>
            </a:lvl1pPr>
          </a:lstStyle>
          <a:p>
            <a:pPr rtl="1"/>
            <a:r>
              <a:rPr lang="ar-SA" b="1" dirty="0">
                <a:solidFill>
                  <a:schemeClr val="tx2"/>
                </a:solidFill>
              </a:rPr>
              <a:t>البروتين يوجد على شكل (20) نوع من الأحماض الأمينية التي تكون على نوعين</a:t>
            </a:r>
            <a:r>
              <a:rPr lang="en-US" b="1" dirty="0">
                <a:solidFill>
                  <a:schemeClr val="tx2"/>
                </a:solidFill>
              </a:rPr>
              <a:t>:</a:t>
            </a:r>
          </a:p>
          <a:p>
            <a:pPr rtl="1"/>
            <a:r>
              <a:rPr lang="ar-SA" b="1" dirty="0">
                <a:solidFill>
                  <a:schemeClr val="tx2"/>
                </a:solidFill>
              </a:rPr>
              <a:t>الأحماض الأمينية الضرورية (9) أحماض وهي التي لا يستطيع الجسم صنعها في داخله لذلك يجب تناولها عن طريق الغذاء</a:t>
            </a:r>
            <a:r>
              <a:rPr lang="en-US" b="1" dirty="0">
                <a:solidFill>
                  <a:schemeClr val="tx2"/>
                </a:solidFill>
              </a:rPr>
              <a:t> .</a:t>
            </a:r>
          </a:p>
          <a:p>
            <a:pPr algn="ctr" rtl="1"/>
            <a:r>
              <a:rPr lang="en-US" b="1" dirty="0">
                <a:solidFill>
                  <a:schemeClr val="tx2"/>
                </a:solidFill>
              </a:rPr>
              <a:t>- </a:t>
            </a:r>
            <a:r>
              <a:rPr lang="ar-SA" b="1" dirty="0">
                <a:solidFill>
                  <a:schemeClr val="tx2"/>
                </a:solidFill>
              </a:rPr>
              <a:t>الأحماض الأمينية غير الضرورية (11) وهي التي يمكن أن يصنعهاالجسم من تركيبات أخرى</a:t>
            </a:r>
            <a:r>
              <a:rPr lang="en-US" b="1" dirty="0">
                <a:solidFill>
                  <a:schemeClr val="tx2"/>
                </a:solidFill>
              </a:rPr>
              <a:t> .</a:t>
            </a:r>
          </a:p>
        </p:txBody>
      </p:sp>
      <p:sp>
        <p:nvSpPr>
          <p:cNvPr id="2" name="CuadroTexto 1">
            <a:extLst>
              <a:ext uri="{FF2B5EF4-FFF2-40B4-BE49-F238E27FC236}">
                <a16:creationId xmlns:a16="http://schemas.microsoft.com/office/drawing/2014/main" id="{14616DB8-C334-4D21-91D1-4C4C9F2B7E0B}"/>
              </a:ext>
            </a:extLst>
          </p:cNvPr>
          <p:cNvSpPr txBox="1"/>
          <p:nvPr/>
        </p:nvSpPr>
        <p:spPr>
          <a:xfrm>
            <a:off x="-741988" y="4963910"/>
            <a:ext cx="19456296" cy="1446550"/>
          </a:xfrm>
          <a:prstGeom prst="rect">
            <a:avLst/>
          </a:prstGeom>
          <a:noFill/>
        </p:spPr>
        <p:txBody>
          <a:bodyPr wrap="square" rtlCol="0" anchor="b">
            <a:spAutoFit/>
          </a:bodyPr>
          <a:lstStyle/>
          <a:p>
            <a:pPr algn="ctr"/>
            <a:r>
              <a:rPr lang="ar-IQ" sz="8800" dirty="0" smtClean="0">
                <a:solidFill>
                  <a:schemeClr val="tx2"/>
                </a:solidFill>
                <a:latin typeface="Titan One" panose="02000000000000000000" pitchFamily="2" charset="0"/>
              </a:rPr>
              <a:t>انواع البروتينات و اماكن تواجدها </a:t>
            </a:r>
            <a:endParaRPr lang="es-SV" sz="8800" dirty="0">
              <a:solidFill>
                <a:schemeClr val="tx2"/>
              </a:solidFill>
              <a:latin typeface="Titan One" panose="02000000000000000000" pitchFamily="2" charset="0"/>
            </a:endParaRPr>
          </a:p>
        </p:txBody>
      </p:sp>
      <p:sp>
        <p:nvSpPr>
          <p:cNvPr id="4" name="TextBox 3"/>
          <p:cNvSpPr txBox="1"/>
          <p:nvPr/>
        </p:nvSpPr>
        <p:spPr>
          <a:xfrm>
            <a:off x="859782" y="8132032"/>
            <a:ext cx="7367451" cy="2862322"/>
          </a:xfrm>
          <a:prstGeom prst="rect">
            <a:avLst/>
          </a:prstGeom>
          <a:noFill/>
        </p:spPr>
        <p:txBody>
          <a:bodyPr wrap="square" rtlCol="0">
            <a:spAutoFit/>
          </a:bodyPr>
          <a:lstStyle/>
          <a:p>
            <a:pPr algn="ctr" rtl="1"/>
            <a:r>
              <a:rPr lang="ar-SA" dirty="0">
                <a:solidFill>
                  <a:schemeClr val="tx2"/>
                </a:solidFill>
              </a:rPr>
              <a:t>50</a:t>
            </a:r>
            <a:r>
              <a:rPr lang="en-US" dirty="0">
                <a:solidFill>
                  <a:schemeClr val="tx2"/>
                </a:solidFill>
              </a:rPr>
              <a:t> % </a:t>
            </a:r>
            <a:r>
              <a:rPr lang="ar-SA" dirty="0">
                <a:solidFill>
                  <a:schemeClr val="tx2"/>
                </a:solidFill>
              </a:rPr>
              <a:t>في العضلات</a:t>
            </a:r>
            <a:endParaRPr lang="en-US" dirty="0">
              <a:solidFill>
                <a:schemeClr val="tx2"/>
              </a:solidFill>
            </a:endParaRPr>
          </a:p>
          <a:p>
            <a:pPr algn="ctr" rtl="1"/>
            <a:r>
              <a:rPr lang="ar-SA" dirty="0">
                <a:solidFill>
                  <a:schemeClr val="tx2"/>
                </a:solidFill>
              </a:rPr>
              <a:t>%20 في العظام</a:t>
            </a:r>
            <a:r>
              <a:rPr lang="en-US" dirty="0">
                <a:solidFill>
                  <a:schemeClr val="tx2"/>
                </a:solidFill>
              </a:rPr>
              <a:t> .</a:t>
            </a:r>
          </a:p>
          <a:p>
            <a:pPr algn="ctr" rtl="1"/>
            <a:r>
              <a:rPr lang="ar-SA" dirty="0">
                <a:solidFill>
                  <a:schemeClr val="tx2"/>
                </a:solidFill>
              </a:rPr>
              <a:t>10</a:t>
            </a:r>
            <a:r>
              <a:rPr lang="en-US" dirty="0">
                <a:solidFill>
                  <a:schemeClr val="tx2"/>
                </a:solidFill>
              </a:rPr>
              <a:t> % </a:t>
            </a:r>
            <a:r>
              <a:rPr lang="ar-SA" dirty="0">
                <a:solidFill>
                  <a:schemeClr val="tx2"/>
                </a:solidFill>
              </a:rPr>
              <a:t>في الجلد</a:t>
            </a:r>
            <a:r>
              <a:rPr lang="en-US" dirty="0">
                <a:solidFill>
                  <a:schemeClr val="tx2"/>
                </a:solidFill>
              </a:rPr>
              <a:t> .</a:t>
            </a:r>
          </a:p>
          <a:p>
            <a:pPr algn="ctr" rtl="1"/>
            <a:r>
              <a:rPr lang="ar-SA" dirty="0">
                <a:solidFill>
                  <a:schemeClr val="tx2"/>
                </a:solidFill>
              </a:rPr>
              <a:t>10</a:t>
            </a:r>
            <a:r>
              <a:rPr lang="en-US" dirty="0">
                <a:solidFill>
                  <a:schemeClr val="tx2"/>
                </a:solidFill>
              </a:rPr>
              <a:t> % </a:t>
            </a:r>
            <a:r>
              <a:rPr lang="ar-SA" dirty="0">
                <a:solidFill>
                  <a:schemeClr val="tx2"/>
                </a:solidFill>
              </a:rPr>
              <a:t>في الخلية العصبية ( خلايا الدماغ)</a:t>
            </a:r>
            <a:r>
              <a:rPr lang="en-US" dirty="0">
                <a:solidFill>
                  <a:schemeClr val="tx2"/>
                </a:solidFill>
              </a:rPr>
              <a:t> .</a:t>
            </a:r>
          </a:p>
          <a:p>
            <a:pPr algn="ctr" rtl="1"/>
            <a:r>
              <a:rPr lang="ar-SA" dirty="0">
                <a:solidFill>
                  <a:schemeClr val="tx2"/>
                </a:solidFill>
              </a:rPr>
              <a:t>10 % في أماكن أخرى من الجسم . </a:t>
            </a:r>
            <a:endParaRPr lang="en-US" dirty="0">
              <a:solidFill>
                <a:schemeClr val="tx2"/>
              </a:solidFill>
            </a:endParaRPr>
          </a:p>
        </p:txBody>
      </p:sp>
    </p:spTree>
    <p:extLst>
      <p:ext uri="{BB962C8B-B14F-4D97-AF65-F5344CB8AC3E}">
        <p14:creationId xmlns:p14="http://schemas.microsoft.com/office/powerpoint/2010/main" val="32667801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8" name="Gráfico 6">
            <a:extLst>
              <a:ext uri="{FF2B5EF4-FFF2-40B4-BE49-F238E27FC236}">
                <a16:creationId xmlns:a16="http://schemas.microsoft.com/office/drawing/2014/main" id="{A01A8468-6519-82B4-34E2-08A3708CABA8}"/>
              </a:ext>
            </a:extLst>
          </p:cNvPr>
          <p:cNvSpPr/>
          <p:nvPr/>
        </p:nvSpPr>
        <p:spPr>
          <a:xfrm rot="10800000">
            <a:off x="6194675" y="5731727"/>
            <a:ext cx="18182975" cy="7984272"/>
          </a:xfrm>
          <a:custGeom>
            <a:avLst/>
            <a:gdLst>
              <a:gd name="connsiteX0" fmla="*/ 0 w 7457851"/>
              <a:gd name="connsiteY0" fmla="*/ 190 h 3274795"/>
              <a:gd name="connsiteX1" fmla="*/ 0 w 7457851"/>
              <a:gd name="connsiteY1" fmla="*/ 3274796 h 3274795"/>
              <a:gd name="connsiteX2" fmla="*/ 409972 w 7457851"/>
              <a:gd name="connsiteY2" fmla="*/ 3143542 h 3274795"/>
              <a:gd name="connsiteX3" fmla="*/ 557451 w 7457851"/>
              <a:gd name="connsiteY3" fmla="*/ 3112770 h 3274795"/>
              <a:gd name="connsiteX4" fmla="*/ 1424048 w 7457851"/>
              <a:gd name="connsiteY4" fmla="*/ 2740377 h 3274795"/>
              <a:gd name="connsiteX5" fmla="*/ 2214762 w 7457851"/>
              <a:gd name="connsiteY5" fmla="*/ 2172623 h 3274795"/>
              <a:gd name="connsiteX6" fmla="*/ 2398231 w 7457851"/>
              <a:gd name="connsiteY6" fmla="*/ 2029878 h 3274795"/>
              <a:gd name="connsiteX7" fmla="*/ 2423937 w 7457851"/>
              <a:gd name="connsiteY7" fmla="*/ 2009933 h 3274795"/>
              <a:gd name="connsiteX8" fmla="*/ 2429269 w 7457851"/>
              <a:gd name="connsiteY8" fmla="*/ 2005849 h 3274795"/>
              <a:gd name="connsiteX9" fmla="*/ 2456594 w 7457851"/>
              <a:gd name="connsiteY9" fmla="*/ 1984955 h 3274795"/>
              <a:gd name="connsiteX10" fmla="*/ 2552470 w 7457851"/>
              <a:gd name="connsiteY10" fmla="*/ 1912205 h 3274795"/>
              <a:gd name="connsiteX11" fmla="*/ 2917789 w 7457851"/>
              <a:gd name="connsiteY11" fmla="*/ 1653876 h 3274795"/>
              <a:gd name="connsiteX12" fmla="*/ 3299674 w 7457851"/>
              <a:gd name="connsiteY12" fmla="*/ 1429547 h 3274795"/>
              <a:gd name="connsiteX13" fmla="*/ 3495901 w 7457851"/>
              <a:gd name="connsiteY13" fmla="*/ 1336663 h 3274795"/>
              <a:gd name="connsiteX14" fmla="*/ 3514086 w 7457851"/>
              <a:gd name="connsiteY14" fmla="*/ 1329255 h 3274795"/>
              <a:gd name="connsiteX15" fmla="*/ 3559501 w 7457851"/>
              <a:gd name="connsiteY15" fmla="*/ 1311495 h 3274795"/>
              <a:gd name="connsiteX16" fmla="*/ 3666516 w 7457851"/>
              <a:gd name="connsiteY16" fmla="*/ 1273410 h 3274795"/>
              <a:gd name="connsiteX17" fmla="*/ 3885212 w 7457851"/>
              <a:gd name="connsiteY17" fmla="*/ 1212342 h 3274795"/>
              <a:gd name="connsiteX18" fmla="*/ 3988895 w 7457851"/>
              <a:gd name="connsiteY18" fmla="*/ 1191448 h 3274795"/>
              <a:gd name="connsiteX19" fmla="*/ 4037166 w 7457851"/>
              <a:gd name="connsiteY19" fmla="*/ 1183470 h 3274795"/>
              <a:gd name="connsiteX20" fmla="*/ 4054114 w 7457851"/>
              <a:gd name="connsiteY20" fmla="*/ 1180811 h 3274795"/>
              <a:gd name="connsiteX21" fmla="*/ 4069633 w 7457851"/>
              <a:gd name="connsiteY21" fmla="*/ 1179386 h 3274795"/>
              <a:gd name="connsiteX22" fmla="*/ 4567578 w 7457851"/>
              <a:gd name="connsiteY22" fmla="*/ 1171313 h 3274795"/>
              <a:gd name="connsiteX23" fmla="*/ 6463294 w 7457851"/>
              <a:gd name="connsiteY23" fmla="*/ 1173023 h 3274795"/>
              <a:gd name="connsiteX24" fmla="*/ 7180887 w 7457851"/>
              <a:gd name="connsiteY24" fmla="*/ 700433 h 3274795"/>
              <a:gd name="connsiteX25" fmla="*/ 7457852 w 7457851"/>
              <a:gd name="connsiteY25" fmla="*/ 0 h 3274795"/>
              <a:gd name="connsiteX26" fmla="*/ 0 w 7457851"/>
              <a:gd name="connsiteY26" fmla="*/ 0 h 327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57851" h="3274795">
                <a:moveTo>
                  <a:pt x="0" y="190"/>
                </a:moveTo>
                <a:lnTo>
                  <a:pt x="0" y="3274796"/>
                </a:lnTo>
                <a:cubicBezTo>
                  <a:pt x="140148" y="3241745"/>
                  <a:pt x="277345" y="3197962"/>
                  <a:pt x="409972" y="3143542"/>
                </a:cubicBezTo>
                <a:cubicBezTo>
                  <a:pt x="459386" y="3134709"/>
                  <a:pt x="508514" y="3124547"/>
                  <a:pt x="557451" y="3112770"/>
                </a:cubicBezTo>
                <a:cubicBezTo>
                  <a:pt x="865359" y="3038311"/>
                  <a:pt x="1154415" y="2904967"/>
                  <a:pt x="1424048" y="2740377"/>
                </a:cubicBezTo>
                <a:cubicBezTo>
                  <a:pt x="1701393" y="2571134"/>
                  <a:pt x="1958744" y="2371879"/>
                  <a:pt x="2214762" y="2172623"/>
                </a:cubicBezTo>
                <a:cubicBezTo>
                  <a:pt x="2275887" y="2125041"/>
                  <a:pt x="2336916" y="2077365"/>
                  <a:pt x="2398231" y="2029878"/>
                </a:cubicBezTo>
                <a:cubicBezTo>
                  <a:pt x="2404515" y="2025034"/>
                  <a:pt x="2444122" y="1994547"/>
                  <a:pt x="2423937" y="2009933"/>
                </a:cubicBezTo>
                <a:cubicBezTo>
                  <a:pt x="2402991" y="2025889"/>
                  <a:pt x="2426127" y="2008318"/>
                  <a:pt x="2429269" y="2005849"/>
                </a:cubicBezTo>
                <a:cubicBezTo>
                  <a:pt x="2438409" y="1998821"/>
                  <a:pt x="2447454" y="1991888"/>
                  <a:pt x="2456594" y="1984955"/>
                </a:cubicBezTo>
                <a:cubicBezTo>
                  <a:pt x="2488489" y="1960547"/>
                  <a:pt x="2520385" y="1936328"/>
                  <a:pt x="2552470" y="1912205"/>
                </a:cubicBezTo>
                <a:cubicBezTo>
                  <a:pt x="2671768" y="1822644"/>
                  <a:pt x="2792874" y="1735648"/>
                  <a:pt x="2917789" y="1653876"/>
                </a:cubicBezTo>
                <a:cubicBezTo>
                  <a:pt x="3041276" y="1573053"/>
                  <a:pt x="3168380" y="1497169"/>
                  <a:pt x="3299674" y="1429547"/>
                </a:cubicBezTo>
                <a:cubicBezTo>
                  <a:pt x="3364131" y="1396401"/>
                  <a:pt x="3429730" y="1366105"/>
                  <a:pt x="3495901" y="1336663"/>
                </a:cubicBezTo>
                <a:cubicBezTo>
                  <a:pt x="3501994" y="1334194"/>
                  <a:pt x="3507992" y="1331724"/>
                  <a:pt x="3514086" y="1329255"/>
                </a:cubicBezTo>
                <a:cubicBezTo>
                  <a:pt x="3529129" y="1323177"/>
                  <a:pt x="3544267" y="1317288"/>
                  <a:pt x="3559501" y="1311495"/>
                </a:cubicBezTo>
                <a:cubicBezTo>
                  <a:pt x="3594918" y="1298008"/>
                  <a:pt x="3630527" y="1285282"/>
                  <a:pt x="3666516" y="1273410"/>
                </a:cubicBezTo>
                <a:cubicBezTo>
                  <a:pt x="3738399" y="1249667"/>
                  <a:pt x="3811330" y="1229057"/>
                  <a:pt x="3885212" y="1212342"/>
                </a:cubicBezTo>
                <a:cubicBezTo>
                  <a:pt x="3919583" y="1204554"/>
                  <a:pt x="3954144" y="1197526"/>
                  <a:pt x="3988895" y="1191448"/>
                </a:cubicBezTo>
                <a:cubicBezTo>
                  <a:pt x="4004986" y="1188599"/>
                  <a:pt x="4021076" y="1185939"/>
                  <a:pt x="4037166" y="1183470"/>
                </a:cubicBezTo>
                <a:cubicBezTo>
                  <a:pt x="4042784" y="1182615"/>
                  <a:pt x="4048401" y="1181666"/>
                  <a:pt x="4054114" y="1180811"/>
                </a:cubicBezTo>
                <a:cubicBezTo>
                  <a:pt x="4060017" y="1180336"/>
                  <a:pt x="4066396" y="1179766"/>
                  <a:pt x="4069633" y="1179386"/>
                </a:cubicBezTo>
                <a:cubicBezTo>
                  <a:pt x="4234917" y="1161246"/>
                  <a:pt x="4401724" y="1161721"/>
                  <a:pt x="4567578" y="1171313"/>
                </a:cubicBezTo>
                <a:cubicBezTo>
                  <a:pt x="5198150" y="1207593"/>
                  <a:pt x="5841767" y="1366390"/>
                  <a:pt x="6463294" y="1173023"/>
                </a:cubicBezTo>
                <a:cubicBezTo>
                  <a:pt x="6742638" y="1086122"/>
                  <a:pt x="6998942" y="931884"/>
                  <a:pt x="7180887" y="700433"/>
                </a:cubicBezTo>
                <a:cubicBezTo>
                  <a:pt x="7336936" y="501842"/>
                  <a:pt x="7452520" y="255765"/>
                  <a:pt x="7457852" y="0"/>
                </a:cubicBezTo>
                <a:lnTo>
                  <a:pt x="0" y="0"/>
                </a:lnTo>
                <a:close/>
              </a:path>
            </a:pathLst>
          </a:custGeom>
          <a:solidFill>
            <a:schemeClr val="accent3">
              <a:lumMod val="60000"/>
              <a:lumOff val="40000"/>
            </a:schemeClr>
          </a:solidFill>
          <a:ln w="9513" cap="flat">
            <a:noFill/>
            <a:prstDash val="solid"/>
            <a:miter/>
          </a:ln>
        </p:spPr>
        <p:txBody>
          <a:bodyPr rtlCol="0" anchor="ctr"/>
          <a:lstStyle/>
          <a:p>
            <a:endParaRPr lang="es-SV">
              <a:latin typeface="Lato Light" panose="020F0302020204030203" pitchFamily="34" charset="0"/>
            </a:endParaRPr>
          </a:p>
        </p:txBody>
      </p:sp>
      <p:grpSp>
        <p:nvGrpSpPr>
          <p:cNvPr id="14" name="Gráfico 12">
            <a:extLst>
              <a:ext uri="{FF2B5EF4-FFF2-40B4-BE49-F238E27FC236}">
                <a16:creationId xmlns:a16="http://schemas.microsoft.com/office/drawing/2014/main" id="{3F0F62E1-3FD6-F725-F166-318D76BFA94F}"/>
              </a:ext>
            </a:extLst>
          </p:cNvPr>
          <p:cNvGrpSpPr/>
          <p:nvPr/>
        </p:nvGrpSpPr>
        <p:grpSpPr>
          <a:xfrm>
            <a:off x="-116295" y="10290724"/>
            <a:ext cx="5021164" cy="4168459"/>
            <a:chOff x="-200357" y="212729"/>
            <a:chExt cx="5021164" cy="4168459"/>
          </a:xfrm>
          <a:solidFill>
            <a:schemeClr val="accent3">
              <a:lumMod val="20000"/>
              <a:lumOff val="80000"/>
            </a:schemeClr>
          </a:solidFill>
        </p:grpSpPr>
        <p:sp>
          <p:nvSpPr>
            <p:cNvPr id="15" name="Forma libre 14">
              <a:extLst>
                <a:ext uri="{FF2B5EF4-FFF2-40B4-BE49-F238E27FC236}">
                  <a16:creationId xmlns:a16="http://schemas.microsoft.com/office/drawing/2014/main" id="{57E53CEF-BE59-551C-D4E0-E366F1E010C7}"/>
                </a:ext>
              </a:extLst>
            </p:cNvPr>
            <p:cNvSpPr/>
            <p:nvPr/>
          </p:nvSpPr>
          <p:spPr>
            <a:xfrm>
              <a:off x="175751" y="2394873"/>
              <a:ext cx="4645055" cy="1986315"/>
            </a:xfrm>
            <a:custGeom>
              <a:avLst/>
              <a:gdLst>
                <a:gd name="connsiteX0" fmla="*/ 4334805 w 4645055"/>
                <a:gd name="connsiteY0" fmla="*/ 140019 h 1986315"/>
                <a:gd name="connsiteX1" fmla="*/ 3182655 w 4645055"/>
                <a:gd name="connsiteY1" fmla="*/ 3298 h 1986315"/>
                <a:gd name="connsiteX2" fmla="*/ 2036239 w 4645055"/>
                <a:gd name="connsiteY2" fmla="*/ 184721 h 1986315"/>
                <a:gd name="connsiteX3" fmla="*/ 101482 w 4645055"/>
                <a:gd name="connsiteY3" fmla="*/ 1379918 h 1986315"/>
                <a:gd name="connsiteX4" fmla="*/ 605498 w 4645055"/>
                <a:gd name="connsiteY4" fmla="*/ 1885497 h 1986315"/>
                <a:gd name="connsiteX5" fmla="*/ 2283556 w 4645055"/>
                <a:gd name="connsiteY5" fmla="*/ 990669 h 1986315"/>
                <a:gd name="connsiteX6" fmla="*/ 3207413 w 4645055"/>
                <a:gd name="connsiteY6" fmla="*/ 871985 h 1986315"/>
                <a:gd name="connsiteX7" fmla="*/ 4220658 w 4645055"/>
                <a:gd name="connsiteY7" fmla="*/ 984133 h 1986315"/>
                <a:gd name="connsiteX8" fmla="*/ 4641541 w 4645055"/>
                <a:gd name="connsiteY8" fmla="*/ 611353 h 1986315"/>
                <a:gd name="connsiteX9" fmla="*/ 4334544 w 4645055"/>
                <a:gd name="connsiteY9" fmla="*/ 139758 h 19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055" h="1986315">
                  <a:moveTo>
                    <a:pt x="4334805" y="140019"/>
                  </a:moveTo>
                  <a:cubicBezTo>
                    <a:pt x="3984547" y="4344"/>
                    <a:pt x="3555064" y="-8204"/>
                    <a:pt x="3182655" y="3298"/>
                  </a:cubicBezTo>
                  <a:cubicBezTo>
                    <a:pt x="2796954" y="15323"/>
                    <a:pt x="2406042" y="74142"/>
                    <a:pt x="2036239" y="184721"/>
                  </a:cubicBezTo>
                  <a:cubicBezTo>
                    <a:pt x="1296371" y="406402"/>
                    <a:pt x="626868" y="810814"/>
                    <a:pt x="101482" y="1379918"/>
                  </a:cubicBezTo>
                  <a:cubicBezTo>
                    <a:pt x="-210988" y="1718452"/>
                    <a:pt x="266968" y="2196844"/>
                    <a:pt x="605498" y="1885497"/>
                  </a:cubicBezTo>
                  <a:cubicBezTo>
                    <a:pt x="1082933" y="1446579"/>
                    <a:pt x="1667478" y="1145689"/>
                    <a:pt x="2283556" y="990669"/>
                  </a:cubicBezTo>
                  <a:cubicBezTo>
                    <a:pt x="2614007" y="907538"/>
                    <a:pt x="2865495" y="873031"/>
                    <a:pt x="3207413" y="871985"/>
                  </a:cubicBezTo>
                  <a:cubicBezTo>
                    <a:pt x="3586859" y="870678"/>
                    <a:pt x="3837303" y="940476"/>
                    <a:pt x="4220658" y="984133"/>
                  </a:cubicBezTo>
                  <a:cubicBezTo>
                    <a:pt x="4429406" y="1007922"/>
                    <a:pt x="4618868" y="802448"/>
                    <a:pt x="4641541" y="611353"/>
                  </a:cubicBezTo>
                  <a:cubicBezTo>
                    <a:pt x="4668384" y="386012"/>
                    <a:pt x="4539122" y="218967"/>
                    <a:pt x="4334544" y="139758"/>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16" name="Forma libre 15">
              <a:extLst>
                <a:ext uri="{FF2B5EF4-FFF2-40B4-BE49-F238E27FC236}">
                  <a16:creationId xmlns:a16="http://schemas.microsoft.com/office/drawing/2014/main" id="{6E75DB41-B104-F87C-DFE7-01EFF92AF9D5}"/>
                </a:ext>
              </a:extLst>
            </p:cNvPr>
            <p:cNvSpPr/>
            <p:nvPr/>
          </p:nvSpPr>
          <p:spPr>
            <a:xfrm>
              <a:off x="-200357" y="597194"/>
              <a:ext cx="3099016" cy="2575068"/>
            </a:xfrm>
            <a:custGeom>
              <a:avLst/>
              <a:gdLst>
                <a:gd name="connsiteX0" fmla="*/ 3047190 w 3099016"/>
                <a:gd name="connsiteY0" fmla="*/ 185423 h 2575068"/>
                <a:gd name="connsiteX1" fmla="*/ 2523888 w 3099016"/>
                <a:gd name="connsiteY1" fmla="*/ 47656 h 2575068"/>
                <a:gd name="connsiteX2" fmla="*/ 1223973 w 3099016"/>
                <a:gd name="connsiteY2" fmla="*/ 942224 h 2575068"/>
                <a:gd name="connsiteX3" fmla="*/ 100751 w 3099016"/>
                <a:gd name="connsiteY3" fmla="*/ 1988936 h 2575068"/>
                <a:gd name="connsiteX4" fmla="*/ 589653 w 3099016"/>
                <a:gd name="connsiteY4" fmla="*/ 2479353 h 2575068"/>
                <a:gd name="connsiteX5" fmla="*/ 1701929 w 3099016"/>
                <a:gd name="connsiteY5" fmla="*/ 1563611 h 2575068"/>
                <a:gd name="connsiteX6" fmla="*/ 2910370 w 3099016"/>
                <a:gd name="connsiteY6" fmla="*/ 710609 h 2575068"/>
                <a:gd name="connsiteX7" fmla="*/ 3047711 w 3099016"/>
                <a:gd name="connsiteY7" fmla="*/ 185684 h 25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016" h="2575068">
                  <a:moveTo>
                    <a:pt x="3047190" y="185423"/>
                  </a:moveTo>
                  <a:cubicBezTo>
                    <a:pt x="2937474" y="-2536"/>
                    <a:pt x="2708920" y="-45931"/>
                    <a:pt x="2523888" y="47656"/>
                  </a:cubicBezTo>
                  <a:cubicBezTo>
                    <a:pt x="2053229" y="286330"/>
                    <a:pt x="1633910" y="611532"/>
                    <a:pt x="1223973" y="942224"/>
                  </a:cubicBezTo>
                  <a:cubicBezTo>
                    <a:pt x="824461" y="1264289"/>
                    <a:pt x="453876" y="1616156"/>
                    <a:pt x="100751" y="1988936"/>
                  </a:cubicBezTo>
                  <a:cubicBezTo>
                    <a:pt x="-207549" y="2314399"/>
                    <a:pt x="259722" y="2777107"/>
                    <a:pt x="589653" y="2479353"/>
                  </a:cubicBezTo>
                  <a:cubicBezTo>
                    <a:pt x="945904" y="2157811"/>
                    <a:pt x="1318314" y="1851692"/>
                    <a:pt x="1701929" y="1563611"/>
                  </a:cubicBezTo>
                  <a:cubicBezTo>
                    <a:pt x="2096490" y="1267165"/>
                    <a:pt x="2514246" y="1004702"/>
                    <a:pt x="2910370" y="710609"/>
                  </a:cubicBezTo>
                  <a:cubicBezTo>
                    <a:pt x="3076117" y="587482"/>
                    <a:pt x="3160033" y="378087"/>
                    <a:pt x="3047711" y="185684"/>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17" name="Forma libre 16">
              <a:extLst>
                <a:ext uri="{FF2B5EF4-FFF2-40B4-BE49-F238E27FC236}">
                  <a16:creationId xmlns:a16="http://schemas.microsoft.com/office/drawing/2014/main" id="{DB1D8EDE-99D9-B05D-A910-0D9829CE46A4}"/>
                </a:ext>
              </a:extLst>
            </p:cNvPr>
            <p:cNvSpPr/>
            <p:nvPr/>
          </p:nvSpPr>
          <p:spPr>
            <a:xfrm>
              <a:off x="3562463" y="212729"/>
              <a:ext cx="786907" cy="816665"/>
            </a:xfrm>
            <a:custGeom>
              <a:avLst/>
              <a:gdLst>
                <a:gd name="connsiteX0" fmla="*/ 393258 w 786907"/>
                <a:gd name="connsiteY0" fmla="*/ 0 h 816665"/>
                <a:gd name="connsiteX1" fmla="*/ 393258 w 786907"/>
                <a:gd name="connsiteY1" fmla="*/ 816665 h 816665"/>
                <a:gd name="connsiteX2" fmla="*/ 393258 w 786907"/>
                <a:gd name="connsiteY2" fmla="*/ 0 h 816665"/>
              </a:gdLst>
              <a:ahLst/>
              <a:cxnLst>
                <a:cxn ang="0">
                  <a:pos x="connsiteX0" y="connsiteY0"/>
                </a:cxn>
                <a:cxn ang="0">
                  <a:pos x="connsiteX1" y="connsiteY1"/>
                </a:cxn>
                <a:cxn ang="0">
                  <a:pos x="connsiteX2" y="connsiteY2"/>
                </a:cxn>
              </a:cxnLst>
              <a:rect l="l" t="t" r="r" b="b"/>
              <a:pathLst>
                <a:path w="786907" h="816665">
                  <a:moveTo>
                    <a:pt x="393258" y="0"/>
                  </a:moveTo>
                  <a:cubicBezTo>
                    <a:pt x="-130565" y="0"/>
                    <a:pt x="-131607" y="816665"/>
                    <a:pt x="393258" y="816665"/>
                  </a:cubicBezTo>
                  <a:cubicBezTo>
                    <a:pt x="918124" y="816665"/>
                    <a:pt x="918124" y="0"/>
                    <a:pt x="393258" y="0"/>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grpSp>
      <p:pic>
        <p:nvPicPr>
          <p:cNvPr id="2" name="Picture Placeholder 1"/>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13268" r="13268"/>
          <a:stretch>
            <a:fillRect/>
          </a:stretch>
        </p:blipFill>
        <p:spPr/>
      </p:pic>
      <p:grpSp>
        <p:nvGrpSpPr>
          <p:cNvPr id="21" name="Gráfico 19">
            <a:extLst>
              <a:ext uri="{FF2B5EF4-FFF2-40B4-BE49-F238E27FC236}">
                <a16:creationId xmlns:a16="http://schemas.microsoft.com/office/drawing/2014/main" id="{F577F2D0-892A-1413-1152-CD1C899EE3CC}"/>
              </a:ext>
            </a:extLst>
          </p:cNvPr>
          <p:cNvGrpSpPr/>
          <p:nvPr/>
        </p:nvGrpSpPr>
        <p:grpSpPr>
          <a:xfrm rot="20403867">
            <a:off x="8846620" y="561612"/>
            <a:ext cx="4643576" cy="4749798"/>
            <a:chOff x="7742271" y="373051"/>
            <a:chExt cx="4643576" cy="4749798"/>
          </a:xfrm>
        </p:grpSpPr>
        <p:sp>
          <p:nvSpPr>
            <p:cNvPr id="22" name="Forma libre 21">
              <a:extLst>
                <a:ext uri="{FF2B5EF4-FFF2-40B4-BE49-F238E27FC236}">
                  <a16:creationId xmlns:a16="http://schemas.microsoft.com/office/drawing/2014/main" id="{AE920084-BB52-B687-D895-137530F9168A}"/>
                </a:ext>
              </a:extLst>
            </p:cNvPr>
            <p:cNvSpPr/>
            <p:nvPr/>
          </p:nvSpPr>
          <p:spPr>
            <a:xfrm>
              <a:off x="7830677" y="1778783"/>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4">
                <a:lumMod val="60000"/>
                <a:lumOff val="40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23" name="Forma libre 22">
              <a:extLst>
                <a:ext uri="{FF2B5EF4-FFF2-40B4-BE49-F238E27FC236}">
                  <a16:creationId xmlns:a16="http://schemas.microsoft.com/office/drawing/2014/main" id="{F22D3A57-63EF-D4BB-1DE8-AF5360F3271A}"/>
                </a:ext>
              </a:extLst>
            </p:cNvPr>
            <p:cNvSpPr/>
            <p:nvPr/>
          </p:nvSpPr>
          <p:spPr>
            <a:xfrm>
              <a:off x="7742271" y="1722851"/>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4"/>
            </a:solidFill>
            <a:ln w="9525" cap="flat">
              <a:noFill/>
              <a:prstDash val="solid"/>
              <a:miter/>
            </a:ln>
          </p:spPr>
          <p:txBody>
            <a:bodyPr rtlCol="0" anchor="ctr"/>
            <a:lstStyle/>
            <a:p>
              <a:endParaRPr lang="es-SV">
                <a:latin typeface="Lato Light" panose="020F0302020204030203" pitchFamily="34" charset="0"/>
              </a:endParaRPr>
            </a:p>
          </p:txBody>
        </p:sp>
        <p:sp>
          <p:nvSpPr>
            <p:cNvPr id="24" name="Forma libre 23">
              <a:extLst>
                <a:ext uri="{FF2B5EF4-FFF2-40B4-BE49-F238E27FC236}">
                  <a16:creationId xmlns:a16="http://schemas.microsoft.com/office/drawing/2014/main" id="{CBCA69C5-C333-F5AF-E23C-4873C6443985}"/>
                </a:ext>
              </a:extLst>
            </p:cNvPr>
            <p:cNvSpPr/>
            <p:nvPr/>
          </p:nvSpPr>
          <p:spPr>
            <a:xfrm>
              <a:off x="10059762" y="373051"/>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accent4">
                <a:lumMod val="50000"/>
              </a:schemeClr>
            </a:solidFill>
            <a:ln w="9525" cap="flat">
              <a:noFill/>
              <a:prstDash val="solid"/>
              <a:miter/>
            </a:ln>
          </p:spPr>
          <p:txBody>
            <a:bodyPr rtlCol="0" anchor="ctr"/>
            <a:lstStyle/>
            <a:p>
              <a:endParaRPr lang="es-SV" dirty="0">
                <a:latin typeface="Lato Light" panose="020F0302020204030203" pitchFamily="34" charset="0"/>
              </a:endParaRPr>
            </a:p>
          </p:txBody>
        </p:sp>
      </p:grpSp>
      <p:sp>
        <p:nvSpPr>
          <p:cNvPr id="6" name="CuadroTexto 5">
            <a:extLst>
              <a:ext uri="{FF2B5EF4-FFF2-40B4-BE49-F238E27FC236}">
                <a16:creationId xmlns:a16="http://schemas.microsoft.com/office/drawing/2014/main" id="{22DDB36E-013B-D23C-8F79-7486112D85DC}"/>
              </a:ext>
            </a:extLst>
          </p:cNvPr>
          <p:cNvSpPr txBox="1"/>
          <p:nvPr/>
        </p:nvSpPr>
        <p:spPr>
          <a:xfrm>
            <a:off x="1715819" y="4650963"/>
            <a:ext cx="7715564" cy="3416320"/>
          </a:xfrm>
          <a:prstGeom prst="rect">
            <a:avLst/>
          </a:prstGeom>
          <a:noFill/>
        </p:spPr>
        <p:txBody>
          <a:bodyPr wrap="square" rtlCol="0">
            <a:spAutoFit/>
          </a:bodyPr>
          <a:lstStyle/>
          <a:p>
            <a:pPr algn="ctr" rtl="1"/>
            <a:r>
              <a:rPr lang="ar-SA" dirty="0">
                <a:solidFill>
                  <a:schemeClr val="tx2"/>
                </a:solidFill>
              </a:rPr>
              <a:t>تعمل الفيتامينات كعوامل مساعدة في عملية بناء الأنسجة وإدامتها، ولهم دور في عمليات التنظيم الوظيفي والتمثيل الغذائي، وفي التخفيف من التشنجات والتقلصات العضلية</a:t>
            </a:r>
            <a:r>
              <a:rPr lang="en-US" dirty="0">
                <a:solidFill>
                  <a:schemeClr val="tx2"/>
                </a:solidFill>
              </a:rPr>
              <a:t>.</a:t>
            </a:r>
          </a:p>
          <a:p>
            <a:pPr algn="ctr"/>
            <a:r>
              <a:rPr lang="ar-SA" dirty="0">
                <a:solidFill>
                  <a:schemeClr val="tx2"/>
                </a:solidFill>
              </a:rPr>
              <a:t>إن بعض أنواع الفيتامينات تذوب في الماء وبعضها الآخر يذوب في الدهون</a:t>
            </a:r>
            <a:endParaRPr lang="en-US" sz="3200" dirty="0">
              <a:solidFill>
                <a:schemeClr val="tx2"/>
              </a:solidFill>
              <a:latin typeface="Lato Light" panose="020F0302020204030203" pitchFamily="34" charset="0"/>
            </a:endParaRPr>
          </a:p>
        </p:txBody>
      </p:sp>
      <p:sp>
        <p:nvSpPr>
          <p:cNvPr id="7" name="CuadroTexto 6">
            <a:extLst>
              <a:ext uri="{FF2B5EF4-FFF2-40B4-BE49-F238E27FC236}">
                <a16:creationId xmlns:a16="http://schemas.microsoft.com/office/drawing/2014/main" id="{FE1E0F2D-316E-8283-B220-C32371F46FC3}"/>
              </a:ext>
            </a:extLst>
          </p:cNvPr>
          <p:cNvSpPr txBox="1"/>
          <p:nvPr/>
        </p:nvSpPr>
        <p:spPr>
          <a:xfrm>
            <a:off x="1715820" y="2692377"/>
            <a:ext cx="6730040" cy="1446550"/>
          </a:xfrm>
          <a:prstGeom prst="rect">
            <a:avLst/>
          </a:prstGeom>
          <a:noFill/>
        </p:spPr>
        <p:txBody>
          <a:bodyPr wrap="square" rtlCol="0" anchor="b">
            <a:spAutoFit/>
          </a:bodyPr>
          <a:lstStyle/>
          <a:p>
            <a:pPr algn="ctr"/>
            <a:r>
              <a:rPr lang="ar-IQ" sz="8800" dirty="0" smtClean="0">
                <a:solidFill>
                  <a:schemeClr val="bg1"/>
                </a:solidFill>
                <a:latin typeface="Titan One" panose="02000000000000000000" pitchFamily="2" charset="0"/>
              </a:rPr>
              <a:t>الفيتامينات </a:t>
            </a:r>
            <a:endParaRPr lang="es-SV" sz="8800" dirty="0">
              <a:solidFill>
                <a:schemeClr val="bg1"/>
              </a:solidFill>
              <a:latin typeface="Titan One" panose="02000000000000000000" pitchFamily="2" charset="0"/>
            </a:endParaRPr>
          </a:p>
        </p:txBody>
      </p:sp>
      <p:sp>
        <p:nvSpPr>
          <p:cNvPr id="4" name="TextBox 3"/>
          <p:cNvSpPr txBox="1"/>
          <p:nvPr/>
        </p:nvSpPr>
        <p:spPr>
          <a:xfrm>
            <a:off x="4325087" y="8544512"/>
            <a:ext cx="4214718" cy="1446550"/>
          </a:xfrm>
          <a:prstGeom prst="rect">
            <a:avLst/>
          </a:prstGeom>
          <a:noFill/>
        </p:spPr>
        <p:txBody>
          <a:bodyPr wrap="square" rtlCol="0">
            <a:spAutoFit/>
          </a:bodyPr>
          <a:lstStyle/>
          <a:p>
            <a:r>
              <a:rPr lang="en-US" sz="4400" dirty="0" smtClean="0">
                <a:solidFill>
                  <a:schemeClr val="tx2"/>
                </a:solidFill>
              </a:rPr>
              <a:t>BC  </a:t>
            </a:r>
            <a:r>
              <a:rPr lang="ar-IQ" sz="4400" dirty="0" smtClean="0">
                <a:solidFill>
                  <a:schemeClr val="tx2"/>
                </a:solidFill>
              </a:rPr>
              <a:t>مائية </a:t>
            </a:r>
            <a:r>
              <a:rPr lang="en-US" sz="4400" dirty="0" smtClean="0">
                <a:solidFill>
                  <a:schemeClr val="tx2"/>
                </a:solidFill>
              </a:rPr>
              <a:t> </a:t>
            </a:r>
          </a:p>
          <a:p>
            <a:r>
              <a:rPr lang="en-US" sz="4400" dirty="0" smtClean="0">
                <a:solidFill>
                  <a:schemeClr val="tx2"/>
                </a:solidFill>
              </a:rPr>
              <a:t>AEDK</a:t>
            </a:r>
            <a:r>
              <a:rPr lang="ar-IQ" sz="4400" dirty="0" smtClean="0">
                <a:solidFill>
                  <a:schemeClr val="tx2"/>
                </a:solidFill>
              </a:rPr>
              <a:t>   دهنية </a:t>
            </a:r>
            <a:endParaRPr lang="en-US" sz="4400" dirty="0">
              <a:solidFill>
                <a:schemeClr val="tx2"/>
              </a:solidFill>
            </a:endParaRPr>
          </a:p>
        </p:txBody>
      </p:sp>
    </p:spTree>
    <p:extLst>
      <p:ext uri="{BB962C8B-B14F-4D97-AF65-F5344CB8AC3E}">
        <p14:creationId xmlns:p14="http://schemas.microsoft.com/office/powerpoint/2010/main" val="347160675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0" name="Forma libre 49">
            <a:extLst>
              <a:ext uri="{FF2B5EF4-FFF2-40B4-BE49-F238E27FC236}">
                <a16:creationId xmlns:a16="http://schemas.microsoft.com/office/drawing/2014/main" id="{4B3309D3-28C6-73B2-40CA-0E36636C24DF}"/>
              </a:ext>
            </a:extLst>
          </p:cNvPr>
          <p:cNvSpPr/>
          <p:nvPr/>
        </p:nvSpPr>
        <p:spPr>
          <a:xfrm flipH="1">
            <a:off x="12549950" y="1"/>
            <a:ext cx="11827700" cy="13716000"/>
          </a:xfrm>
          <a:custGeom>
            <a:avLst/>
            <a:gdLst>
              <a:gd name="connsiteX0" fmla="*/ 11812826 w 11827700"/>
              <a:gd name="connsiteY0" fmla="*/ 0 h 13716000"/>
              <a:gd name="connsiteX1" fmla="*/ 0 w 11827700"/>
              <a:gd name="connsiteY1" fmla="*/ 0 h 13716000"/>
              <a:gd name="connsiteX2" fmla="*/ 0 w 11827700"/>
              <a:gd name="connsiteY2" fmla="*/ 13716000 h 13716000"/>
              <a:gd name="connsiteX3" fmla="*/ 9745764 w 11827700"/>
              <a:gd name="connsiteY3" fmla="*/ 13716000 h 13716000"/>
              <a:gd name="connsiteX4" fmla="*/ 9912113 w 11827700"/>
              <a:gd name="connsiteY4" fmla="*/ 13157236 h 13716000"/>
              <a:gd name="connsiteX5" fmla="*/ 11792570 w 11827700"/>
              <a:gd name="connsiteY5" fmla="*/ 2750471 h 13716000"/>
              <a:gd name="connsiteX6" fmla="*/ 11823994 w 11827700"/>
              <a:gd name="connsiteY6" fmla="*/ 52266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7700" h="13716000">
                <a:moveTo>
                  <a:pt x="11812826" y="0"/>
                </a:moveTo>
                <a:lnTo>
                  <a:pt x="0" y="0"/>
                </a:lnTo>
                <a:lnTo>
                  <a:pt x="0" y="13716000"/>
                </a:lnTo>
                <a:lnTo>
                  <a:pt x="9745764" y="13716000"/>
                </a:lnTo>
                <a:lnTo>
                  <a:pt x="9912113" y="13157236"/>
                </a:lnTo>
                <a:cubicBezTo>
                  <a:pt x="10701015" y="10502798"/>
                  <a:pt x="11601900" y="7322402"/>
                  <a:pt x="11792570" y="2750471"/>
                </a:cubicBezTo>
                <a:cubicBezTo>
                  <a:pt x="11819959" y="2094137"/>
                  <a:pt x="11835190" y="1349414"/>
                  <a:pt x="11823994" y="522660"/>
                </a:cubicBezTo>
                <a:close/>
              </a:path>
            </a:pathLst>
          </a:custGeom>
          <a:solidFill>
            <a:schemeClr val="accent3">
              <a:lumMod val="20000"/>
              <a:lumOff val="80000"/>
            </a:schemeClr>
          </a:solidFill>
          <a:ln w="13222" cap="flat">
            <a:noFill/>
            <a:prstDash val="solid"/>
            <a:miter/>
          </a:ln>
        </p:spPr>
        <p:txBody>
          <a:bodyPr rtlCol="0" anchor="ctr"/>
          <a:lstStyle/>
          <a:p>
            <a:endParaRPr lang="es-SV" dirty="0">
              <a:latin typeface="Lato Light" panose="020F0302020204030203" pitchFamily="34" charset="0"/>
            </a:endParaRPr>
          </a:p>
        </p:txBody>
      </p:sp>
      <p:pic>
        <p:nvPicPr>
          <p:cNvPr id="4" name="Picture Placeholder 3"/>
          <p:cNvPicPr>
            <a:picLocks noGrp="1" noChangeAspect="1"/>
          </p:cNvPicPr>
          <p:nvPr>
            <p:ph type="pic" sz="quarter" idx="39"/>
          </p:nvPr>
        </p:nvPicPr>
        <p:blipFill>
          <a:blip r:embed="rId2">
            <a:extLst>
              <a:ext uri="{28A0092B-C50C-407E-A947-70E740481C1C}">
                <a14:useLocalDpi xmlns:a14="http://schemas.microsoft.com/office/drawing/2010/main" val="0"/>
              </a:ext>
            </a:extLst>
          </a:blip>
          <a:srcRect l="13535" r="13535"/>
          <a:stretch>
            <a:fillRect/>
          </a:stretch>
        </p:blipFill>
        <p:spPr/>
      </p:pic>
      <p:sp>
        <p:nvSpPr>
          <p:cNvPr id="3" name="Freeform: Shape 2">
            <a:extLst>
              <a:ext uri="{FF2B5EF4-FFF2-40B4-BE49-F238E27FC236}">
                <a16:creationId xmlns:a16="http://schemas.microsoft.com/office/drawing/2014/main" id="{97EDDEA9-1C83-4824-47DA-9DA49CB0D4F3}"/>
              </a:ext>
            </a:extLst>
          </p:cNvPr>
          <p:cNvSpPr/>
          <p:nvPr/>
        </p:nvSpPr>
        <p:spPr>
          <a:xfrm flipH="1">
            <a:off x="-1" y="2"/>
            <a:ext cx="8368145" cy="6262253"/>
          </a:xfrm>
          <a:custGeom>
            <a:avLst/>
            <a:gdLst>
              <a:gd name="connsiteX0" fmla="*/ 7878230 w 8368145"/>
              <a:gd name="connsiteY0" fmla="*/ 5872617 h 6262253"/>
              <a:gd name="connsiteX1" fmla="*/ 7820308 w 8368145"/>
              <a:gd name="connsiteY1" fmla="*/ 5893568 h 6262253"/>
              <a:gd name="connsiteX2" fmla="*/ 7820308 w 8368145"/>
              <a:gd name="connsiteY2" fmla="*/ 5893379 h 6262253"/>
              <a:gd name="connsiteX3" fmla="*/ 7654252 w 8368145"/>
              <a:gd name="connsiteY3" fmla="*/ 6053015 h 6262253"/>
              <a:gd name="connsiteX4" fmla="*/ 7570584 w 8368145"/>
              <a:gd name="connsiteY4" fmla="*/ 6224990 h 6262253"/>
              <a:gd name="connsiteX5" fmla="*/ 7656554 w 8368145"/>
              <a:gd name="connsiteY5" fmla="*/ 6261244 h 6262253"/>
              <a:gd name="connsiteX6" fmla="*/ 7827217 w 8368145"/>
              <a:gd name="connsiteY6" fmla="*/ 6139571 h 6262253"/>
              <a:gd name="connsiteX7" fmla="*/ 7957964 w 8368145"/>
              <a:gd name="connsiteY7" fmla="*/ 5972343 h 6262253"/>
              <a:gd name="connsiteX8" fmla="*/ 7878230 w 8368145"/>
              <a:gd name="connsiteY8" fmla="*/ 5872617 h 6262253"/>
              <a:gd name="connsiteX9" fmla="*/ 7719525 w 8368145"/>
              <a:gd name="connsiteY9" fmla="*/ 5230107 h 6262253"/>
              <a:gd name="connsiteX10" fmla="*/ 7663463 w 8368145"/>
              <a:gd name="connsiteY10" fmla="*/ 5242117 h 6262253"/>
              <a:gd name="connsiteX11" fmla="*/ 7663718 w 8368145"/>
              <a:gd name="connsiteY11" fmla="*/ 5242117 h 6262253"/>
              <a:gd name="connsiteX12" fmla="*/ 7307040 w 8368145"/>
              <a:gd name="connsiteY12" fmla="*/ 5568032 h 6262253"/>
              <a:gd name="connsiteX13" fmla="*/ 7446743 w 8368145"/>
              <a:gd name="connsiteY13" fmla="*/ 5647945 h 6262253"/>
              <a:gd name="connsiteX14" fmla="*/ 7783464 w 8368145"/>
              <a:gd name="connsiteY14" fmla="*/ 5331141 h 6262253"/>
              <a:gd name="connsiteX15" fmla="*/ 7719525 w 8368145"/>
              <a:gd name="connsiteY15" fmla="*/ 5230107 h 6262253"/>
              <a:gd name="connsiteX16" fmla="*/ 6683190 w 8368145"/>
              <a:gd name="connsiteY16" fmla="*/ 4987988 h 6262253"/>
              <a:gd name="connsiteX17" fmla="*/ 6623622 w 8368145"/>
              <a:gd name="connsiteY17" fmla="*/ 5008263 h 6262253"/>
              <a:gd name="connsiteX18" fmla="*/ 6623365 w 8368145"/>
              <a:gd name="connsiteY18" fmla="*/ 5008263 h 6262253"/>
              <a:gd name="connsiteX19" fmla="*/ 6349844 w 8368145"/>
              <a:gd name="connsiteY19" fmla="*/ 5271159 h 6262253"/>
              <a:gd name="connsiteX20" fmla="*/ 6115727 w 8368145"/>
              <a:gd name="connsiteY20" fmla="*/ 5547152 h 6262253"/>
              <a:gd name="connsiteX21" fmla="*/ 6220376 w 8368145"/>
              <a:gd name="connsiteY21" fmla="*/ 5606754 h 6262253"/>
              <a:gd name="connsiteX22" fmla="*/ 6506179 w 8368145"/>
              <a:gd name="connsiteY22" fmla="*/ 5360562 h 6262253"/>
              <a:gd name="connsiteX23" fmla="*/ 6765372 w 8368145"/>
              <a:gd name="connsiteY23" fmla="*/ 5089314 h 6262253"/>
              <a:gd name="connsiteX24" fmla="*/ 6683190 w 8368145"/>
              <a:gd name="connsiteY24" fmla="*/ 4987988 h 6262253"/>
              <a:gd name="connsiteX25" fmla="*/ 5750993 w 8368145"/>
              <a:gd name="connsiteY25" fmla="*/ 4451482 h 6262253"/>
              <a:gd name="connsiteX26" fmla="*/ 5696618 w 8368145"/>
              <a:gd name="connsiteY26" fmla="*/ 4470512 h 6262253"/>
              <a:gd name="connsiteX27" fmla="*/ 5303607 w 8368145"/>
              <a:gd name="connsiteY27" fmla="*/ 4839135 h 6262253"/>
              <a:gd name="connsiteX28" fmla="*/ 5451242 w 8368145"/>
              <a:gd name="connsiteY28" fmla="*/ 4923605 h 6262253"/>
              <a:gd name="connsiteX29" fmla="*/ 5828389 w 8368145"/>
              <a:gd name="connsiteY29" fmla="*/ 4545868 h 6262253"/>
              <a:gd name="connsiteX30" fmla="*/ 5750993 w 8368145"/>
              <a:gd name="connsiteY30" fmla="*/ 4451482 h 6262253"/>
              <a:gd name="connsiteX31" fmla="*/ 8245554 w 8368145"/>
              <a:gd name="connsiteY31" fmla="*/ 4277108 h 6262253"/>
              <a:gd name="connsiteX32" fmla="*/ 8191314 w 8368145"/>
              <a:gd name="connsiteY32" fmla="*/ 4295879 h 6262253"/>
              <a:gd name="connsiteX33" fmla="*/ 7800095 w 8368145"/>
              <a:gd name="connsiteY33" fmla="*/ 4695444 h 6262253"/>
              <a:gd name="connsiteX34" fmla="*/ 7964616 w 8368145"/>
              <a:gd name="connsiteY34" fmla="*/ 4766815 h 6262253"/>
              <a:gd name="connsiteX35" fmla="*/ 8318991 w 8368145"/>
              <a:gd name="connsiteY35" fmla="*/ 4368958 h 6262253"/>
              <a:gd name="connsiteX36" fmla="*/ 8245554 w 8368145"/>
              <a:gd name="connsiteY36" fmla="*/ 4277108 h 6262253"/>
              <a:gd name="connsiteX37" fmla="*/ 7319387 w 8368145"/>
              <a:gd name="connsiteY37" fmla="*/ 4068837 h 6262253"/>
              <a:gd name="connsiteX38" fmla="*/ 7278214 w 8368145"/>
              <a:gd name="connsiteY38" fmla="*/ 4069123 h 6262253"/>
              <a:gd name="connsiteX39" fmla="*/ 7231815 w 8368145"/>
              <a:gd name="connsiteY39" fmla="*/ 4092776 h 6262253"/>
              <a:gd name="connsiteX40" fmla="*/ 6859018 w 8368145"/>
              <a:gd name="connsiteY40" fmla="*/ 4603194 h 6262253"/>
              <a:gd name="connsiteX41" fmla="*/ 7017142 w 8368145"/>
              <a:gd name="connsiteY41" fmla="*/ 4671717 h 6262253"/>
              <a:gd name="connsiteX42" fmla="*/ 7373564 w 8368145"/>
              <a:gd name="connsiteY42" fmla="*/ 4137003 h 6262253"/>
              <a:gd name="connsiteX43" fmla="*/ 7319387 w 8368145"/>
              <a:gd name="connsiteY43" fmla="*/ 4068837 h 6262253"/>
              <a:gd name="connsiteX44" fmla="*/ 4936627 w 8368145"/>
              <a:gd name="connsiteY44" fmla="*/ 3987388 h 6262253"/>
              <a:gd name="connsiteX45" fmla="*/ 4870938 w 8368145"/>
              <a:gd name="connsiteY45" fmla="*/ 4008496 h 6262253"/>
              <a:gd name="connsiteX46" fmla="*/ 4871193 w 8368145"/>
              <a:gd name="connsiteY46" fmla="*/ 4008687 h 6262253"/>
              <a:gd name="connsiteX47" fmla="*/ 4466157 w 8368145"/>
              <a:gd name="connsiteY47" fmla="*/ 4372186 h 6262253"/>
              <a:gd name="connsiteX48" fmla="*/ 4609954 w 8368145"/>
              <a:gd name="connsiteY48" fmla="*/ 4478863 h 6262253"/>
              <a:gd name="connsiteX49" fmla="*/ 5026760 w 8368145"/>
              <a:gd name="connsiteY49" fmla="*/ 4097711 h 6262253"/>
              <a:gd name="connsiteX50" fmla="*/ 4936627 w 8368145"/>
              <a:gd name="connsiteY50" fmla="*/ 3987388 h 6262253"/>
              <a:gd name="connsiteX51" fmla="*/ 6789191 w 8368145"/>
              <a:gd name="connsiteY51" fmla="*/ 3733085 h 6262253"/>
              <a:gd name="connsiteX52" fmla="*/ 6740809 w 8368145"/>
              <a:gd name="connsiteY52" fmla="*/ 3741425 h 6262253"/>
              <a:gd name="connsiteX53" fmla="*/ 6740552 w 8368145"/>
              <a:gd name="connsiteY53" fmla="*/ 3741425 h 6262253"/>
              <a:gd name="connsiteX54" fmla="*/ 6485965 w 8368145"/>
              <a:gd name="connsiteY54" fmla="*/ 3946807 h 6262253"/>
              <a:gd name="connsiteX55" fmla="*/ 6285366 w 8368145"/>
              <a:gd name="connsiteY55" fmla="*/ 4198694 h 6262253"/>
              <a:gd name="connsiteX56" fmla="*/ 6421743 w 8368145"/>
              <a:gd name="connsiteY56" fmla="*/ 4276519 h 6262253"/>
              <a:gd name="connsiteX57" fmla="*/ 6671213 w 8368145"/>
              <a:gd name="connsiteY57" fmla="*/ 4064683 h 6262253"/>
              <a:gd name="connsiteX58" fmla="*/ 6862089 w 8368145"/>
              <a:gd name="connsiteY58" fmla="*/ 3810708 h 6262253"/>
              <a:gd name="connsiteX59" fmla="*/ 6789191 w 8368145"/>
              <a:gd name="connsiteY59" fmla="*/ 3733085 h 6262253"/>
              <a:gd name="connsiteX60" fmla="*/ 4238679 w 8368145"/>
              <a:gd name="connsiteY60" fmla="*/ 3232882 h 6262253"/>
              <a:gd name="connsiteX61" fmla="*/ 4160143 w 8368145"/>
              <a:gd name="connsiteY61" fmla="*/ 3268781 h 6262253"/>
              <a:gd name="connsiteX62" fmla="*/ 4159886 w 8368145"/>
              <a:gd name="connsiteY62" fmla="*/ 3268781 h 6262253"/>
              <a:gd name="connsiteX63" fmla="*/ 3792463 w 8368145"/>
              <a:gd name="connsiteY63" fmla="*/ 3660943 h 6262253"/>
              <a:gd name="connsiteX64" fmla="*/ 3992294 w 8368145"/>
              <a:gd name="connsiteY64" fmla="*/ 3747499 h 6262253"/>
              <a:gd name="connsiteX65" fmla="*/ 4357669 w 8368145"/>
              <a:gd name="connsiteY65" fmla="*/ 3354388 h 6262253"/>
              <a:gd name="connsiteX66" fmla="*/ 4238679 w 8368145"/>
              <a:gd name="connsiteY66" fmla="*/ 3232882 h 6262253"/>
              <a:gd name="connsiteX67" fmla="*/ 6165584 w 8368145"/>
              <a:gd name="connsiteY67" fmla="*/ 3079913 h 6262253"/>
              <a:gd name="connsiteX68" fmla="*/ 6098583 w 8368145"/>
              <a:gd name="connsiteY68" fmla="*/ 3105728 h 6262253"/>
              <a:gd name="connsiteX69" fmla="*/ 6098583 w 8368145"/>
              <a:gd name="connsiteY69" fmla="*/ 3105918 h 6262253"/>
              <a:gd name="connsiteX70" fmla="*/ 5550774 w 8368145"/>
              <a:gd name="connsiteY70" fmla="*/ 3724721 h 6262253"/>
              <a:gd name="connsiteX71" fmla="*/ 5735252 w 8368145"/>
              <a:gd name="connsiteY71" fmla="*/ 3804633 h 6262253"/>
              <a:gd name="connsiteX72" fmla="*/ 6262338 w 8368145"/>
              <a:gd name="connsiteY72" fmla="*/ 3199497 h 6262253"/>
              <a:gd name="connsiteX73" fmla="*/ 6165584 w 8368145"/>
              <a:gd name="connsiteY73" fmla="*/ 3079913 h 6262253"/>
              <a:gd name="connsiteX74" fmla="*/ 8279893 w 8368145"/>
              <a:gd name="connsiteY74" fmla="*/ 3059215 h 6262253"/>
              <a:gd name="connsiteX75" fmla="*/ 8194384 w 8368145"/>
              <a:gd name="connsiteY75" fmla="*/ 3090352 h 6262253"/>
              <a:gd name="connsiteX76" fmla="*/ 7986364 w 8368145"/>
              <a:gd name="connsiteY76" fmla="*/ 3395009 h 6262253"/>
              <a:gd name="connsiteX77" fmla="*/ 7837194 w 8368145"/>
              <a:gd name="connsiteY77" fmla="*/ 3671192 h 6262253"/>
              <a:gd name="connsiteX78" fmla="*/ 7969478 w 8368145"/>
              <a:gd name="connsiteY78" fmla="*/ 3711813 h 6262253"/>
              <a:gd name="connsiteX79" fmla="*/ 8180056 w 8368145"/>
              <a:gd name="connsiteY79" fmla="*/ 3435250 h 6262253"/>
              <a:gd name="connsiteX80" fmla="*/ 8361720 w 8368145"/>
              <a:gd name="connsiteY80" fmla="*/ 3142742 h 6262253"/>
              <a:gd name="connsiteX81" fmla="*/ 8279893 w 8368145"/>
              <a:gd name="connsiteY81" fmla="*/ 3059215 h 6262253"/>
              <a:gd name="connsiteX82" fmla="*/ 7511448 w 8368145"/>
              <a:gd name="connsiteY82" fmla="*/ 2890977 h 6262253"/>
              <a:gd name="connsiteX83" fmla="*/ 7445975 w 8368145"/>
              <a:gd name="connsiteY83" fmla="*/ 2913634 h 6262253"/>
              <a:gd name="connsiteX84" fmla="*/ 7446231 w 8368145"/>
              <a:gd name="connsiteY84" fmla="*/ 2913824 h 6262253"/>
              <a:gd name="connsiteX85" fmla="*/ 7183456 w 8368145"/>
              <a:gd name="connsiteY85" fmla="*/ 3159637 h 6262253"/>
              <a:gd name="connsiteX86" fmla="*/ 6974669 w 8368145"/>
              <a:gd name="connsiteY86" fmla="*/ 3426519 h 6262253"/>
              <a:gd name="connsiteX87" fmla="*/ 7101579 w 8368145"/>
              <a:gd name="connsiteY87" fmla="*/ 3498839 h 6262253"/>
              <a:gd name="connsiteX88" fmla="*/ 7361795 w 8368145"/>
              <a:gd name="connsiteY88" fmla="*/ 3279221 h 6262253"/>
              <a:gd name="connsiteX89" fmla="*/ 7601798 w 8368145"/>
              <a:gd name="connsiteY89" fmla="*/ 3002848 h 6262253"/>
              <a:gd name="connsiteX90" fmla="*/ 7511448 w 8368145"/>
              <a:gd name="connsiteY90" fmla="*/ 2890977 h 6262253"/>
              <a:gd name="connsiteX91" fmla="*/ 3808842 w 8368145"/>
              <a:gd name="connsiteY91" fmla="*/ 2642954 h 6262253"/>
              <a:gd name="connsiteX92" fmla="*/ 3741801 w 8368145"/>
              <a:gd name="connsiteY92" fmla="*/ 2663075 h 6262253"/>
              <a:gd name="connsiteX93" fmla="*/ 3742058 w 8368145"/>
              <a:gd name="connsiteY93" fmla="*/ 2663075 h 6262253"/>
              <a:gd name="connsiteX94" fmla="*/ 3380519 w 8368145"/>
              <a:gd name="connsiteY94" fmla="*/ 3037394 h 6262253"/>
              <a:gd name="connsiteX95" fmla="*/ 3044055 w 8368145"/>
              <a:gd name="connsiteY95" fmla="*/ 3434111 h 6262253"/>
              <a:gd name="connsiteX96" fmla="*/ 3168405 w 8368145"/>
              <a:gd name="connsiteY96" fmla="*/ 3516302 h 6262253"/>
              <a:gd name="connsiteX97" fmla="*/ 3564742 w 8368145"/>
              <a:gd name="connsiteY97" fmla="*/ 3140275 h 6262253"/>
              <a:gd name="connsiteX98" fmla="*/ 3928839 w 8368145"/>
              <a:gd name="connsiteY98" fmla="*/ 2743747 h 6262253"/>
              <a:gd name="connsiteX99" fmla="*/ 3808842 w 8368145"/>
              <a:gd name="connsiteY99" fmla="*/ 2642954 h 6262253"/>
              <a:gd name="connsiteX100" fmla="*/ 2699382 w 8368145"/>
              <a:gd name="connsiteY100" fmla="*/ 2502979 h 6262253"/>
              <a:gd name="connsiteX101" fmla="*/ 2629551 w 8368145"/>
              <a:gd name="connsiteY101" fmla="*/ 2526596 h 6262253"/>
              <a:gd name="connsiteX102" fmla="*/ 2629551 w 8368145"/>
              <a:gd name="connsiteY102" fmla="*/ 2526786 h 6262253"/>
              <a:gd name="connsiteX103" fmla="*/ 2219142 w 8368145"/>
              <a:gd name="connsiteY103" fmla="*/ 2940776 h 6262253"/>
              <a:gd name="connsiteX104" fmla="*/ 2355007 w 8368145"/>
              <a:gd name="connsiteY104" fmla="*/ 3018412 h 6262253"/>
              <a:gd name="connsiteX105" fmla="*/ 2797143 w 8368145"/>
              <a:gd name="connsiteY105" fmla="*/ 2622644 h 6262253"/>
              <a:gd name="connsiteX106" fmla="*/ 2699382 w 8368145"/>
              <a:gd name="connsiteY106" fmla="*/ 2502979 h 6262253"/>
              <a:gd name="connsiteX107" fmla="*/ 5344705 w 8368145"/>
              <a:gd name="connsiteY107" fmla="*/ 2466171 h 6262253"/>
              <a:gd name="connsiteX108" fmla="*/ 5273925 w 8368145"/>
              <a:gd name="connsiteY108" fmla="*/ 2495278 h 6262253"/>
              <a:gd name="connsiteX109" fmla="*/ 5273925 w 8368145"/>
              <a:gd name="connsiteY109" fmla="*/ 2495087 h 6262253"/>
              <a:gd name="connsiteX110" fmla="*/ 5085096 w 8368145"/>
              <a:gd name="connsiteY110" fmla="*/ 2704835 h 6262253"/>
              <a:gd name="connsiteX111" fmla="*/ 4928505 w 8368145"/>
              <a:gd name="connsiteY111" fmla="*/ 2926352 h 6262253"/>
              <a:gd name="connsiteX112" fmla="*/ 5098400 w 8368145"/>
              <a:gd name="connsiteY112" fmla="*/ 2999811 h 6262253"/>
              <a:gd name="connsiteX113" fmla="*/ 5283904 w 8368145"/>
              <a:gd name="connsiteY113" fmla="*/ 2809045 h 6262253"/>
              <a:gd name="connsiteX114" fmla="*/ 5451496 w 8368145"/>
              <a:gd name="connsiteY114" fmla="*/ 2597020 h 6262253"/>
              <a:gd name="connsiteX115" fmla="*/ 5344705 w 8368145"/>
              <a:gd name="connsiteY115" fmla="*/ 2466171 h 6262253"/>
              <a:gd name="connsiteX116" fmla="*/ 1268135 w 8368145"/>
              <a:gd name="connsiteY116" fmla="*/ 2430799 h 6262253"/>
              <a:gd name="connsiteX117" fmla="*/ 1207446 w 8368145"/>
              <a:gd name="connsiteY117" fmla="*/ 2461679 h 6262253"/>
              <a:gd name="connsiteX118" fmla="*/ 822369 w 8368145"/>
              <a:gd name="connsiteY118" fmla="*/ 2924263 h 6262253"/>
              <a:gd name="connsiteX119" fmla="*/ 936485 w 8368145"/>
              <a:gd name="connsiteY119" fmla="*/ 2973806 h 6262253"/>
              <a:gd name="connsiteX120" fmla="*/ 1365572 w 8368145"/>
              <a:gd name="connsiteY120" fmla="*/ 2530203 h 6262253"/>
              <a:gd name="connsiteX121" fmla="*/ 1268135 w 8368145"/>
              <a:gd name="connsiteY121" fmla="*/ 2430799 h 6262253"/>
              <a:gd name="connsiteX122" fmla="*/ 7107471 w 8368145"/>
              <a:gd name="connsiteY122" fmla="*/ 2347155 h 6262253"/>
              <a:gd name="connsiteX123" fmla="*/ 7055522 w 8368145"/>
              <a:gd name="connsiteY123" fmla="*/ 2355572 h 6262253"/>
              <a:gd name="connsiteX124" fmla="*/ 7055267 w 8368145"/>
              <a:gd name="connsiteY124" fmla="*/ 2355382 h 6262253"/>
              <a:gd name="connsiteX125" fmla="*/ 6772791 w 8368145"/>
              <a:gd name="connsiteY125" fmla="*/ 2573292 h 6262253"/>
              <a:gd name="connsiteX126" fmla="*/ 6542255 w 8368145"/>
              <a:gd name="connsiteY126" fmla="*/ 2839985 h 6262253"/>
              <a:gd name="connsiteX127" fmla="*/ 6697310 w 8368145"/>
              <a:gd name="connsiteY127" fmla="*/ 2928439 h 6262253"/>
              <a:gd name="connsiteX128" fmla="*/ 6979530 w 8368145"/>
              <a:gd name="connsiteY128" fmla="*/ 2691738 h 6262253"/>
              <a:gd name="connsiteX129" fmla="*/ 7186270 w 8368145"/>
              <a:gd name="connsiteY129" fmla="*/ 2430170 h 6262253"/>
              <a:gd name="connsiteX130" fmla="*/ 7107471 w 8368145"/>
              <a:gd name="connsiteY130" fmla="*/ 2347155 h 6262253"/>
              <a:gd name="connsiteX131" fmla="*/ 3136606 w 8368145"/>
              <a:gd name="connsiteY131" fmla="*/ 2042559 h 6262253"/>
              <a:gd name="connsiteX132" fmla="*/ 3088319 w 8368145"/>
              <a:gd name="connsiteY132" fmla="*/ 2072555 h 6262253"/>
              <a:gd name="connsiteX133" fmla="*/ 3088064 w 8368145"/>
              <a:gd name="connsiteY133" fmla="*/ 2072366 h 6262253"/>
              <a:gd name="connsiteX134" fmla="*/ 2933008 w 8368145"/>
              <a:gd name="connsiteY134" fmla="*/ 2317418 h 6262253"/>
              <a:gd name="connsiteX135" fmla="*/ 3060430 w 8368145"/>
              <a:gd name="connsiteY135" fmla="*/ 2372655 h 6262253"/>
              <a:gd name="connsiteX136" fmla="*/ 3231093 w 8368145"/>
              <a:gd name="connsiteY136" fmla="*/ 2134435 h 6262253"/>
              <a:gd name="connsiteX137" fmla="*/ 3136606 w 8368145"/>
              <a:gd name="connsiteY137" fmla="*/ 2042559 h 6262253"/>
              <a:gd name="connsiteX138" fmla="*/ 8243061 w 8368145"/>
              <a:gd name="connsiteY138" fmla="*/ 2026263 h 6262253"/>
              <a:gd name="connsiteX139" fmla="*/ 8158308 w 8368145"/>
              <a:gd name="connsiteY139" fmla="*/ 2058888 h 6262253"/>
              <a:gd name="connsiteX140" fmla="*/ 7786789 w 8368145"/>
              <a:gd name="connsiteY140" fmla="*/ 2660607 h 6262253"/>
              <a:gd name="connsiteX141" fmla="*/ 7960266 w 8368145"/>
              <a:gd name="connsiteY141" fmla="*/ 2735775 h 6262253"/>
              <a:gd name="connsiteX142" fmla="*/ 8327947 w 8368145"/>
              <a:gd name="connsiteY142" fmla="*/ 2111847 h 6262253"/>
              <a:gd name="connsiteX143" fmla="*/ 8243061 w 8368145"/>
              <a:gd name="connsiteY143" fmla="*/ 2026263 h 6262253"/>
              <a:gd name="connsiteX144" fmla="*/ 2503069 w 8368145"/>
              <a:gd name="connsiteY144" fmla="*/ 1774717 h 6262253"/>
              <a:gd name="connsiteX145" fmla="*/ 2423835 w 8368145"/>
              <a:gd name="connsiteY145" fmla="*/ 1799031 h 6262253"/>
              <a:gd name="connsiteX146" fmla="*/ 2423579 w 8368145"/>
              <a:gd name="connsiteY146" fmla="*/ 1799031 h 6262253"/>
              <a:gd name="connsiteX147" fmla="*/ 1947157 w 8368145"/>
              <a:gd name="connsiteY147" fmla="*/ 2170310 h 6262253"/>
              <a:gd name="connsiteX148" fmla="*/ 2083789 w 8368145"/>
              <a:gd name="connsiteY148" fmla="*/ 2271673 h 6262253"/>
              <a:gd name="connsiteX149" fmla="*/ 2578378 w 8368145"/>
              <a:gd name="connsiteY149" fmla="*/ 1913680 h 6262253"/>
              <a:gd name="connsiteX150" fmla="*/ 2503069 w 8368145"/>
              <a:gd name="connsiteY150" fmla="*/ 1774717 h 6262253"/>
              <a:gd name="connsiteX151" fmla="*/ 6877627 w 8368145"/>
              <a:gd name="connsiteY151" fmla="*/ 1699177 h 6262253"/>
              <a:gd name="connsiteX152" fmla="*/ 6807587 w 8368145"/>
              <a:gd name="connsiteY152" fmla="*/ 1725001 h 6262253"/>
              <a:gd name="connsiteX153" fmla="*/ 6807332 w 8368145"/>
              <a:gd name="connsiteY153" fmla="*/ 1725001 h 6262253"/>
              <a:gd name="connsiteX154" fmla="*/ 6301485 w 8368145"/>
              <a:gd name="connsiteY154" fmla="*/ 2254590 h 6262253"/>
              <a:gd name="connsiteX155" fmla="*/ 6485964 w 8368145"/>
              <a:gd name="connsiteY155" fmla="*/ 2334502 h 6262253"/>
              <a:gd name="connsiteX156" fmla="*/ 6979273 w 8368145"/>
              <a:gd name="connsiteY156" fmla="*/ 1823327 h 6262253"/>
              <a:gd name="connsiteX157" fmla="*/ 6877627 w 8368145"/>
              <a:gd name="connsiteY157" fmla="*/ 1699177 h 6262253"/>
              <a:gd name="connsiteX158" fmla="*/ 5215373 w 8368145"/>
              <a:gd name="connsiteY158" fmla="*/ 1346409 h 6262253"/>
              <a:gd name="connsiteX159" fmla="*/ 5145738 w 8368145"/>
              <a:gd name="connsiteY159" fmla="*/ 1374599 h 6262253"/>
              <a:gd name="connsiteX160" fmla="*/ 5145738 w 8368145"/>
              <a:gd name="connsiteY160" fmla="*/ 1374789 h 6262253"/>
              <a:gd name="connsiteX161" fmla="*/ 4303938 w 8368145"/>
              <a:gd name="connsiteY161" fmla="*/ 2323493 h 6262253"/>
              <a:gd name="connsiteX162" fmla="*/ 4514772 w 8368145"/>
              <a:gd name="connsiteY162" fmla="*/ 2414795 h 6262253"/>
              <a:gd name="connsiteX163" fmla="*/ 5321517 w 8368145"/>
              <a:gd name="connsiteY163" fmla="*/ 1475203 h 6262253"/>
              <a:gd name="connsiteX164" fmla="*/ 5215373 w 8368145"/>
              <a:gd name="connsiteY164" fmla="*/ 1346409 h 6262253"/>
              <a:gd name="connsiteX165" fmla="*/ 8231384 w 8368145"/>
              <a:gd name="connsiteY165" fmla="*/ 1112596 h 6262253"/>
              <a:gd name="connsiteX166" fmla="*/ 8166750 w 8368145"/>
              <a:gd name="connsiteY166" fmla="*/ 1138847 h 6262253"/>
              <a:gd name="connsiteX167" fmla="*/ 8166239 w 8368145"/>
              <a:gd name="connsiteY167" fmla="*/ 1139036 h 6262253"/>
              <a:gd name="connsiteX168" fmla="*/ 7993018 w 8368145"/>
              <a:gd name="connsiteY168" fmla="*/ 1329043 h 6262253"/>
              <a:gd name="connsiteX169" fmla="*/ 7848197 w 8368145"/>
              <a:gd name="connsiteY169" fmla="*/ 1531008 h 6262253"/>
              <a:gd name="connsiteX170" fmla="*/ 8013998 w 8368145"/>
              <a:gd name="connsiteY170" fmla="*/ 1602569 h 6262253"/>
              <a:gd name="connsiteX171" fmla="*/ 8179032 w 8368145"/>
              <a:gd name="connsiteY171" fmla="*/ 1425660 h 6262253"/>
              <a:gd name="connsiteX172" fmla="*/ 8326411 w 8368145"/>
              <a:gd name="connsiteY172" fmla="*/ 1230338 h 6262253"/>
              <a:gd name="connsiteX173" fmla="*/ 8231384 w 8368145"/>
              <a:gd name="connsiteY173" fmla="*/ 1112596 h 6262253"/>
              <a:gd name="connsiteX174" fmla="*/ 1352203 w 8368145"/>
              <a:gd name="connsiteY174" fmla="*/ 1045010 h 6262253"/>
              <a:gd name="connsiteX175" fmla="*/ 1288812 w 8368145"/>
              <a:gd name="connsiteY175" fmla="*/ 1067096 h 6262253"/>
              <a:gd name="connsiteX176" fmla="*/ 1288812 w 8368145"/>
              <a:gd name="connsiteY176" fmla="*/ 1067287 h 6262253"/>
              <a:gd name="connsiteX177" fmla="*/ 15622 w 8368145"/>
              <a:gd name="connsiteY177" fmla="*/ 2291983 h 6262253"/>
              <a:gd name="connsiteX178" fmla="*/ 161466 w 8368145"/>
              <a:gd name="connsiteY178" fmla="*/ 2375312 h 6262253"/>
              <a:gd name="connsiteX179" fmla="*/ 1442588 w 8368145"/>
              <a:gd name="connsiteY179" fmla="*/ 1155172 h 6262253"/>
              <a:gd name="connsiteX180" fmla="*/ 1352203 w 8368145"/>
              <a:gd name="connsiteY180" fmla="*/ 1045010 h 6262253"/>
              <a:gd name="connsiteX181" fmla="*/ 2330984 w 8368145"/>
              <a:gd name="connsiteY181" fmla="*/ 1018296 h 6262253"/>
              <a:gd name="connsiteX182" fmla="*/ 2254196 w 8368145"/>
              <a:gd name="connsiteY182" fmla="*/ 1040143 h 6262253"/>
              <a:gd name="connsiteX183" fmla="*/ 2253939 w 8368145"/>
              <a:gd name="connsiteY183" fmla="*/ 1040143 h 6262253"/>
              <a:gd name="connsiteX184" fmla="*/ 1627068 w 8368145"/>
              <a:gd name="connsiteY184" fmla="*/ 1600861 h 6262253"/>
              <a:gd name="connsiteX185" fmla="*/ 1796707 w 8368145"/>
              <a:gd name="connsiteY185" fmla="*/ 1698048 h 6262253"/>
              <a:gd name="connsiteX186" fmla="*/ 2431767 w 8368145"/>
              <a:gd name="connsiteY186" fmla="*/ 1141884 h 6262253"/>
              <a:gd name="connsiteX187" fmla="*/ 2330984 w 8368145"/>
              <a:gd name="connsiteY187" fmla="*/ 1018296 h 6262253"/>
              <a:gd name="connsiteX188" fmla="*/ 4219402 w 8368145"/>
              <a:gd name="connsiteY188" fmla="*/ 1004436 h 6262253"/>
              <a:gd name="connsiteX189" fmla="*/ 4147606 w 8368145"/>
              <a:gd name="connsiteY189" fmla="*/ 1031981 h 6262253"/>
              <a:gd name="connsiteX190" fmla="*/ 4147350 w 8368145"/>
              <a:gd name="connsiteY190" fmla="*/ 1032170 h 6262253"/>
              <a:gd name="connsiteX191" fmla="*/ 3931911 w 8368145"/>
              <a:gd name="connsiteY191" fmla="*/ 1282540 h 6262253"/>
              <a:gd name="connsiteX192" fmla="*/ 3782485 w 8368145"/>
              <a:gd name="connsiteY192" fmla="*/ 1547523 h 6262253"/>
              <a:gd name="connsiteX193" fmla="*/ 3988712 w 8368145"/>
              <a:gd name="connsiteY193" fmla="*/ 1610923 h 6262253"/>
              <a:gd name="connsiteX194" fmla="*/ 4195706 w 8368145"/>
              <a:gd name="connsiteY194" fmla="*/ 1377068 h 6262253"/>
              <a:gd name="connsiteX195" fmla="*/ 4353576 w 8368145"/>
              <a:gd name="connsiteY195" fmla="*/ 1121004 h 6262253"/>
              <a:gd name="connsiteX196" fmla="*/ 4219402 w 8368145"/>
              <a:gd name="connsiteY196" fmla="*/ 1004436 h 6262253"/>
              <a:gd name="connsiteX197" fmla="*/ 6461912 w 8368145"/>
              <a:gd name="connsiteY197" fmla="*/ 998072 h 6262253"/>
              <a:gd name="connsiteX198" fmla="*/ 6365194 w 8368145"/>
              <a:gd name="connsiteY198" fmla="*/ 1036157 h 6262253"/>
              <a:gd name="connsiteX199" fmla="*/ 6365194 w 8368145"/>
              <a:gd name="connsiteY199" fmla="*/ 1036346 h 6262253"/>
              <a:gd name="connsiteX200" fmla="*/ 6105234 w 8368145"/>
              <a:gd name="connsiteY200" fmla="*/ 1507282 h 6262253"/>
              <a:gd name="connsiteX201" fmla="*/ 6309671 w 8368145"/>
              <a:gd name="connsiteY201" fmla="*/ 1571250 h 6262253"/>
              <a:gd name="connsiteX202" fmla="*/ 6560420 w 8368145"/>
              <a:gd name="connsiteY202" fmla="*/ 1097277 h 6262253"/>
              <a:gd name="connsiteX203" fmla="*/ 6461912 w 8368145"/>
              <a:gd name="connsiteY203" fmla="*/ 998072 h 6262253"/>
              <a:gd name="connsiteX204" fmla="*/ 7665413 w 8368145"/>
              <a:gd name="connsiteY204" fmla="*/ 871336 h 6262253"/>
              <a:gd name="connsiteX205" fmla="*/ 7640689 w 8368145"/>
              <a:gd name="connsiteY205" fmla="*/ 878986 h 6262253"/>
              <a:gd name="connsiteX206" fmla="*/ 7200855 w 8368145"/>
              <a:gd name="connsiteY206" fmla="*/ 1143971 h 6262253"/>
              <a:gd name="connsiteX207" fmla="*/ 7330323 w 8368145"/>
              <a:gd name="connsiteY207" fmla="*/ 1240018 h 6262253"/>
              <a:gd name="connsiteX208" fmla="*/ 7720775 w 8368145"/>
              <a:gd name="connsiteY208" fmla="*/ 956052 h 6262253"/>
              <a:gd name="connsiteX209" fmla="*/ 7665413 w 8368145"/>
              <a:gd name="connsiteY209" fmla="*/ 871336 h 6262253"/>
              <a:gd name="connsiteX210" fmla="*/ 3471387 w 8368145"/>
              <a:gd name="connsiteY210" fmla="*/ 280442 h 6262253"/>
              <a:gd name="connsiteX211" fmla="*/ 3416595 w 8368145"/>
              <a:gd name="connsiteY211" fmla="*/ 302514 h 6262253"/>
              <a:gd name="connsiteX212" fmla="*/ 3416595 w 8368145"/>
              <a:gd name="connsiteY212" fmla="*/ 302324 h 6262253"/>
              <a:gd name="connsiteX213" fmla="*/ 3208065 w 8368145"/>
              <a:gd name="connsiteY213" fmla="*/ 521752 h 6262253"/>
              <a:gd name="connsiteX214" fmla="*/ 3027934 w 8368145"/>
              <a:gd name="connsiteY214" fmla="*/ 753330 h 6262253"/>
              <a:gd name="connsiteX215" fmla="*/ 3170196 w 8368145"/>
              <a:gd name="connsiteY215" fmla="*/ 814830 h 6262253"/>
              <a:gd name="connsiteX216" fmla="*/ 3368237 w 8368145"/>
              <a:gd name="connsiteY216" fmla="*/ 610777 h 6262253"/>
              <a:gd name="connsiteX217" fmla="*/ 3554251 w 8368145"/>
              <a:gd name="connsiteY217" fmla="*/ 381288 h 6262253"/>
              <a:gd name="connsiteX218" fmla="*/ 3471387 w 8368145"/>
              <a:gd name="connsiteY218" fmla="*/ 280442 h 6262253"/>
              <a:gd name="connsiteX219" fmla="*/ 4399614 w 8368145"/>
              <a:gd name="connsiteY219" fmla="*/ 146146 h 6262253"/>
              <a:gd name="connsiteX220" fmla="*/ 4341548 w 8368145"/>
              <a:gd name="connsiteY220" fmla="*/ 175337 h 6262253"/>
              <a:gd name="connsiteX221" fmla="*/ 4341293 w 8368145"/>
              <a:gd name="connsiteY221" fmla="*/ 175337 h 6262253"/>
              <a:gd name="connsiteX222" fmla="*/ 4139417 w 8368145"/>
              <a:gd name="connsiteY222" fmla="*/ 414126 h 6262253"/>
              <a:gd name="connsiteX223" fmla="*/ 3973359 w 8368145"/>
              <a:gd name="connsiteY223" fmla="*/ 645134 h 6262253"/>
              <a:gd name="connsiteX224" fmla="*/ 4105131 w 8368145"/>
              <a:gd name="connsiteY224" fmla="*/ 702078 h 6262253"/>
              <a:gd name="connsiteX225" fmla="*/ 4302657 w 8368145"/>
              <a:gd name="connsiteY225" fmla="*/ 484928 h 6262253"/>
              <a:gd name="connsiteX226" fmla="*/ 4493022 w 8368145"/>
              <a:gd name="connsiteY226" fmla="*/ 241013 h 6262253"/>
              <a:gd name="connsiteX227" fmla="*/ 4399614 w 8368145"/>
              <a:gd name="connsiteY227" fmla="*/ 146146 h 6262253"/>
              <a:gd name="connsiteX228" fmla="*/ 5414983 w 8368145"/>
              <a:gd name="connsiteY228" fmla="*/ 131961 h 6262253"/>
              <a:gd name="connsiteX229" fmla="*/ 5364501 w 8368145"/>
              <a:gd name="connsiteY229" fmla="*/ 149521 h 6262253"/>
              <a:gd name="connsiteX230" fmla="*/ 5364757 w 8368145"/>
              <a:gd name="connsiteY230" fmla="*/ 149521 h 6262253"/>
              <a:gd name="connsiteX231" fmla="*/ 5103518 w 8368145"/>
              <a:gd name="connsiteY231" fmla="*/ 391348 h 6262253"/>
              <a:gd name="connsiteX232" fmla="*/ 4885008 w 8368145"/>
              <a:gd name="connsiteY232" fmla="*/ 652916 h 6262253"/>
              <a:gd name="connsiteX233" fmla="*/ 5004498 w 8368145"/>
              <a:gd name="connsiteY233" fmla="*/ 721060 h 6262253"/>
              <a:gd name="connsiteX234" fmla="*/ 5249362 w 8368145"/>
              <a:gd name="connsiteY234" fmla="*/ 496887 h 6262253"/>
              <a:gd name="connsiteX235" fmla="*/ 5484247 w 8368145"/>
              <a:gd name="connsiteY235" fmla="*/ 218045 h 6262253"/>
              <a:gd name="connsiteX236" fmla="*/ 5414983 w 8368145"/>
              <a:gd name="connsiteY236" fmla="*/ 131961 h 6262253"/>
              <a:gd name="connsiteX237" fmla="*/ 6651236 w 8368145"/>
              <a:gd name="connsiteY237" fmla="*/ 91088 h 6262253"/>
              <a:gd name="connsiteX238" fmla="*/ 6554537 w 8368145"/>
              <a:gd name="connsiteY238" fmla="*/ 125606 h 6262253"/>
              <a:gd name="connsiteX239" fmla="*/ 6554281 w 8368145"/>
              <a:gd name="connsiteY239" fmla="*/ 125225 h 6262253"/>
              <a:gd name="connsiteX240" fmla="*/ 6413298 w 8368145"/>
              <a:gd name="connsiteY240" fmla="*/ 319978 h 6262253"/>
              <a:gd name="connsiteX241" fmla="*/ 6340121 w 8368145"/>
              <a:gd name="connsiteY241" fmla="*/ 509414 h 6262253"/>
              <a:gd name="connsiteX242" fmla="*/ 6472659 w 8368145"/>
              <a:gd name="connsiteY242" fmla="*/ 549466 h 6262253"/>
              <a:gd name="connsiteX243" fmla="*/ 6626691 w 8368145"/>
              <a:gd name="connsiteY243" fmla="*/ 382617 h 6262253"/>
              <a:gd name="connsiteX244" fmla="*/ 6742598 w 8368145"/>
              <a:gd name="connsiteY244" fmla="*/ 184448 h 6262253"/>
              <a:gd name="connsiteX245" fmla="*/ 6651236 w 8368145"/>
              <a:gd name="connsiteY245" fmla="*/ 91088 h 6262253"/>
              <a:gd name="connsiteX246" fmla="*/ 2169204 w 8368145"/>
              <a:gd name="connsiteY246" fmla="*/ 5523 h 6262253"/>
              <a:gd name="connsiteX247" fmla="*/ 2108095 w 8368145"/>
              <a:gd name="connsiteY247" fmla="*/ 25762 h 6262253"/>
              <a:gd name="connsiteX248" fmla="*/ 1844810 w 8368145"/>
              <a:gd name="connsiteY248" fmla="*/ 263982 h 6262253"/>
              <a:gd name="connsiteX249" fmla="*/ 1613506 w 8368145"/>
              <a:gd name="connsiteY249" fmla="*/ 511693 h 6262253"/>
              <a:gd name="connsiteX250" fmla="*/ 1718155 w 8368145"/>
              <a:gd name="connsiteY250" fmla="*/ 571295 h 6262253"/>
              <a:gd name="connsiteX251" fmla="*/ 1996027 w 8368145"/>
              <a:gd name="connsiteY251" fmla="*/ 350539 h 6262253"/>
              <a:gd name="connsiteX252" fmla="*/ 2253939 w 8368145"/>
              <a:gd name="connsiteY252" fmla="*/ 109092 h 6262253"/>
              <a:gd name="connsiteX253" fmla="*/ 2169204 w 8368145"/>
              <a:gd name="connsiteY253" fmla="*/ 5523 h 6262253"/>
              <a:gd name="connsiteX254" fmla="*/ 8139316 w 8368145"/>
              <a:gd name="connsiteY254" fmla="*/ 6 h 6262253"/>
              <a:gd name="connsiteX255" fmla="*/ 8081290 w 8368145"/>
              <a:gd name="connsiteY255" fmla="*/ 21206 h 6262253"/>
              <a:gd name="connsiteX256" fmla="*/ 8081034 w 8368145"/>
              <a:gd name="connsiteY256" fmla="*/ 21016 h 6262253"/>
              <a:gd name="connsiteX257" fmla="*/ 7826191 w 8368145"/>
              <a:gd name="connsiteY257" fmla="*/ 268726 h 6262253"/>
              <a:gd name="connsiteX258" fmla="*/ 7611521 w 8368145"/>
              <a:gd name="connsiteY258" fmla="*/ 534090 h 6262253"/>
              <a:gd name="connsiteX259" fmla="*/ 7742267 w 8368145"/>
              <a:gd name="connsiteY259" fmla="*/ 608688 h 6262253"/>
              <a:gd name="connsiteX260" fmla="*/ 7986620 w 8368145"/>
              <a:gd name="connsiteY260" fmla="*/ 380718 h 6262253"/>
              <a:gd name="connsiteX261" fmla="*/ 8220993 w 8368145"/>
              <a:gd name="connsiteY261" fmla="*/ 101118 h 6262253"/>
              <a:gd name="connsiteX262" fmla="*/ 8139316 w 8368145"/>
              <a:gd name="connsiteY262" fmla="*/ 6 h 62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368145" h="6262253">
                <a:moveTo>
                  <a:pt x="7878230" y="5872617"/>
                </a:moveTo>
                <a:cubicBezTo>
                  <a:pt x="7858912" y="5872855"/>
                  <a:pt x="7838731" y="5879095"/>
                  <a:pt x="7820308" y="5893568"/>
                </a:cubicBezTo>
                <a:lnTo>
                  <a:pt x="7820308" y="5893379"/>
                </a:lnTo>
                <a:cubicBezTo>
                  <a:pt x="7757110" y="5942920"/>
                  <a:pt x="7700307" y="5993791"/>
                  <a:pt x="7654252" y="6053015"/>
                </a:cubicBezTo>
                <a:cubicBezTo>
                  <a:pt x="7614080" y="6104645"/>
                  <a:pt x="7551905" y="6163678"/>
                  <a:pt x="7570584" y="6224990"/>
                </a:cubicBezTo>
                <a:cubicBezTo>
                  <a:pt x="7579539" y="6254031"/>
                  <a:pt x="7620733" y="6265989"/>
                  <a:pt x="7656554" y="6261244"/>
                </a:cubicBezTo>
                <a:cubicBezTo>
                  <a:pt x="7733058" y="6251183"/>
                  <a:pt x="7782441" y="6182280"/>
                  <a:pt x="7827217" y="6139571"/>
                </a:cubicBezTo>
                <a:cubicBezTo>
                  <a:pt x="7881972" y="6087372"/>
                  <a:pt x="7921631" y="6032325"/>
                  <a:pt x="7957964" y="5972343"/>
                </a:cubicBezTo>
                <a:cubicBezTo>
                  <a:pt x="7986365" y="5925220"/>
                  <a:pt x="7936183" y="5871906"/>
                  <a:pt x="7878230" y="5872617"/>
                </a:cubicBezTo>
                <a:close/>
                <a:moveTo>
                  <a:pt x="7719525" y="5230107"/>
                </a:moveTo>
                <a:cubicBezTo>
                  <a:pt x="7702178" y="5227833"/>
                  <a:pt x="7682972" y="5231012"/>
                  <a:pt x="7663463" y="5242117"/>
                </a:cubicBezTo>
                <a:lnTo>
                  <a:pt x="7663718" y="5242117"/>
                </a:lnTo>
                <a:cubicBezTo>
                  <a:pt x="7512246" y="5328673"/>
                  <a:pt x="7413993" y="5452055"/>
                  <a:pt x="7307040" y="5568032"/>
                </a:cubicBezTo>
                <a:cubicBezTo>
                  <a:pt x="7249983" y="5629913"/>
                  <a:pt x="7378683" y="5702992"/>
                  <a:pt x="7446743" y="5647945"/>
                </a:cubicBezTo>
                <a:cubicBezTo>
                  <a:pt x="7568024" y="5549810"/>
                  <a:pt x="7708751" y="5453573"/>
                  <a:pt x="7783464" y="5331141"/>
                </a:cubicBezTo>
                <a:cubicBezTo>
                  <a:pt x="7806876" y="5292845"/>
                  <a:pt x="7771566" y="5236932"/>
                  <a:pt x="7719525" y="5230107"/>
                </a:cubicBezTo>
                <a:close/>
                <a:moveTo>
                  <a:pt x="6683190" y="4987988"/>
                </a:moveTo>
                <a:cubicBezTo>
                  <a:pt x="6662689" y="4988118"/>
                  <a:pt x="6641724" y="4994169"/>
                  <a:pt x="6623622" y="5008263"/>
                </a:cubicBezTo>
                <a:lnTo>
                  <a:pt x="6623365" y="5008263"/>
                </a:lnTo>
                <a:cubicBezTo>
                  <a:pt x="6518972" y="5089124"/>
                  <a:pt x="6435815" y="5179476"/>
                  <a:pt x="6349844" y="5271159"/>
                </a:cubicBezTo>
                <a:cubicBezTo>
                  <a:pt x="6268991" y="5357715"/>
                  <a:pt x="6157433" y="5446170"/>
                  <a:pt x="6115727" y="5547152"/>
                </a:cubicBezTo>
                <a:cubicBezTo>
                  <a:pt x="6098328" y="5589481"/>
                  <a:pt x="6168691" y="5632950"/>
                  <a:pt x="6220376" y="5606754"/>
                </a:cubicBezTo>
                <a:cubicBezTo>
                  <a:pt x="6337307" y="5547721"/>
                  <a:pt x="6419184" y="5442942"/>
                  <a:pt x="6506179" y="5360562"/>
                </a:cubicBezTo>
                <a:cubicBezTo>
                  <a:pt x="6599058" y="5272487"/>
                  <a:pt x="6691681" y="5187259"/>
                  <a:pt x="6765372" y="5089314"/>
                </a:cubicBezTo>
                <a:cubicBezTo>
                  <a:pt x="6802024" y="5040484"/>
                  <a:pt x="6744694" y="4987596"/>
                  <a:pt x="6683190" y="4987988"/>
                </a:cubicBezTo>
                <a:close/>
                <a:moveTo>
                  <a:pt x="5750993" y="4451482"/>
                </a:moveTo>
                <a:cubicBezTo>
                  <a:pt x="5731576" y="4451459"/>
                  <a:pt x="5712226" y="4457082"/>
                  <a:pt x="5696618" y="4470512"/>
                </a:cubicBezTo>
                <a:cubicBezTo>
                  <a:pt x="5562032" y="4586489"/>
                  <a:pt x="5406465" y="4705884"/>
                  <a:pt x="5303607" y="4839135"/>
                </a:cubicBezTo>
                <a:cubicBezTo>
                  <a:pt x="5250644" y="4907659"/>
                  <a:pt x="5374994" y="4980360"/>
                  <a:pt x="5451242" y="4923605"/>
                </a:cubicBezTo>
                <a:cubicBezTo>
                  <a:pt x="5597854" y="4814839"/>
                  <a:pt x="5712225" y="4672856"/>
                  <a:pt x="5828389" y="4545868"/>
                </a:cubicBezTo>
                <a:cubicBezTo>
                  <a:pt x="5868112" y="4502448"/>
                  <a:pt x="5809247" y="4451554"/>
                  <a:pt x="5750993" y="4451482"/>
                </a:cubicBezTo>
                <a:close/>
                <a:moveTo>
                  <a:pt x="8245554" y="4277108"/>
                </a:moveTo>
                <a:cubicBezTo>
                  <a:pt x="8227487" y="4277312"/>
                  <a:pt x="8208585" y="4282924"/>
                  <a:pt x="8191314" y="4295879"/>
                </a:cubicBezTo>
                <a:cubicBezTo>
                  <a:pt x="8034980" y="4412996"/>
                  <a:pt x="7922910" y="4558965"/>
                  <a:pt x="7800095" y="4695444"/>
                </a:cubicBezTo>
                <a:cubicBezTo>
                  <a:pt x="7731267" y="4771940"/>
                  <a:pt x="7894254" y="4839705"/>
                  <a:pt x="7964616" y="4766815"/>
                </a:cubicBezTo>
                <a:cubicBezTo>
                  <a:pt x="8088968" y="4638119"/>
                  <a:pt x="8229439" y="4513219"/>
                  <a:pt x="8318991" y="4368958"/>
                </a:cubicBezTo>
                <a:cubicBezTo>
                  <a:pt x="8346433" y="4324541"/>
                  <a:pt x="8299753" y="4276494"/>
                  <a:pt x="8245554" y="4277108"/>
                </a:cubicBezTo>
                <a:close/>
                <a:moveTo>
                  <a:pt x="7319387" y="4068837"/>
                </a:moveTo>
                <a:cubicBezTo>
                  <a:pt x="7305993" y="4066691"/>
                  <a:pt x="7291737" y="4066678"/>
                  <a:pt x="7278214" y="4069123"/>
                </a:cubicBezTo>
                <a:cubicBezTo>
                  <a:pt x="7260184" y="4072383"/>
                  <a:pt x="7243457" y="4080011"/>
                  <a:pt x="7231815" y="4092776"/>
                </a:cubicBezTo>
                <a:cubicBezTo>
                  <a:pt x="7085203" y="4253551"/>
                  <a:pt x="6976460" y="4430081"/>
                  <a:pt x="6859018" y="4603194"/>
                </a:cubicBezTo>
                <a:cubicBezTo>
                  <a:pt x="6806309" y="4680829"/>
                  <a:pt x="6961108" y="4749163"/>
                  <a:pt x="7017142" y="4671717"/>
                </a:cubicBezTo>
                <a:cubicBezTo>
                  <a:pt x="7144052" y="4495757"/>
                  <a:pt x="7277871" y="4323783"/>
                  <a:pt x="7373564" y="4137003"/>
                </a:cubicBezTo>
                <a:cubicBezTo>
                  <a:pt x="7391987" y="4100915"/>
                  <a:pt x="7359568" y="4075276"/>
                  <a:pt x="7319387" y="4068837"/>
                </a:cubicBezTo>
                <a:close/>
                <a:moveTo>
                  <a:pt x="4936627" y="3987388"/>
                </a:moveTo>
                <a:cubicBezTo>
                  <a:pt x="4913299" y="3987177"/>
                  <a:pt x="4889936" y="3993406"/>
                  <a:pt x="4870938" y="4008496"/>
                </a:cubicBezTo>
                <a:lnTo>
                  <a:pt x="4871193" y="4008687"/>
                </a:lnTo>
                <a:cubicBezTo>
                  <a:pt x="4726629" y="4123715"/>
                  <a:pt x="4598441" y="4249374"/>
                  <a:pt x="4466157" y="4372186"/>
                </a:cubicBezTo>
                <a:cubicBezTo>
                  <a:pt x="4385815" y="4446784"/>
                  <a:pt x="4524750" y="4553841"/>
                  <a:pt x="4609954" y="4478863"/>
                </a:cubicBezTo>
                <a:cubicBezTo>
                  <a:pt x="4751960" y="4353584"/>
                  <a:pt x="4898059" y="4230773"/>
                  <a:pt x="5026760" y="4097711"/>
                </a:cubicBezTo>
                <a:cubicBezTo>
                  <a:pt x="5076270" y="4046602"/>
                  <a:pt x="5006611" y="3988020"/>
                  <a:pt x="4936627" y="3987388"/>
                </a:cubicBezTo>
                <a:close/>
                <a:moveTo>
                  <a:pt x="6789191" y="3733085"/>
                </a:moveTo>
                <a:cubicBezTo>
                  <a:pt x="6773656" y="3731898"/>
                  <a:pt x="6757056" y="3734307"/>
                  <a:pt x="6740809" y="3741425"/>
                </a:cubicBezTo>
                <a:lnTo>
                  <a:pt x="6740552" y="3741425"/>
                </a:lnTo>
                <a:cubicBezTo>
                  <a:pt x="6627459" y="3790967"/>
                  <a:pt x="6560678" y="3869171"/>
                  <a:pt x="6485965" y="3946807"/>
                </a:cubicBezTo>
                <a:cubicBezTo>
                  <a:pt x="6413555" y="4021975"/>
                  <a:pt x="6318373" y="4108911"/>
                  <a:pt x="6285366" y="4198694"/>
                </a:cubicBezTo>
                <a:cubicBezTo>
                  <a:pt x="6265153" y="4253741"/>
                  <a:pt x="6352659" y="4311066"/>
                  <a:pt x="6421743" y="4276519"/>
                </a:cubicBezTo>
                <a:cubicBezTo>
                  <a:pt x="6523066" y="4225459"/>
                  <a:pt x="6599059" y="4137573"/>
                  <a:pt x="6671213" y="4064683"/>
                </a:cubicBezTo>
                <a:cubicBezTo>
                  <a:pt x="6749252" y="3985529"/>
                  <a:pt x="6834455" y="3908654"/>
                  <a:pt x="6862089" y="3810708"/>
                </a:cubicBezTo>
                <a:cubicBezTo>
                  <a:pt x="6872835" y="3772555"/>
                  <a:pt x="6835799" y="3736644"/>
                  <a:pt x="6789191" y="3733085"/>
                </a:cubicBezTo>
                <a:close/>
                <a:moveTo>
                  <a:pt x="4238679" y="3232882"/>
                </a:moveTo>
                <a:cubicBezTo>
                  <a:pt x="4209794" y="3236215"/>
                  <a:pt x="4181634" y="3247426"/>
                  <a:pt x="4160143" y="3268781"/>
                </a:cubicBezTo>
                <a:lnTo>
                  <a:pt x="4159886" y="3268781"/>
                </a:lnTo>
                <a:cubicBezTo>
                  <a:pt x="4031186" y="3396527"/>
                  <a:pt x="3912720" y="3529019"/>
                  <a:pt x="3792463" y="3660943"/>
                </a:cubicBezTo>
                <a:cubicBezTo>
                  <a:pt x="3708282" y="3753194"/>
                  <a:pt x="3907090" y="3836713"/>
                  <a:pt x="3992294" y="3747499"/>
                </a:cubicBezTo>
                <a:cubicBezTo>
                  <a:pt x="4116389" y="3617475"/>
                  <a:pt x="4242017" y="3488589"/>
                  <a:pt x="4357669" y="3354388"/>
                </a:cubicBezTo>
                <a:cubicBezTo>
                  <a:pt x="4418500" y="3283776"/>
                  <a:pt x="4325334" y="3222881"/>
                  <a:pt x="4238679" y="3232882"/>
                </a:cubicBezTo>
                <a:close/>
                <a:moveTo>
                  <a:pt x="6165584" y="3079913"/>
                </a:moveTo>
                <a:cubicBezTo>
                  <a:pt x="6142672" y="3080222"/>
                  <a:pt x="6119181" y="3087886"/>
                  <a:pt x="6098583" y="3105728"/>
                </a:cubicBezTo>
                <a:lnTo>
                  <a:pt x="6098583" y="3105918"/>
                </a:lnTo>
                <a:cubicBezTo>
                  <a:pt x="5883401" y="3292698"/>
                  <a:pt x="5724763" y="3516112"/>
                  <a:pt x="5550774" y="3724721"/>
                </a:cubicBezTo>
                <a:cubicBezTo>
                  <a:pt x="5477597" y="3812416"/>
                  <a:pt x="5658494" y="3887963"/>
                  <a:pt x="5735252" y="3804633"/>
                </a:cubicBezTo>
                <a:cubicBezTo>
                  <a:pt x="5916151" y="3607983"/>
                  <a:pt x="6123914" y="3414750"/>
                  <a:pt x="6262338" y="3199497"/>
                </a:cubicBezTo>
                <a:cubicBezTo>
                  <a:pt x="6297839" y="3144260"/>
                  <a:pt x="6234321" y="3078988"/>
                  <a:pt x="6165584" y="3079913"/>
                </a:cubicBezTo>
                <a:close/>
                <a:moveTo>
                  <a:pt x="8279893" y="3059215"/>
                </a:moveTo>
                <a:cubicBezTo>
                  <a:pt x="8247036" y="3056969"/>
                  <a:pt x="8213190" y="3065866"/>
                  <a:pt x="8194384" y="3090352"/>
                </a:cubicBezTo>
                <a:cubicBezTo>
                  <a:pt x="8118135" y="3190006"/>
                  <a:pt x="8051867" y="3291369"/>
                  <a:pt x="7986364" y="3395009"/>
                </a:cubicBezTo>
                <a:cubicBezTo>
                  <a:pt x="7930330" y="3483843"/>
                  <a:pt x="7853059" y="3573247"/>
                  <a:pt x="7837194" y="3671192"/>
                </a:cubicBezTo>
                <a:cubicBezTo>
                  <a:pt x="7828751" y="3722822"/>
                  <a:pt x="7925724" y="3744082"/>
                  <a:pt x="7969478" y="3711813"/>
                </a:cubicBezTo>
                <a:cubicBezTo>
                  <a:pt x="8066962" y="3640063"/>
                  <a:pt x="8118392" y="3525793"/>
                  <a:pt x="8180056" y="3435250"/>
                </a:cubicBezTo>
                <a:cubicBezTo>
                  <a:pt x="8245557" y="3338823"/>
                  <a:pt x="8306197" y="3242586"/>
                  <a:pt x="8361720" y="3142742"/>
                </a:cubicBezTo>
                <a:cubicBezTo>
                  <a:pt x="8386667" y="3097661"/>
                  <a:pt x="8334654" y="3062960"/>
                  <a:pt x="8279893" y="3059215"/>
                </a:cubicBezTo>
                <a:close/>
                <a:moveTo>
                  <a:pt x="7511448" y="2890977"/>
                </a:moveTo>
                <a:cubicBezTo>
                  <a:pt x="7489152" y="2891164"/>
                  <a:pt x="7466189" y="2897927"/>
                  <a:pt x="7445975" y="2913634"/>
                </a:cubicBezTo>
                <a:lnTo>
                  <a:pt x="7446231" y="2913824"/>
                </a:lnTo>
                <a:cubicBezTo>
                  <a:pt x="7347466" y="2990889"/>
                  <a:pt x="7264822" y="3072321"/>
                  <a:pt x="7183456" y="3159637"/>
                </a:cubicBezTo>
                <a:cubicBezTo>
                  <a:pt x="7107975" y="3240688"/>
                  <a:pt x="7007420" y="3330472"/>
                  <a:pt x="6974669" y="3426519"/>
                </a:cubicBezTo>
                <a:cubicBezTo>
                  <a:pt x="6957271" y="3478149"/>
                  <a:pt x="7036333" y="3530728"/>
                  <a:pt x="7101579" y="3498839"/>
                </a:cubicBezTo>
                <a:cubicBezTo>
                  <a:pt x="7207764" y="3447019"/>
                  <a:pt x="7285802" y="3354578"/>
                  <a:pt x="7361795" y="3279221"/>
                </a:cubicBezTo>
                <a:cubicBezTo>
                  <a:pt x="7451348" y="3190387"/>
                  <a:pt x="7533225" y="3101362"/>
                  <a:pt x="7601798" y="3002848"/>
                </a:cubicBezTo>
                <a:cubicBezTo>
                  <a:pt x="7639217" y="2949034"/>
                  <a:pt x="7578337" y="2890417"/>
                  <a:pt x="7511448" y="2890977"/>
                </a:cubicBezTo>
                <a:close/>
                <a:moveTo>
                  <a:pt x="3808842" y="2642954"/>
                </a:moveTo>
                <a:cubicBezTo>
                  <a:pt x="3784211" y="2644176"/>
                  <a:pt x="3760351" y="2650547"/>
                  <a:pt x="3741801" y="2663075"/>
                </a:cubicBezTo>
                <a:lnTo>
                  <a:pt x="3742058" y="2663075"/>
                </a:lnTo>
                <a:cubicBezTo>
                  <a:pt x="3590329" y="2765576"/>
                  <a:pt x="3491053" y="2910786"/>
                  <a:pt x="3380519" y="3037394"/>
                </a:cubicBezTo>
                <a:cubicBezTo>
                  <a:pt x="3265890" y="3168747"/>
                  <a:pt x="3152030" y="3299911"/>
                  <a:pt x="3044055" y="3434111"/>
                </a:cubicBezTo>
                <a:cubicBezTo>
                  <a:pt x="2975994" y="3484223"/>
                  <a:pt x="3101625" y="3576474"/>
                  <a:pt x="3168405" y="3516302"/>
                </a:cubicBezTo>
                <a:cubicBezTo>
                  <a:pt x="3304782" y="3393301"/>
                  <a:pt x="3434762" y="3267072"/>
                  <a:pt x="3564742" y="3140275"/>
                </a:cubicBezTo>
                <a:cubicBezTo>
                  <a:pt x="3694467" y="3013667"/>
                  <a:pt x="3845939" y="2891425"/>
                  <a:pt x="3928839" y="2743747"/>
                </a:cubicBezTo>
                <a:cubicBezTo>
                  <a:pt x="3963573" y="2681962"/>
                  <a:pt x="3882735" y="2639289"/>
                  <a:pt x="3808842" y="2642954"/>
                </a:cubicBezTo>
                <a:close/>
                <a:moveTo>
                  <a:pt x="2699382" y="2502979"/>
                </a:moveTo>
                <a:cubicBezTo>
                  <a:pt x="2674583" y="2502905"/>
                  <a:pt x="2649764" y="2509892"/>
                  <a:pt x="2629551" y="2526596"/>
                </a:cubicBezTo>
                <a:lnTo>
                  <a:pt x="2629551" y="2526786"/>
                </a:lnTo>
                <a:cubicBezTo>
                  <a:pt x="2476031" y="2653584"/>
                  <a:pt x="2344772" y="2798414"/>
                  <a:pt x="2219142" y="2940776"/>
                </a:cubicBezTo>
                <a:cubicBezTo>
                  <a:pt x="2165409" y="3001518"/>
                  <a:pt x="2288225" y="3071940"/>
                  <a:pt x="2355007" y="3018412"/>
                </a:cubicBezTo>
                <a:cubicBezTo>
                  <a:pt x="2511085" y="2893513"/>
                  <a:pt x="2668442" y="2763867"/>
                  <a:pt x="2797143" y="2622644"/>
                </a:cubicBezTo>
                <a:cubicBezTo>
                  <a:pt x="2847997" y="2566979"/>
                  <a:pt x="2773780" y="2503201"/>
                  <a:pt x="2699382" y="2502979"/>
                </a:cubicBezTo>
                <a:close/>
                <a:moveTo>
                  <a:pt x="5344705" y="2466171"/>
                </a:moveTo>
                <a:cubicBezTo>
                  <a:pt x="5320125" y="2466580"/>
                  <a:pt x="5295226" y="2475205"/>
                  <a:pt x="5273925" y="2495278"/>
                </a:cubicBezTo>
                <a:lnTo>
                  <a:pt x="5273925" y="2495087"/>
                </a:lnTo>
                <a:cubicBezTo>
                  <a:pt x="5202538" y="2562283"/>
                  <a:pt x="5142922" y="2630617"/>
                  <a:pt x="5085096" y="2704835"/>
                </a:cubicBezTo>
                <a:cubicBezTo>
                  <a:pt x="5030085" y="2775257"/>
                  <a:pt x="4956651" y="2847198"/>
                  <a:pt x="4928505" y="2926352"/>
                </a:cubicBezTo>
                <a:cubicBezTo>
                  <a:pt x="4901384" y="3002278"/>
                  <a:pt x="5023944" y="3048214"/>
                  <a:pt x="5098400" y="2999811"/>
                </a:cubicBezTo>
                <a:cubicBezTo>
                  <a:pt x="5176185" y="2949129"/>
                  <a:pt x="5227101" y="2872824"/>
                  <a:pt x="5283904" y="2809045"/>
                </a:cubicBezTo>
                <a:cubicBezTo>
                  <a:pt x="5345824" y="2739762"/>
                  <a:pt x="5403649" y="2672377"/>
                  <a:pt x="5451496" y="2597020"/>
                </a:cubicBezTo>
                <a:cubicBezTo>
                  <a:pt x="5489301" y="2537654"/>
                  <a:pt x="5418441" y="2464943"/>
                  <a:pt x="5344705" y="2466171"/>
                </a:cubicBezTo>
                <a:close/>
                <a:moveTo>
                  <a:pt x="1268135" y="2430799"/>
                </a:moveTo>
                <a:cubicBezTo>
                  <a:pt x="1245075" y="2433385"/>
                  <a:pt x="1223118" y="2442888"/>
                  <a:pt x="1207446" y="2461679"/>
                </a:cubicBezTo>
                <a:cubicBezTo>
                  <a:pt x="1079002" y="2615811"/>
                  <a:pt x="950558" y="2770132"/>
                  <a:pt x="822369" y="2924263"/>
                </a:cubicBezTo>
                <a:cubicBezTo>
                  <a:pt x="776824" y="2978930"/>
                  <a:pt x="887870" y="3024107"/>
                  <a:pt x="936485" y="2973806"/>
                </a:cubicBezTo>
                <a:lnTo>
                  <a:pt x="1365572" y="2530203"/>
                </a:lnTo>
                <a:cubicBezTo>
                  <a:pt x="1416425" y="2477529"/>
                  <a:pt x="1337314" y="2423040"/>
                  <a:pt x="1268135" y="2430799"/>
                </a:cubicBezTo>
                <a:close/>
                <a:moveTo>
                  <a:pt x="7107471" y="2347155"/>
                </a:moveTo>
                <a:cubicBezTo>
                  <a:pt x="7090560" y="2345867"/>
                  <a:pt x="7072665" y="2348311"/>
                  <a:pt x="7055522" y="2355572"/>
                </a:cubicBezTo>
                <a:lnTo>
                  <a:pt x="7055267" y="2355382"/>
                </a:lnTo>
                <a:cubicBezTo>
                  <a:pt x="6930916" y="2408151"/>
                  <a:pt x="6855435" y="2488254"/>
                  <a:pt x="6772791" y="2573292"/>
                </a:cubicBezTo>
                <a:cubicBezTo>
                  <a:pt x="6693984" y="2654154"/>
                  <a:pt x="6575517" y="2742419"/>
                  <a:pt x="6542255" y="2839985"/>
                </a:cubicBezTo>
                <a:cubicBezTo>
                  <a:pt x="6519738" y="2905661"/>
                  <a:pt x="6616456" y="2963175"/>
                  <a:pt x="6697310" y="2928439"/>
                </a:cubicBezTo>
                <a:cubicBezTo>
                  <a:pt x="6815009" y="2877758"/>
                  <a:pt x="6895862" y="2770132"/>
                  <a:pt x="6979530" y="2691738"/>
                </a:cubicBezTo>
                <a:cubicBezTo>
                  <a:pt x="7067037" y="2609357"/>
                  <a:pt x="7151984" y="2533620"/>
                  <a:pt x="7186270" y="2430170"/>
                </a:cubicBezTo>
                <a:cubicBezTo>
                  <a:pt x="7200087" y="2388458"/>
                  <a:pt x="7158205" y="2351017"/>
                  <a:pt x="7107471" y="2347155"/>
                </a:cubicBezTo>
                <a:close/>
                <a:moveTo>
                  <a:pt x="3136606" y="2042559"/>
                </a:moveTo>
                <a:cubicBezTo>
                  <a:pt x="3117184" y="2045554"/>
                  <a:pt x="3099513" y="2054902"/>
                  <a:pt x="3088319" y="2072555"/>
                </a:cubicBezTo>
                <a:lnTo>
                  <a:pt x="3088064" y="2072366"/>
                </a:lnTo>
                <a:cubicBezTo>
                  <a:pt x="3036379" y="2153986"/>
                  <a:pt x="2984693" y="2235608"/>
                  <a:pt x="2933008" y="2317418"/>
                </a:cubicBezTo>
                <a:cubicBezTo>
                  <a:pt x="2893349" y="2380248"/>
                  <a:pt x="3015142" y="2435674"/>
                  <a:pt x="3060430" y="2372655"/>
                </a:cubicBezTo>
                <a:cubicBezTo>
                  <a:pt x="3117232" y="2293312"/>
                  <a:pt x="3174035" y="2213778"/>
                  <a:pt x="3231093" y="2134435"/>
                </a:cubicBezTo>
                <a:cubicBezTo>
                  <a:pt x="3268898" y="2081762"/>
                  <a:pt x="3194872" y="2033572"/>
                  <a:pt x="3136606" y="2042559"/>
                </a:cubicBezTo>
                <a:close/>
                <a:moveTo>
                  <a:pt x="8243061" y="2026263"/>
                </a:moveTo>
                <a:cubicBezTo>
                  <a:pt x="8210133" y="2023938"/>
                  <a:pt x="8176538" y="2033192"/>
                  <a:pt x="8158308" y="2058888"/>
                </a:cubicBezTo>
                <a:cubicBezTo>
                  <a:pt x="8019884" y="2254589"/>
                  <a:pt x="7905767" y="2458073"/>
                  <a:pt x="7786789" y="2660607"/>
                </a:cubicBezTo>
                <a:cubicBezTo>
                  <a:pt x="7735872" y="2747164"/>
                  <a:pt x="7905767" y="2823470"/>
                  <a:pt x="7960266" y="2735775"/>
                </a:cubicBezTo>
                <a:cubicBezTo>
                  <a:pt x="8088200" y="2529254"/>
                  <a:pt x="8220483" y="2324821"/>
                  <a:pt x="8327947" y="2111847"/>
                </a:cubicBezTo>
                <a:cubicBezTo>
                  <a:pt x="8350975" y="2066173"/>
                  <a:pt x="8297943" y="2030137"/>
                  <a:pt x="8243061" y="2026263"/>
                </a:cubicBezTo>
                <a:close/>
                <a:moveTo>
                  <a:pt x="2503069" y="1774717"/>
                </a:moveTo>
                <a:cubicBezTo>
                  <a:pt x="2476159" y="1773228"/>
                  <a:pt x="2448078" y="1780097"/>
                  <a:pt x="2423835" y="1799031"/>
                </a:cubicBezTo>
                <a:lnTo>
                  <a:pt x="2423579" y="1799031"/>
                </a:lnTo>
                <a:cubicBezTo>
                  <a:pt x="2264687" y="1922791"/>
                  <a:pt x="2105794" y="2046551"/>
                  <a:pt x="1947157" y="2170310"/>
                </a:cubicBezTo>
                <a:cubicBezTo>
                  <a:pt x="1861441" y="2237126"/>
                  <a:pt x="1994492" y="2336211"/>
                  <a:pt x="2083789" y="2271673"/>
                </a:cubicBezTo>
                <a:cubicBezTo>
                  <a:pt x="2248567" y="2152278"/>
                  <a:pt x="2413344" y="2033074"/>
                  <a:pt x="2578378" y="1913680"/>
                </a:cubicBezTo>
                <a:cubicBezTo>
                  <a:pt x="2653986" y="1858871"/>
                  <a:pt x="2583799" y="1779183"/>
                  <a:pt x="2503069" y="1774717"/>
                </a:cubicBezTo>
                <a:close/>
                <a:moveTo>
                  <a:pt x="6877627" y="1699177"/>
                </a:moveTo>
                <a:cubicBezTo>
                  <a:pt x="6852876" y="1699353"/>
                  <a:pt x="6828057" y="1707016"/>
                  <a:pt x="6807587" y="1725001"/>
                </a:cubicBezTo>
                <a:lnTo>
                  <a:pt x="6807332" y="1725001"/>
                </a:lnTo>
                <a:cubicBezTo>
                  <a:pt x="6618503" y="1891092"/>
                  <a:pt x="6462425" y="2073505"/>
                  <a:pt x="6301485" y="2254590"/>
                </a:cubicBezTo>
                <a:cubicBezTo>
                  <a:pt x="6223957" y="2341715"/>
                  <a:pt x="6404855" y="2413086"/>
                  <a:pt x="6485964" y="2334502"/>
                </a:cubicBezTo>
                <a:cubicBezTo>
                  <a:pt x="6657906" y="2167653"/>
                  <a:pt x="6834454" y="2004222"/>
                  <a:pt x="6979273" y="1823327"/>
                </a:cubicBezTo>
                <a:cubicBezTo>
                  <a:pt x="7025521" y="1765527"/>
                  <a:pt x="6951880" y="1698653"/>
                  <a:pt x="6877627" y="1699177"/>
                </a:cubicBezTo>
                <a:close/>
                <a:moveTo>
                  <a:pt x="5215373" y="1346409"/>
                </a:moveTo>
                <a:cubicBezTo>
                  <a:pt x="5190674" y="1346780"/>
                  <a:pt x="5166015" y="1355144"/>
                  <a:pt x="5145738" y="1374599"/>
                </a:cubicBezTo>
                <a:lnTo>
                  <a:pt x="5145738" y="1374789"/>
                </a:lnTo>
                <a:cubicBezTo>
                  <a:pt x="4833324" y="1674700"/>
                  <a:pt x="4574644" y="2002513"/>
                  <a:pt x="4303938" y="2323493"/>
                </a:cubicBezTo>
                <a:cubicBezTo>
                  <a:pt x="4220013" y="2422956"/>
                  <a:pt x="4428033" y="2511031"/>
                  <a:pt x="4514772" y="2414795"/>
                </a:cubicBezTo>
                <a:cubicBezTo>
                  <a:pt x="4792386" y="2106152"/>
                  <a:pt x="5086376" y="1803016"/>
                  <a:pt x="5321517" y="1475203"/>
                </a:cubicBezTo>
                <a:cubicBezTo>
                  <a:pt x="5363928" y="1416122"/>
                  <a:pt x="5289470" y="1345297"/>
                  <a:pt x="5215373" y="1346409"/>
                </a:cubicBezTo>
                <a:close/>
                <a:moveTo>
                  <a:pt x="8231384" y="1112596"/>
                </a:moveTo>
                <a:cubicBezTo>
                  <a:pt x="8209431" y="1112949"/>
                  <a:pt x="8186835" y="1120719"/>
                  <a:pt x="8166750" y="1138847"/>
                </a:cubicBezTo>
                <a:lnTo>
                  <a:pt x="8166239" y="1139036"/>
                </a:lnTo>
                <a:cubicBezTo>
                  <a:pt x="8100225" y="1198449"/>
                  <a:pt x="8044959" y="1262607"/>
                  <a:pt x="7993018" y="1329043"/>
                </a:cubicBezTo>
                <a:cubicBezTo>
                  <a:pt x="7942099" y="1393960"/>
                  <a:pt x="7878389" y="1458878"/>
                  <a:pt x="7848197" y="1531008"/>
                </a:cubicBezTo>
                <a:cubicBezTo>
                  <a:pt x="7818261" y="1602569"/>
                  <a:pt x="7945170" y="1652680"/>
                  <a:pt x="8013998" y="1602569"/>
                </a:cubicBezTo>
                <a:cubicBezTo>
                  <a:pt x="8082314" y="1552837"/>
                  <a:pt x="8127603" y="1485262"/>
                  <a:pt x="8179032" y="1425660"/>
                </a:cubicBezTo>
                <a:cubicBezTo>
                  <a:pt x="8233276" y="1362641"/>
                  <a:pt x="8286240" y="1299242"/>
                  <a:pt x="8326411" y="1230338"/>
                </a:cubicBezTo>
                <a:cubicBezTo>
                  <a:pt x="8357306" y="1177237"/>
                  <a:pt x="8297242" y="1111536"/>
                  <a:pt x="8231384" y="1112596"/>
                </a:cubicBezTo>
                <a:close/>
                <a:moveTo>
                  <a:pt x="1352203" y="1045010"/>
                </a:moveTo>
                <a:cubicBezTo>
                  <a:pt x="1329447" y="1044924"/>
                  <a:pt x="1306850" y="1051436"/>
                  <a:pt x="1288812" y="1067096"/>
                </a:cubicBezTo>
                <a:lnTo>
                  <a:pt x="1288812" y="1067287"/>
                </a:lnTo>
                <a:cubicBezTo>
                  <a:pt x="838231" y="1458689"/>
                  <a:pt x="434475" y="1881600"/>
                  <a:pt x="15622" y="2291983"/>
                </a:cubicBezTo>
                <a:cubicBezTo>
                  <a:pt x="-47321" y="2353673"/>
                  <a:pt x="95963" y="2436623"/>
                  <a:pt x="161466" y="2375312"/>
                </a:cubicBezTo>
                <a:cubicBezTo>
                  <a:pt x="592600" y="1971953"/>
                  <a:pt x="1043948" y="1576566"/>
                  <a:pt x="1442588" y="1155172"/>
                </a:cubicBezTo>
                <a:cubicBezTo>
                  <a:pt x="1490179" y="1104918"/>
                  <a:pt x="1420471" y="1045268"/>
                  <a:pt x="1352203" y="1045010"/>
                </a:cubicBezTo>
                <a:close/>
                <a:moveTo>
                  <a:pt x="2330984" y="1018296"/>
                </a:moveTo>
                <a:cubicBezTo>
                  <a:pt x="2304505" y="1018195"/>
                  <a:pt x="2277416" y="1024767"/>
                  <a:pt x="2254196" y="1040143"/>
                </a:cubicBezTo>
                <a:lnTo>
                  <a:pt x="2253939" y="1040143"/>
                </a:lnTo>
                <a:cubicBezTo>
                  <a:pt x="2011123" y="1200728"/>
                  <a:pt x="1823828" y="1409716"/>
                  <a:pt x="1627068" y="1600861"/>
                </a:cubicBezTo>
                <a:cubicBezTo>
                  <a:pt x="1552355" y="1673372"/>
                  <a:pt x="1714574" y="1764104"/>
                  <a:pt x="1796707" y="1698048"/>
                </a:cubicBezTo>
                <a:cubicBezTo>
                  <a:pt x="2017008" y="1520948"/>
                  <a:pt x="2259825" y="1347646"/>
                  <a:pt x="2431767" y="1141884"/>
                </a:cubicBezTo>
                <a:cubicBezTo>
                  <a:pt x="2484347" y="1078960"/>
                  <a:pt x="2410418" y="1018599"/>
                  <a:pt x="2330984" y="1018296"/>
                </a:cubicBezTo>
                <a:close/>
                <a:moveTo>
                  <a:pt x="4219402" y="1004436"/>
                </a:moveTo>
                <a:cubicBezTo>
                  <a:pt x="4193676" y="1005987"/>
                  <a:pt x="4168395" y="1014470"/>
                  <a:pt x="4147606" y="1031981"/>
                </a:cubicBezTo>
                <a:lnTo>
                  <a:pt x="4147350" y="1032170"/>
                </a:lnTo>
                <a:cubicBezTo>
                  <a:pt x="4056006" y="1108857"/>
                  <a:pt x="3994087" y="1191807"/>
                  <a:pt x="3931911" y="1282540"/>
                </a:cubicBezTo>
                <a:cubicBezTo>
                  <a:pt x="3873317" y="1368146"/>
                  <a:pt x="3798092" y="1451286"/>
                  <a:pt x="3782485" y="1547523"/>
                </a:cubicBezTo>
                <a:cubicBezTo>
                  <a:pt x="3768668" y="1633131"/>
                  <a:pt x="3918093" y="1654011"/>
                  <a:pt x="3988712" y="1610923"/>
                </a:cubicBezTo>
                <a:cubicBezTo>
                  <a:pt x="4081849" y="1553788"/>
                  <a:pt x="4135325" y="1453755"/>
                  <a:pt x="4195706" y="1377068"/>
                </a:cubicBezTo>
                <a:cubicBezTo>
                  <a:pt x="4260952" y="1294118"/>
                  <a:pt x="4318522" y="1213635"/>
                  <a:pt x="4353576" y="1121004"/>
                </a:cubicBezTo>
                <a:cubicBezTo>
                  <a:pt x="4377755" y="1057511"/>
                  <a:pt x="4296582" y="999783"/>
                  <a:pt x="4219402" y="1004436"/>
                </a:cubicBezTo>
                <a:close/>
                <a:moveTo>
                  <a:pt x="6461912" y="998072"/>
                </a:moveTo>
                <a:cubicBezTo>
                  <a:pt x="6426218" y="995618"/>
                  <a:pt x="6389086" y="1006545"/>
                  <a:pt x="6365194" y="1036157"/>
                </a:cubicBezTo>
                <a:lnTo>
                  <a:pt x="6365194" y="1036346"/>
                </a:lnTo>
                <a:cubicBezTo>
                  <a:pt x="6246473" y="1184023"/>
                  <a:pt x="6179947" y="1345368"/>
                  <a:pt x="6105234" y="1507282"/>
                </a:cubicBezTo>
                <a:cubicBezTo>
                  <a:pt x="6064808" y="1594977"/>
                  <a:pt x="6256452" y="1657047"/>
                  <a:pt x="6309671" y="1571250"/>
                </a:cubicBezTo>
                <a:cubicBezTo>
                  <a:pt x="6406133" y="1415790"/>
                  <a:pt x="6508991" y="1264886"/>
                  <a:pt x="6560420" y="1097277"/>
                </a:cubicBezTo>
                <a:cubicBezTo>
                  <a:pt x="6576891" y="1043417"/>
                  <a:pt x="6521401" y="1002161"/>
                  <a:pt x="6461912" y="998072"/>
                </a:cubicBezTo>
                <a:close/>
                <a:moveTo>
                  <a:pt x="7665413" y="871336"/>
                </a:moveTo>
                <a:cubicBezTo>
                  <a:pt x="7657465" y="872464"/>
                  <a:pt x="7649165" y="874929"/>
                  <a:pt x="7640689" y="878986"/>
                </a:cubicBezTo>
                <a:cubicBezTo>
                  <a:pt x="7479749" y="956242"/>
                  <a:pt x="7343628" y="1049442"/>
                  <a:pt x="7200855" y="1143971"/>
                </a:cubicBezTo>
                <a:cubicBezTo>
                  <a:pt x="7112836" y="1202245"/>
                  <a:pt x="7242561" y="1298102"/>
                  <a:pt x="7330323" y="1240018"/>
                </a:cubicBezTo>
                <a:cubicBezTo>
                  <a:pt x="7467979" y="1148717"/>
                  <a:pt x="7603589" y="1061970"/>
                  <a:pt x="7720775" y="956052"/>
                </a:cubicBezTo>
                <a:cubicBezTo>
                  <a:pt x="7759508" y="921007"/>
                  <a:pt x="7721055" y="863436"/>
                  <a:pt x="7665413" y="871336"/>
                </a:cubicBezTo>
                <a:close/>
                <a:moveTo>
                  <a:pt x="3471387" y="280442"/>
                </a:moveTo>
                <a:cubicBezTo>
                  <a:pt x="3452033" y="280733"/>
                  <a:pt x="3432651" y="287282"/>
                  <a:pt x="3416595" y="302514"/>
                </a:cubicBezTo>
                <a:lnTo>
                  <a:pt x="3416595" y="302324"/>
                </a:lnTo>
                <a:cubicBezTo>
                  <a:pt x="3341371" y="373505"/>
                  <a:pt x="3274078" y="445825"/>
                  <a:pt x="3208065" y="521752"/>
                </a:cubicBezTo>
                <a:cubicBezTo>
                  <a:pt x="3144865" y="594453"/>
                  <a:pt x="3058127" y="669240"/>
                  <a:pt x="3027934" y="753330"/>
                </a:cubicBezTo>
                <a:cubicBezTo>
                  <a:pt x="3004395" y="818626"/>
                  <a:pt x="3107253" y="852793"/>
                  <a:pt x="3170196" y="814830"/>
                </a:cubicBezTo>
                <a:cubicBezTo>
                  <a:pt x="3255656" y="763390"/>
                  <a:pt x="3308620" y="678542"/>
                  <a:pt x="3368237" y="610777"/>
                </a:cubicBezTo>
                <a:cubicBezTo>
                  <a:pt x="3434507" y="535419"/>
                  <a:pt x="3497705" y="460822"/>
                  <a:pt x="3554251" y="381288"/>
                </a:cubicBezTo>
                <a:cubicBezTo>
                  <a:pt x="3587258" y="335020"/>
                  <a:pt x="3529448" y="279570"/>
                  <a:pt x="3471387" y="280442"/>
                </a:cubicBezTo>
                <a:close/>
                <a:moveTo>
                  <a:pt x="4399614" y="146146"/>
                </a:moveTo>
                <a:cubicBezTo>
                  <a:pt x="4378297" y="149059"/>
                  <a:pt x="4357540" y="158205"/>
                  <a:pt x="4341548" y="175337"/>
                </a:cubicBezTo>
                <a:lnTo>
                  <a:pt x="4341293" y="175337"/>
                </a:lnTo>
                <a:cubicBezTo>
                  <a:pt x="4268883" y="252972"/>
                  <a:pt x="4204149" y="332884"/>
                  <a:pt x="4139417" y="414126"/>
                </a:cubicBezTo>
                <a:cubicBezTo>
                  <a:pt x="4080823" y="487965"/>
                  <a:pt x="4003807" y="561994"/>
                  <a:pt x="3973359" y="645134"/>
                </a:cubicBezTo>
                <a:cubicBezTo>
                  <a:pt x="3952122" y="702648"/>
                  <a:pt x="4048328" y="741371"/>
                  <a:pt x="4105131" y="702078"/>
                </a:cubicBezTo>
                <a:cubicBezTo>
                  <a:pt x="4189564" y="643425"/>
                  <a:pt x="4242273" y="557628"/>
                  <a:pt x="4302657" y="484928"/>
                </a:cubicBezTo>
                <a:cubicBezTo>
                  <a:pt x="4369439" y="404636"/>
                  <a:pt x="4434172" y="324723"/>
                  <a:pt x="4493022" y="241013"/>
                </a:cubicBezTo>
                <a:cubicBezTo>
                  <a:pt x="4532554" y="184780"/>
                  <a:pt x="4463565" y="137409"/>
                  <a:pt x="4399614" y="146146"/>
                </a:cubicBezTo>
                <a:close/>
                <a:moveTo>
                  <a:pt x="5414983" y="131961"/>
                </a:moveTo>
                <a:cubicBezTo>
                  <a:pt x="5397908" y="132130"/>
                  <a:pt x="5380238" y="137373"/>
                  <a:pt x="5364501" y="149521"/>
                </a:cubicBezTo>
                <a:lnTo>
                  <a:pt x="5364757" y="149521"/>
                </a:lnTo>
                <a:cubicBezTo>
                  <a:pt x="5266249" y="225448"/>
                  <a:pt x="5183861" y="304412"/>
                  <a:pt x="5103518" y="391348"/>
                </a:cubicBezTo>
                <a:cubicBezTo>
                  <a:pt x="5027526" y="473539"/>
                  <a:pt x="4924156" y="557249"/>
                  <a:pt x="4885008" y="652916"/>
                </a:cubicBezTo>
                <a:cubicBezTo>
                  <a:pt x="4865819" y="699801"/>
                  <a:pt x="4946161" y="753329"/>
                  <a:pt x="5004498" y="721060"/>
                </a:cubicBezTo>
                <a:cubicBezTo>
                  <a:pt x="5107612" y="664115"/>
                  <a:pt x="5174393" y="573762"/>
                  <a:pt x="5249362" y="496887"/>
                </a:cubicBezTo>
                <a:cubicBezTo>
                  <a:pt x="5337380" y="406534"/>
                  <a:pt x="5417211" y="318079"/>
                  <a:pt x="5484247" y="218045"/>
                </a:cubicBezTo>
                <a:cubicBezTo>
                  <a:pt x="5512071" y="176618"/>
                  <a:pt x="5466208" y="131454"/>
                  <a:pt x="5414983" y="131961"/>
                </a:cubicBezTo>
                <a:close/>
                <a:moveTo>
                  <a:pt x="6651236" y="91088"/>
                </a:moveTo>
                <a:cubicBezTo>
                  <a:pt x="6614973" y="89081"/>
                  <a:pt x="6577181" y="99268"/>
                  <a:pt x="6554537" y="125606"/>
                </a:cubicBezTo>
                <a:lnTo>
                  <a:pt x="6554281" y="125225"/>
                </a:lnTo>
                <a:cubicBezTo>
                  <a:pt x="6499782" y="188244"/>
                  <a:pt x="6456285" y="252213"/>
                  <a:pt x="6413298" y="319978"/>
                </a:cubicBezTo>
                <a:cubicBezTo>
                  <a:pt x="6373639" y="382617"/>
                  <a:pt x="6319396" y="438613"/>
                  <a:pt x="6340121" y="509414"/>
                </a:cubicBezTo>
                <a:cubicBezTo>
                  <a:pt x="6353426" y="554591"/>
                  <a:pt x="6423277" y="566929"/>
                  <a:pt x="6472659" y="549466"/>
                </a:cubicBezTo>
                <a:cubicBezTo>
                  <a:pt x="6556584" y="519665"/>
                  <a:pt x="6586776" y="441081"/>
                  <a:pt x="6626691" y="382617"/>
                </a:cubicBezTo>
                <a:cubicBezTo>
                  <a:pt x="6671212" y="317510"/>
                  <a:pt x="6709593" y="253163"/>
                  <a:pt x="6742598" y="184448"/>
                </a:cubicBezTo>
                <a:cubicBezTo>
                  <a:pt x="6767865" y="131656"/>
                  <a:pt x="6711674" y="94434"/>
                  <a:pt x="6651236" y="91088"/>
                </a:cubicBezTo>
                <a:close/>
                <a:moveTo>
                  <a:pt x="2169204" y="5523"/>
                </a:moveTo>
                <a:cubicBezTo>
                  <a:pt x="2147435" y="5369"/>
                  <a:pt x="2125686" y="11336"/>
                  <a:pt x="2108095" y="25762"/>
                </a:cubicBezTo>
                <a:cubicBezTo>
                  <a:pt x="2014449" y="102258"/>
                  <a:pt x="1929757" y="182171"/>
                  <a:pt x="1844810" y="263982"/>
                </a:cubicBezTo>
                <a:cubicBezTo>
                  <a:pt x="1766515" y="339529"/>
                  <a:pt x="1651630" y="420012"/>
                  <a:pt x="1613506" y="511693"/>
                </a:cubicBezTo>
                <a:cubicBezTo>
                  <a:pt x="1594572" y="556870"/>
                  <a:pt x="1665448" y="593314"/>
                  <a:pt x="1718155" y="571295"/>
                </a:cubicBezTo>
                <a:cubicBezTo>
                  <a:pt x="1830993" y="524220"/>
                  <a:pt x="1913126" y="423238"/>
                  <a:pt x="1996027" y="350539"/>
                </a:cubicBezTo>
                <a:cubicBezTo>
                  <a:pt x="2086091" y="271764"/>
                  <a:pt x="2172574" y="192990"/>
                  <a:pt x="2253939" y="109092"/>
                </a:cubicBezTo>
                <a:cubicBezTo>
                  <a:pt x="2299996" y="61542"/>
                  <a:pt x="2234510" y="5985"/>
                  <a:pt x="2169204" y="5523"/>
                </a:cubicBezTo>
                <a:close/>
                <a:moveTo>
                  <a:pt x="8139316" y="6"/>
                </a:moveTo>
                <a:cubicBezTo>
                  <a:pt x="8119494" y="231"/>
                  <a:pt x="8099137" y="6542"/>
                  <a:pt x="8081290" y="21206"/>
                </a:cubicBezTo>
                <a:lnTo>
                  <a:pt x="8081034" y="21016"/>
                </a:lnTo>
                <a:cubicBezTo>
                  <a:pt x="7985340" y="99600"/>
                  <a:pt x="7904999" y="180651"/>
                  <a:pt x="7826191" y="268726"/>
                </a:cubicBezTo>
                <a:cubicBezTo>
                  <a:pt x="7751479" y="352056"/>
                  <a:pt x="7648877" y="437474"/>
                  <a:pt x="7611521" y="534090"/>
                </a:cubicBezTo>
                <a:cubicBezTo>
                  <a:pt x="7591819" y="584771"/>
                  <a:pt x="7678045" y="644943"/>
                  <a:pt x="7742267" y="608688"/>
                </a:cubicBezTo>
                <a:cubicBezTo>
                  <a:pt x="7845894" y="550035"/>
                  <a:pt x="7911907" y="459302"/>
                  <a:pt x="7986620" y="380718"/>
                </a:cubicBezTo>
                <a:cubicBezTo>
                  <a:pt x="8073103" y="289796"/>
                  <a:pt x="8153188" y="200772"/>
                  <a:pt x="8220993" y="101118"/>
                </a:cubicBezTo>
                <a:cubicBezTo>
                  <a:pt x="8253424" y="53427"/>
                  <a:pt x="8198781" y="-671"/>
                  <a:pt x="8139316" y="6"/>
                </a:cubicBezTo>
                <a:close/>
              </a:path>
            </a:pathLst>
          </a:custGeom>
          <a:solidFill>
            <a:schemeClr val="bg2"/>
          </a:solidFill>
          <a:ln w="22924" cap="flat">
            <a:noFill/>
            <a:prstDash val="solid"/>
            <a:miter/>
          </a:ln>
        </p:spPr>
        <p:txBody>
          <a:bodyPr wrap="square" rtlCol="0" anchor="ctr">
            <a:noAutofit/>
          </a:bodyPr>
          <a:lstStyle/>
          <a:p>
            <a:endParaRPr lang="es-SV">
              <a:latin typeface="Lato Light" panose="020F0302020204030203" pitchFamily="34" charset="0"/>
            </a:endParaRPr>
          </a:p>
        </p:txBody>
      </p:sp>
      <p:sp>
        <p:nvSpPr>
          <p:cNvPr id="6" name="CuadroTexto 5">
            <a:extLst>
              <a:ext uri="{FF2B5EF4-FFF2-40B4-BE49-F238E27FC236}">
                <a16:creationId xmlns:a16="http://schemas.microsoft.com/office/drawing/2014/main" id="{A5B7A5E6-88F2-2D82-4530-B9D1E7EF1ADA}"/>
              </a:ext>
            </a:extLst>
          </p:cNvPr>
          <p:cNvSpPr txBox="1"/>
          <p:nvPr/>
        </p:nvSpPr>
        <p:spPr>
          <a:xfrm>
            <a:off x="14863255" y="6262255"/>
            <a:ext cx="8796812" cy="5484578"/>
          </a:xfrm>
          <a:prstGeom prst="rect">
            <a:avLst/>
          </a:prstGeom>
          <a:noFill/>
        </p:spPr>
        <p:txBody>
          <a:bodyPr wrap="square" rtlCol="0">
            <a:spAutoFit/>
          </a:bodyPr>
          <a:lstStyle/>
          <a:p>
            <a:pPr algn="ctr" rtl="1">
              <a:lnSpc>
                <a:spcPct val="120000"/>
              </a:lnSpc>
            </a:pPr>
            <a:r>
              <a:rPr lang="ar-SA" dirty="0">
                <a:solidFill>
                  <a:schemeClr val="tx2"/>
                </a:solidFill>
              </a:rPr>
              <a:t>الملح ينتج عن تفاعل مادة حامضية وأخرى قاعدية وعندما يتحلل الملح في الماء يتفك إلى أيونات سالبة</a:t>
            </a:r>
            <a:r>
              <a:rPr lang="en-US" dirty="0">
                <a:solidFill>
                  <a:schemeClr val="tx2"/>
                </a:solidFill>
              </a:rPr>
              <a:t> CL </a:t>
            </a:r>
            <a:r>
              <a:rPr lang="ar-SA" dirty="0">
                <a:solidFill>
                  <a:schemeClr val="tx2"/>
                </a:solidFill>
              </a:rPr>
              <a:t>وموجبة</a:t>
            </a:r>
            <a:r>
              <a:rPr lang="en-US" dirty="0">
                <a:solidFill>
                  <a:schemeClr val="tx2"/>
                </a:solidFill>
              </a:rPr>
              <a:t> +</a:t>
            </a:r>
            <a:r>
              <a:rPr lang="en-US" dirty="0" smtClean="0">
                <a:solidFill>
                  <a:schemeClr val="tx2"/>
                </a:solidFill>
              </a:rPr>
              <a:t>NA</a:t>
            </a:r>
            <a:r>
              <a:rPr lang="ar-IQ" dirty="0">
                <a:solidFill>
                  <a:schemeClr val="tx2"/>
                </a:solidFill>
              </a:rPr>
              <a:t> </a:t>
            </a:r>
            <a:endParaRPr lang="ar-IQ" dirty="0" smtClean="0">
              <a:solidFill>
                <a:schemeClr val="tx2"/>
              </a:solidFill>
            </a:endParaRPr>
          </a:p>
          <a:p>
            <a:pPr algn="ctr" rtl="1">
              <a:lnSpc>
                <a:spcPct val="120000"/>
              </a:lnSpc>
            </a:pPr>
            <a:endParaRPr lang="ar-IQ" sz="3200" dirty="0">
              <a:solidFill>
                <a:schemeClr val="tx2"/>
              </a:solidFill>
              <a:latin typeface="Lato Light" panose="020F0302020204030203" pitchFamily="34" charset="0"/>
            </a:endParaRPr>
          </a:p>
          <a:p>
            <a:pPr algn="ctr" rtl="1"/>
            <a:r>
              <a:rPr lang="en-US" dirty="0">
                <a:solidFill>
                  <a:schemeClr val="tx2"/>
                </a:solidFill>
              </a:rPr>
              <a:t>- </a:t>
            </a:r>
            <a:r>
              <a:rPr lang="ar-SA" dirty="0">
                <a:solidFill>
                  <a:schemeClr val="tx2"/>
                </a:solidFill>
              </a:rPr>
              <a:t>تدخل في تكوين الأنسجة</a:t>
            </a:r>
            <a:r>
              <a:rPr lang="en-US" dirty="0">
                <a:solidFill>
                  <a:schemeClr val="tx2"/>
                </a:solidFill>
              </a:rPr>
              <a:t>.</a:t>
            </a:r>
          </a:p>
          <a:p>
            <a:pPr algn="ctr" rtl="1"/>
            <a:r>
              <a:rPr lang="en-US" dirty="0">
                <a:solidFill>
                  <a:schemeClr val="tx2"/>
                </a:solidFill>
              </a:rPr>
              <a:t>- </a:t>
            </a:r>
            <a:r>
              <a:rPr lang="ar-SA" dirty="0">
                <a:solidFill>
                  <a:schemeClr val="tx2"/>
                </a:solidFill>
              </a:rPr>
              <a:t>تبادل الغازات</a:t>
            </a:r>
            <a:r>
              <a:rPr lang="en-US" dirty="0">
                <a:solidFill>
                  <a:schemeClr val="tx2"/>
                </a:solidFill>
              </a:rPr>
              <a:t>.</a:t>
            </a:r>
          </a:p>
          <a:p>
            <a:pPr algn="ctr" rtl="1"/>
            <a:r>
              <a:rPr lang="en-US" dirty="0">
                <a:solidFill>
                  <a:schemeClr val="tx2"/>
                </a:solidFill>
              </a:rPr>
              <a:t>- </a:t>
            </a:r>
            <a:r>
              <a:rPr lang="ar-SA" dirty="0">
                <a:solidFill>
                  <a:schemeClr val="tx2"/>
                </a:solidFill>
              </a:rPr>
              <a:t>تساعد في الهضم</a:t>
            </a:r>
            <a:r>
              <a:rPr lang="en-US" dirty="0">
                <a:solidFill>
                  <a:schemeClr val="tx2"/>
                </a:solidFill>
              </a:rPr>
              <a:t>.</a:t>
            </a:r>
          </a:p>
          <a:p>
            <a:pPr algn="ctr" rtl="1"/>
            <a:r>
              <a:rPr lang="en-US" dirty="0">
                <a:solidFill>
                  <a:schemeClr val="tx2"/>
                </a:solidFill>
              </a:rPr>
              <a:t>- </a:t>
            </a:r>
            <a:r>
              <a:rPr lang="ar-SA" dirty="0">
                <a:solidFill>
                  <a:schemeClr val="tx2"/>
                </a:solidFill>
              </a:rPr>
              <a:t>بناء العظام</a:t>
            </a:r>
            <a:r>
              <a:rPr lang="en-US" dirty="0">
                <a:solidFill>
                  <a:schemeClr val="tx2"/>
                </a:solidFill>
              </a:rPr>
              <a:t> .</a:t>
            </a:r>
          </a:p>
          <a:p>
            <a:pPr algn="ctr" rtl="1">
              <a:lnSpc>
                <a:spcPct val="120000"/>
              </a:lnSpc>
            </a:pPr>
            <a:endParaRPr lang="en-US" sz="3200" dirty="0">
              <a:solidFill>
                <a:schemeClr val="tx2"/>
              </a:solidFill>
              <a:latin typeface="Lato Light" panose="020F0302020204030203" pitchFamily="34" charset="0"/>
            </a:endParaRPr>
          </a:p>
        </p:txBody>
      </p:sp>
      <p:sp>
        <p:nvSpPr>
          <p:cNvPr id="7" name="CuadroTexto 6">
            <a:extLst>
              <a:ext uri="{FF2B5EF4-FFF2-40B4-BE49-F238E27FC236}">
                <a16:creationId xmlns:a16="http://schemas.microsoft.com/office/drawing/2014/main" id="{A57636A0-5211-85BC-4266-614AD9CBE7BD}"/>
              </a:ext>
            </a:extLst>
          </p:cNvPr>
          <p:cNvSpPr txBox="1"/>
          <p:nvPr/>
        </p:nvSpPr>
        <p:spPr>
          <a:xfrm>
            <a:off x="15081738" y="4341547"/>
            <a:ext cx="7772400" cy="1446550"/>
          </a:xfrm>
          <a:prstGeom prst="rect">
            <a:avLst/>
          </a:prstGeom>
          <a:noFill/>
        </p:spPr>
        <p:txBody>
          <a:bodyPr wrap="square" rtlCol="0" anchor="b">
            <a:spAutoFit/>
          </a:bodyPr>
          <a:lstStyle/>
          <a:p>
            <a:pPr algn="r"/>
            <a:r>
              <a:rPr lang="ar-IQ" sz="8800" dirty="0" smtClean="0">
                <a:solidFill>
                  <a:schemeClr val="accent3">
                    <a:lumMod val="50000"/>
                  </a:schemeClr>
                </a:solidFill>
                <a:latin typeface="Titan One" panose="02000000000000000000" pitchFamily="2" charset="0"/>
              </a:rPr>
              <a:t>الاملاح و وظائفها </a:t>
            </a:r>
            <a:endParaRPr lang="es-SV" sz="8800" dirty="0">
              <a:solidFill>
                <a:schemeClr val="accent3">
                  <a:lumMod val="50000"/>
                </a:schemeClr>
              </a:solidFill>
              <a:latin typeface="Titan One" panose="02000000000000000000" pitchFamily="2" charset="0"/>
            </a:endParaRPr>
          </a:p>
        </p:txBody>
      </p:sp>
    </p:spTree>
    <p:extLst>
      <p:ext uri="{BB962C8B-B14F-4D97-AF65-F5344CB8AC3E}">
        <p14:creationId xmlns:p14="http://schemas.microsoft.com/office/powerpoint/2010/main" val="6442098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7" name="Forma libre 26">
            <a:extLst>
              <a:ext uri="{FF2B5EF4-FFF2-40B4-BE49-F238E27FC236}">
                <a16:creationId xmlns:a16="http://schemas.microsoft.com/office/drawing/2014/main" id="{66463BC3-CACB-E5F7-BD00-CF183A6173EE}"/>
              </a:ext>
            </a:extLst>
          </p:cNvPr>
          <p:cNvSpPr/>
          <p:nvPr/>
        </p:nvSpPr>
        <p:spPr>
          <a:xfrm rot="16200000">
            <a:off x="10335337" y="-326315"/>
            <a:ext cx="3706978" cy="24377650"/>
          </a:xfrm>
          <a:custGeom>
            <a:avLst/>
            <a:gdLst>
              <a:gd name="connsiteX0" fmla="*/ 3706950 w 3706978"/>
              <a:gd name="connsiteY0" fmla="*/ 6567881 h 24377650"/>
              <a:gd name="connsiteX1" fmla="*/ 3683018 w 3706978"/>
              <a:gd name="connsiteY1" fmla="*/ 7624658 h 24377650"/>
              <a:gd name="connsiteX2" fmla="*/ 1895702 w 3706978"/>
              <a:gd name="connsiteY2" fmla="*/ 20565052 h 24377650"/>
              <a:gd name="connsiteX3" fmla="*/ 2928089 w 3706978"/>
              <a:gd name="connsiteY3" fmla="*/ 24052530 h 24377650"/>
              <a:gd name="connsiteX4" fmla="*/ 2996552 w 3706978"/>
              <a:gd name="connsiteY4" fmla="*/ 24377650 h 24377650"/>
              <a:gd name="connsiteX5" fmla="*/ 0 w 3706978"/>
              <a:gd name="connsiteY5" fmla="*/ 24377650 h 24377650"/>
              <a:gd name="connsiteX6" fmla="*/ 0 w 3706978"/>
              <a:gd name="connsiteY6" fmla="*/ 0 h 24377650"/>
              <a:gd name="connsiteX7" fmla="*/ 326669 w 3706978"/>
              <a:gd name="connsiteY7" fmla="*/ 0 h 24377650"/>
              <a:gd name="connsiteX8" fmla="*/ 2886337 w 3706978"/>
              <a:gd name="connsiteY8" fmla="*/ 0 h 24377650"/>
              <a:gd name="connsiteX9" fmla="*/ 3706950 w 3706978"/>
              <a:gd name="connsiteY9" fmla="*/ 6567881 h 2437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6978" h="24377650">
                <a:moveTo>
                  <a:pt x="3706950" y="6567881"/>
                </a:moveTo>
                <a:cubicBezTo>
                  <a:pt x="3706374" y="6951345"/>
                  <a:pt x="3697028" y="7304186"/>
                  <a:pt x="3683018" y="7624658"/>
                </a:cubicBezTo>
                <a:cubicBezTo>
                  <a:pt x="3385776" y="14428059"/>
                  <a:pt x="557825" y="16498394"/>
                  <a:pt x="1895702" y="20565052"/>
                </a:cubicBezTo>
                <a:cubicBezTo>
                  <a:pt x="2084192" y="21137970"/>
                  <a:pt x="2548479" y="22337620"/>
                  <a:pt x="2928089" y="24052530"/>
                </a:cubicBezTo>
                <a:lnTo>
                  <a:pt x="2996552" y="24377650"/>
                </a:lnTo>
                <a:lnTo>
                  <a:pt x="0" y="24377650"/>
                </a:lnTo>
                <a:lnTo>
                  <a:pt x="0" y="0"/>
                </a:lnTo>
                <a:lnTo>
                  <a:pt x="326669" y="0"/>
                </a:lnTo>
                <a:cubicBezTo>
                  <a:pt x="1779453" y="0"/>
                  <a:pt x="2886337" y="0"/>
                  <a:pt x="2886337" y="0"/>
                </a:cubicBezTo>
                <a:cubicBezTo>
                  <a:pt x="3547256" y="2669517"/>
                  <a:pt x="3709446" y="4906206"/>
                  <a:pt x="3706950" y="6567881"/>
                </a:cubicBezTo>
                <a:close/>
              </a:path>
            </a:pathLst>
          </a:custGeom>
          <a:solidFill>
            <a:schemeClr val="accent5">
              <a:lumMod val="90000"/>
            </a:schemeClr>
          </a:solidFill>
          <a:ln w="13222" cap="flat">
            <a:noFill/>
            <a:prstDash val="solid"/>
            <a:miter/>
          </a:ln>
        </p:spPr>
        <p:txBody>
          <a:bodyPr rtlCol="0" anchor="ctr"/>
          <a:lstStyle/>
          <a:p>
            <a:endParaRPr lang="es-SV">
              <a:latin typeface="Lato Light" panose="020F0302020204030203" pitchFamily="34" charset="0"/>
            </a:endParaRPr>
          </a:p>
        </p:txBody>
      </p:sp>
      <p:sp>
        <p:nvSpPr>
          <p:cNvPr id="17" name="Forma libre 16">
            <a:extLst>
              <a:ext uri="{FF2B5EF4-FFF2-40B4-BE49-F238E27FC236}">
                <a16:creationId xmlns:a16="http://schemas.microsoft.com/office/drawing/2014/main" id="{F38A1942-79C9-9533-94AC-24254F368DAF}"/>
              </a:ext>
            </a:extLst>
          </p:cNvPr>
          <p:cNvSpPr/>
          <p:nvPr/>
        </p:nvSpPr>
        <p:spPr>
          <a:xfrm rot="18632122">
            <a:off x="17384350" y="712453"/>
            <a:ext cx="5067384" cy="9062475"/>
          </a:xfrm>
          <a:custGeom>
            <a:avLst/>
            <a:gdLst>
              <a:gd name="connsiteX0" fmla="*/ 2503054 w 4291173"/>
              <a:gd name="connsiteY0" fmla="*/ 3764201 h 7674305"/>
              <a:gd name="connsiteX1" fmla="*/ 2503248 w 4291173"/>
              <a:gd name="connsiteY1" fmla="*/ 3764590 h 7674305"/>
              <a:gd name="connsiteX2" fmla="*/ 2503121 w 4291173"/>
              <a:gd name="connsiteY2" fmla="*/ 3764376 h 7674305"/>
              <a:gd name="connsiteX3" fmla="*/ 489616 w 4291173"/>
              <a:gd name="connsiteY3" fmla="*/ 3100118 h 7674305"/>
              <a:gd name="connsiteX4" fmla="*/ 305190 w 4291173"/>
              <a:gd name="connsiteY4" fmla="*/ 3240706 h 7674305"/>
              <a:gd name="connsiteX5" fmla="*/ 467162 w 4291173"/>
              <a:gd name="connsiteY5" fmla="*/ 3553403 h 7674305"/>
              <a:gd name="connsiteX6" fmla="*/ 467356 w 4291173"/>
              <a:gd name="connsiteY6" fmla="*/ 3553403 h 7674305"/>
              <a:gd name="connsiteX7" fmla="*/ 2253121 w 4291173"/>
              <a:gd name="connsiteY7" fmla="*/ 3933968 h 7674305"/>
              <a:gd name="connsiteX8" fmla="*/ 1899339 w 4291173"/>
              <a:gd name="connsiteY8" fmla="*/ 3622826 h 7674305"/>
              <a:gd name="connsiteX9" fmla="*/ 1447327 w 4291173"/>
              <a:gd name="connsiteY9" fmla="*/ 3347272 h 7674305"/>
              <a:gd name="connsiteX10" fmla="*/ 583023 w 4291173"/>
              <a:gd name="connsiteY10" fmla="*/ 3106332 h 7674305"/>
              <a:gd name="connsiteX11" fmla="*/ 489616 w 4291173"/>
              <a:gd name="connsiteY11" fmla="*/ 3100118 h 7674305"/>
              <a:gd name="connsiteX12" fmla="*/ 508043 w 4291173"/>
              <a:gd name="connsiteY12" fmla="*/ 2794024 h 7674305"/>
              <a:gd name="connsiteX13" fmla="*/ 1619762 w 4291173"/>
              <a:gd name="connsiteY13" fmla="*/ 3057911 h 7674305"/>
              <a:gd name="connsiteX14" fmla="*/ 2095798 w 4291173"/>
              <a:gd name="connsiteY14" fmla="*/ 3350383 h 7674305"/>
              <a:gd name="connsiteX15" fmla="*/ 2466334 w 4291173"/>
              <a:gd name="connsiteY15" fmla="*/ 3702493 h 7674305"/>
              <a:gd name="connsiteX16" fmla="*/ 2503121 w 4291173"/>
              <a:gd name="connsiteY16" fmla="*/ 3764376 h 7674305"/>
              <a:gd name="connsiteX17" fmla="*/ 2514860 w 4291173"/>
              <a:gd name="connsiteY17" fmla="*/ 3795166 h 7674305"/>
              <a:gd name="connsiteX18" fmla="*/ 2428461 w 4291173"/>
              <a:gd name="connsiteY18" fmla="*/ 3977722 h 7674305"/>
              <a:gd name="connsiteX19" fmla="*/ 2362200 w 4291173"/>
              <a:gd name="connsiteY19" fmla="*/ 4192993 h 7674305"/>
              <a:gd name="connsiteX20" fmla="*/ 908905 w 4291173"/>
              <a:gd name="connsiteY20" fmla="*/ 4255221 h 7674305"/>
              <a:gd name="connsiteX21" fmla="*/ 56613 w 4291173"/>
              <a:gd name="connsiteY21" fmla="*/ 3560987 h 7674305"/>
              <a:gd name="connsiteX22" fmla="*/ 40919 w 4291173"/>
              <a:gd name="connsiteY22" fmla="*/ 3065689 h 7674305"/>
              <a:gd name="connsiteX23" fmla="*/ 508043 w 4291173"/>
              <a:gd name="connsiteY23" fmla="*/ 2794024 h 7674305"/>
              <a:gd name="connsiteX24" fmla="*/ 3957571 w 4291173"/>
              <a:gd name="connsiteY24" fmla="*/ 1694576 h 7674305"/>
              <a:gd name="connsiteX25" fmla="*/ 4036754 w 4291173"/>
              <a:gd name="connsiteY25" fmla="*/ 1944220 h 7674305"/>
              <a:gd name="connsiteX26" fmla="*/ 3011833 w 4291173"/>
              <a:gd name="connsiteY26" fmla="*/ 2941427 h 7674305"/>
              <a:gd name="connsiteX27" fmla="*/ 3161793 w 4291173"/>
              <a:gd name="connsiteY27" fmla="*/ 3842181 h 7674305"/>
              <a:gd name="connsiteX28" fmla="*/ 3712034 w 4291173"/>
              <a:gd name="connsiteY28" fmla="*/ 4088566 h 7674305"/>
              <a:gd name="connsiteX29" fmla="*/ 4173346 w 4291173"/>
              <a:gd name="connsiteY29" fmla="*/ 4486827 h 7674305"/>
              <a:gd name="connsiteX30" fmla="*/ 4174121 w 4291173"/>
              <a:gd name="connsiteY30" fmla="*/ 5905826 h 7674305"/>
              <a:gd name="connsiteX31" fmla="*/ 4051091 w 4291173"/>
              <a:gd name="connsiteY31" fmla="*/ 6719654 h 7674305"/>
              <a:gd name="connsiteX32" fmla="*/ 3897644 w 4291173"/>
              <a:gd name="connsiteY32" fmla="*/ 7544762 h 7674305"/>
              <a:gd name="connsiteX33" fmla="*/ 3539019 w 4291173"/>
              <a:gd name="connsiteY33" fmla="*/ 7496146 h 7674305"/>
              <a:gd name="connsiteX34" fmla="*/ 3664566 w 4291173"/>
              <a:gd name="connsiteY34" fmla="*/ 6514301 h 7674305"/>
              <a:gd name="connsiteX35" fmla="*/ 3810264 w 4291173"/>
              <a:gd name="connsiteY35" fmla="*/ 5588461 h 7674305"/>
              <a:gd name="connsiteX36" fmla="*/ 3871294 w 4291173"/>
              <a:gd name="connsiteY36" fmla="*/ 4888005 h 7674305"/>
              <a:gd name="connsiteX37" fmla="*/ 3601792 w 4291173"/>
              <a:gd name="connsiteY37" fmla="*/ 4492077 h 7674305"/>
              <a:gd name="connsiteX38" fmla="*/ 3046127 w 4291173"/>
              <a:gd name="connsiteY38" fmla="*/ 4256777 h 7674305"/>
              <a:gd name="connsiteX39" fmla="*/ 2625115 w 4291173"/>
              <a:gd name="connsiteY39" fmla="*/ 3784231 h 7674305"/>
              <a:gd name="connsiteX40" fmla="*/ 2778950 w 4291173"/>
              <a:gd name="connsiteY40" fmla="*/ 2577781 h 7674305"/>
              <a:gd name="connsiteX41" fmla="*/ 3901131 w 4291173"/>
              <a:gd name="connsiteY41" fmla="*/ 1711253 h 7674305"/>
              <a:gd name="connsiteX42" fmla="*/ 3957571 w 4291173"/>
              <a:gd name="connsiteY42" fmla="*/ 1694576 h 7674305"/>
              <a:gd name="connsiteX43" fmla="*/ 1420800 w 4291173"/>
              <a:gd name="connsiteY43" fmla="*/ 733974 h 7674305"/>
              <a:gd name="connsiteX44" fmla="*/ 1574813 w 4291173"/>
              <a:gd name="connsiteY44" fmla="*/ 756049 h 7674305"/>
              <a:gd name="connsiteX45" fmla="*/ 1574619 w 4291173"/>
              <a:gd name="connsiteY45" fmla="*/ 755854 h 7674305"/>
              <a:gd name="connsiteX46" fmla="*/ 2067899 w 4291173"/>
              <a:gd name="connsiteY46" fmla="*/ 1709891 h 7674305"/>
              <a:gd name="connsiteX47" fmla="*/ 1537226 w 4291173"/>
              <a:gd name="connsiteY47" fmla="*/ 1889186 h 7674305"/>
              <a:gd name="connsiteX48" fmla="*/ 1416909 w 4291173"/>
              <a:gd name="connsiteY48" fmla="*/ 1425197 h 7674305"/>
              <a:gd name="connsiteX49" fmla="*/ 1615500 w 4291173"/>
              <a:gd name="connsiteY49" fmla="*/ 1531569 h 7674305"/>
              <a:gd name="connsiteX50" fmla="*/ 1794328 w 4291173"/>
              <a:gd name="connsiteY50" fmla="*/ 1596325 h 7674305"/>
              <a:gd name="connsiteX51" fmla="*/ 1777085 w 4291173"/>
              <a:gd name="connsiteY51" fmla="*/ 1211287 h 7674305"/>
              <a:gd name="connsiteX52" fmla="*/ 1111758 w 4291173"/>
              <a:gd name="connsiteY52" fmla="*/ 1082747 h 7674305"/>
              <a:gd name="connsiteX53" fmla="*/ 751583 w 4291173"/>
              <a:gd name="connsiteY53" fmla="*/ 1677221 h 7674305"/>
              <a:gd name="connsiteX54" fmla="*/ 1142176 w 4291173"/>
              <a:gd name="connsiteY54" fmla="*/ 2265278 h 7674305"/>
              <a:gd name="connsiteX55" fmla="*/ 1827459 w 4291173"/>
              <a:gd name="connsiteY55" fmla="*/ 2173881 h 7674305"/>
              <a:gd name="connsiteX56" fmla="*/ 2008418 w 4291173"/>
              <a:gd name="connsiteY56" fmla="*/ 2397513 h 7674305"/>
              <a:gd name="connsiteX57" fmla="*/ 753326 w 4291173"/>
              <a:gd name="connsiteY57" fmla="*/ 2359204 h 7674305"/>
              <a:gd name="connsiteX58" fmla="*/ 562292 w 4291173"/>
              <a:gd name="connsiteY58" fmla="*/ 1255625 h 7674305"/>
              <a:gd name="connsiteX59" fmla="*/ 1420800 w 4291173"/>
              <a:gd name="connsiteY59" fmla="*/ 733974 h 7674305"/>
              <a:gd name="connsiteX60" fmla="*/ 3606231 w 4291173"/>
              <a:gd name="connsiteY60" fmla="*/ 318423 h 7674305"/>
              <a:gd name="connsiteX61" fmla="*/ 3576024 w 4291173"/>
              <a:gd name="connsiteY61" fmla="*/ 325701 h 7674305"/>
              <a:gd name="connsiteX62" fmla="*/ 3289085 w 4291173"/>
              <a:gd name="connsiteY62" fmla="*/ 571308 h 7674305"/>
              <a:gd name="connsiteX63" fmla="*/ 2763837 w 4291173"/>
              <a:gd name="connsiteY63" fmla="*/ 1748978 h 7674305"/>
              <a:gd name="connsiteX64" fmla="*/ 2941309 w 4291173"/>
              <a:gd name="connsiteY64" fmla="*/ 1575128 h 7674305"/>
              <a:gd name="connsiteX65" fmla="*/ 3238905 w 4291173"/>
              <a:gd name="connsiteY65" fmla="*/ 1203897 h 7674305"/>
              <a:gd name="connsiteX66" fmla="*/ 3625817 w 4291173"/>
              <a:gd name="connsiteY66" fmla="*/ 462214 h 7674305"/>
              <a:gd name="connsiteX67" fmla="*/ 3606231 w 4291173"/>
              <a:gd name="connsiteY67" fmla="*/ 318423 h 7674305"/>
              <a:gd name="connsiteX68" fmla="*/ 3653356 w 4291173"/>
              <a:gd name="connsiteY68" fmla="*/ 1257 h 7674305"/>
              <a:gd name="connsiteX69" fmla="*/ 3782171 w 4291173"/>
              <a:gd name="connsiteY69" fmla="*/ 42368 h 7674305"/>
              <a:gd name="connsiteX70" fmla="*/ 3782558 w 4291173"/>
              <a:gd name="connsiteY70" fmla="*/ 42368 h 7674305"/>
              <a:gd name="connsiteX71" fmla="*/ 3947631 w 4291173"/>
              <a:gd name="connsiteY71" fmla="*/ 438684 h 7674305"/>
              <a:gd name="connsiteX72" fmla="*/ 3780427 w 4291173"/>
              <a:gd name="connsiteY72" fmla="*/ 902285 h 7674305"/>
              <a:gd name="connsiteX73" fmla="*/ 3527200 w 4291173"/>
              <a:gd name="connsiteY73" fmla="*/ 1354412 h 7674305"/>
              <a:gd name="connsiteX74" fmla="*/ 3198605 w 4291173"/>
              <a:gd name="connsiteY74" fmla="*/ 1787676 h 7674305"/>
              <a:gd name="connsiteX75" fmla="*/ 2784762 w 4291173"/>
              <a:gd name="connsiteY75" fmla="*/ 2134209 h 7674305"/>
              <a:gd name="connsiteX76" fmla="*/ 2725669 w 4291173"/>
              <a:gd name="connsiteY76" fmla="*/ 2134209 h 7674305"/>
              <a:gd name="connsiteX77" fmla="*/ 2483098 w 4291173"/>
              <a:gd name="connsiteY77" fmla="*/ 2051757 h 7674305"/>
              <a:gd name="connsiteX78" fmla="*/ 2686920 w 4291173"/>
              <a:gd name="connsiteY78" fmla="*/ 942733 h 7674305"/>
              <a:gd name="connsiteX79" fmla="*/ 3288891 w 4291173"/>
              <a:gd name="connsiteY79" fmla="*/ 141544 h 7674305"/>
              <a:gd name="connsiteX80" fmla="*/ 3653356 w 4291173"/>
              <a:gd name="connsiteY80" fmla="*/ 1257 h 767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291173" h="7674305">
                <a:moveTo>
                  <a:pt x="2503054" y="3764201"/>
                </a:moveTo>
                <a:lnTo>
                  <a:pt x="2503248" y="3764590"/>
                </a:lnTo>
                <a:lnTo>
                  <a:pt x="2503121" y="3764376"/>
                </a:lnTo>
                <a:close/>
                <a:moveTo>
                  <a:pt x="489616" y="3100118"/>
                </a:moveTo>
                <a:cubicBezTo>
                  <a:pt x="393320" y="3098906"/>
                  <a:pt x="299232" y="3120965"/>
                  <a:pt x="305190" y="3240706"/>
                </a:cubicBezTo>
                <a:cubicBezTo>
                  <a:pt x="310808" y="3356995"/>
                  <a:pt x="392376" y="3469589"/>
                  <a:pt x="467162" y="3553403"/>
                </a:cubicBezTo>
                <a:lnTo>
                  <a:pt x="467356" y="3553403"/>
                </a:lnTo>
                <a:cubicBezTo>
                  <a:pt x="911617" y="4051035"/>
                  <a:pt x="1648437" y="4015642"/>
                  <a:pt x="2253121" y="3933968"/>
                </a:cubicBezTo>
                <a:cubicBezTo>
                  <a:pt x="2129123" y="3838292"/>
                  <a:pt x="2024693" y="3717919"/>
                  <a:pt x="1899339" y="3622826"/>
                </a:cubicBezTo>
                <a:cubicBezTo>
                  <a:pt x="1758097" y="3515872"/>
                  <a:pt x="1606200" y="3424863"/>
                  <a:pt x="1447327" y="3347272"/>
                </a:cubicBezTo>
                <a:cubicBezTo>
                  <a:pt x="1176663" y="3215037"/>
                  <a:pt x="882362" y="3135501"/>
                  <a:pt x="583023" y="3106332"/>
                </a:cubicBezTo>
                <a:cubicBezTo>
                  <a:pt x="554058" y="3103512"/>
                  <a:pt x="521714" y="3100522"/>
                  <a:pt x="489616" y="3100118"/>
                </a:cubicBezTo>
                <a:close/>
                <a:moveTo>
                  <a:pt x="508043" y="2794024"/>
                </a:moveTo>
                <a:cubicBezTo>
                  <a:pt x="886237" y="2781967"/>
                  <a:pt x="1280511" y="2898062"/>
                  <a:pt x="1619762" y="3057911"/>
                </a:cubicBezTo>
                <a:cubicBezTo>
                  <a:pt x="1788322" y="3137446"/>
                  <a:pt x="1948163" y="3236817"/>
                  <a:pt x="2095798" y="3350383"/>
                </a:cubicBezTo>
                <a:cubicBezTo>
                  <a:pt x="2226504" y="3451116"/>
                  <a:pt x="2372341" y="3561971"/>
                  <a:pt x="2466334" y="3702493"/>
                </a:cubicBezTo>
                <a:lnTo>
                  <a:pt x="2503121" y="3764376"/>
                </a:lnTo>
                <a:lnTo>
                  <a:pt x="2514860" y="3795166"/>
                </a:lnTo>
                <a:cubicBezTo>
                  <a:pt x="2533442" y="3868525"/>
                  <a:pt x="2491187" y="3947094"/>
                  <a:pt x="2428461" y="3977722"/>
                </a:cubicBezTo>
                <a:cubicBezTo>
                  <a:pt x="2485229" y="4046756"/>
                  <a:pt x="2477092" y="4163823"/>
                  <a:pt x="2362200" y="4192993"/>
                </a:cubicBezTo>
                <a:cubicBezTo>
                  <a:pt x="1889845" y="4313171"/>
                  <a:pt x="1386297" y="4401652"/>
                  <a:pt x="908905" y="4255221"/>
                </a:cubicBezTo>
                <a:cubicBezTo>
                  <a:pt x="560742" y="4148461"/>
                  <a:pt x="195723" y="3914910"/>
                  <a:pt x="56613" y="3560987"/>
                </a:cubicBezTo>
                <a:cubicBezTo>
                  <a:pt x="-3836" y="3407167"/>
                  <a:pt x="-25924" y="3221260"/>
                  <a:pt x="40919" y="3065689"/>
                </a:cubicBezTo>
                <a:cubicBezTo>
                  <a:pt x="122680" y="2875310"/>
                  <a:pt x="312358" y="2800247"/>
                  <a:pt x="508043" y="2794024"/>
                </a:cubicBezTo>
                <a:close/>
                <a:moveTo>
                  <a:pt x="3957571" y="1694576"/>
                </a:moveTo>
                <a:cubicBezTo>
                  <a:pt x="4083290" y="1683818"/>
                  <a:pt x="4160001" y="1857271"/>
                  <a:pt x="4036754" y="1944220"/>
                </a:cubicBezTo>
                <a:cubicBezTo>
                  <a:pt x="3662823" y="2208106"/>
                  <a:pt x="3189693" y="2495329"/>
                  <a:pt x="3011833" y="2941427"/>
                </a:cubicBezTo>
                <a:cubicBezTo>
                  <a:pt x="2894229" y="3236428"/>
                  <a:pt x="2897716" y="3639939"/>
                  <a:pt x="3161793" y="3842181"/>
                </a:cubicBezTo>
                <a:cubicBezTo>
                  <a:pt x="3320666" y="3963915"/>
                  <a:pt x="3531462" y="4009614"/>
                  <a:pt x="3712034" y="4088566"/>
                </a:cubicBezTo>
                <a:cubicBezTo>
                  <a:pt x="3902100" y="4171602"/>
                  <a:pt x="4074922" y="4299170"/>
                  <a:pt x="4173346" y="4486827"/>
                </a:cubicBezTo>
                <a:cubicBezTo>
                  <a:pt x="4398673" y="4916980"/>
                  <a:pt x="4244063" y="5455449"/>
                  <a:pt x="4174121" y="5905826"/>
                </a:cubicBezTo>
                <a:cubicBezTo>
                  <a:pt x="4132078" y="6176908"/>
                  <a:pt x="4091972" y="6448378"/>
                  <a:pt x="4051091" y="6719654"/>
                </a:cubicBezTo>
                <a:cubicBezTo>
                  <a:pt x="4009242" y="6996959"/>
                  <a:pt x="3974949" y="7274847"/>
                  <a:pt x="3897644" y="7544762"/>
                </a:cubicBezTo>
                <a:cubicBezTo>
                  <a:pt x="3841263" y="7741559"/>
                  <a:pt x="3533206" y="7705194"/>
                  <a:pt x="3539019" y="7496146"/>
                </a:cubicBezTo>
                <a:cubicBezTo>
                  <a:pt x="3548318" y="7165947"/>
                  <a:pt x="3612836" y="6840027"/>
                  <a:pt x="3664566" y="6514301"/>
                </a:cubicBezTo>
                <a:cubicBezTo>
                  <a:pt x="3713584" y="6205688"/>
                  <a:pt x="3762602" y="5897269"/>
                  <a:pt x="3810264" y="5588461"/>
                </a:cubicBezTo>
                <a:cubicBezTo>
                  <a:pt x="3845526" y="5360356"/>
                  <a:pt x="3898225" y="5120194"/>
                  <a:pt x="3871294" y="4888005"/>
                </a:cubicBezTo>
                <a:cubicBezTo>
                  <a:pt x="3850176" y="4705404"/>
                  <a:pt x="3761827" y="4576863"/>
                  <a:pt x="3601792" y="4492077"/>
                </a:cubicBezTo>
                <a:cubicBezTo>
                  <a:pt x="3423933" y="4397763"/>
                  <a:pt x="3223405" y="4354008"/>
                  <a:pt x="3046127" y="4256777"/>
                </a:cubicBezTo>
                <a:cubicBezTo>
                  <a:pt x="2854123" y="4151572"/>
                  <a:pt x="2709007" y="3986084"/>
                  <a:pt x="2625115" y="3784231"/>
                </a:cubicBezTo>
                <a:cubicBezTo>
                  <a:pt x="2462755" y="3393166"/>
                  <a:pt x="2542191" y="2921397"/>
                  <a:pt x="2778950" y="2577781"/>
                </a:cubicBezTo>
                <a:cubicBezTo>
                  <a:pt x="3056976" y="2174075"/>
                  <a:pt x="3472951" y="1926912"/>
                  <a:pt x="3901131" y="1711253"/>
                </a:cubicBezTo>
                <a:cubicBezTo>
                  <a:pt x="3920651" y="1701409"/>
                  <a:pt x="3939611" y="1696112"/>
                  <a:pt x="3957571" y="1694576"/>
                </a:cubicBezTo>
                <a:close/>
                <a:moveTo>
                  <a:pt x="1420800" y="733974"/>
                </a:moveTo>
                <a:cubicBezTo>
                  <a:pt x="1471864" y="736463"/>
                  <a:pt x="1523349" y="743701"/>
                  <a:pt x="1574813" y="756049"/>
                </a:cubicBezTo>
                <a:lnTo>
                  <a:pt x="1574619" y="755854"/>
                </a:lnTo>
                <a:cubicBezTo>
                  <a:pt x="1969669" y="850753"/>
                  <a:pt x="2293420" y="1319020"/>
                  <a:pt x="2067899" y="1709891"/>
                </a:cubicBezTo>
                <a:cubicBezTo>
                  <a:pt x="1966375" y="1885686"/>
                  <a:pt x="1725935" y="1994974"/>
                  <a:pt x="1537226" y="1889186"/>
                </a:cubicBezTo>
                <a:cubicBezTo>
                  <a:pt x="1372541" y="1796816"/>
                  <a:pt x="1319261" y="1584463"/>
                  <a:pt x="1416909" y="1425197"/>
                </a:cubicBezTo>
                <a:cubicBezTo>
                  <a:pt x="1485689" y="1312992"/>
                  <a:pt x="1661224" y="1414113"/>
                  <a:pt x="1615500" y="1531569"/>
                </a:cubicBezTo>
                <a:cubicBezTo>
                  <a:pt x="1570163" y="1648246"/>
                  <a:pt x="1733879" y="1658748"/>
                  <a:pt x="1794328" y="1596325"/>
                </a:cubicBezTo>
                <a:cubicBezTo>
                  <a:pt x="1892558" y="1495009"/>
                  <a:pt x="1849352" y="1313575"/>
                  <a:pt x="1777085" y="1211287"/>
                </a:cubicBezTo>
                <a:cubicBezTo>
                  <a:pt x="1624993" y="996017"/>
                  <a:pt x="1334954" y="971903"/>
                  <a:pt x="1111758" y="1082747"/>
                </a:cubicBezTo>
                <a:cubicBezTo>
                  <a:pt x="895537" y="1190091"/>
                  <a:pt x="747320" y="1435115"/>
                  <a:pt x="751583" y="1677221"/>
                </a:cubicBezTo>
                <a:cubicBezTo>
                  <a:pt x="756039" y="1922829"/>
                  <a:pt x="915105" y="2169797"/>
                  <a:pt x="1142176" y="2265278"/>
                </a:cubicBezTo>
                <a:cubicBezTo>
                  <a:pt x="1377385" y="2364260"/>
                  <a:pt x="1618600" y="2304949"/>
                  <a:pt x="1827459" y="2173881"/>
                </a:cubicBezTo>
                <a:cubicBezTo>
                  <a:pt x="1984781" y="2075288"/>
                  <a:pt x="2138035" y="2263723"/>
                  <a:pt x="2008418" y="2397513"/>
                </a:cubicBezTo>
                <a:cubicBezTo>
                  <a:pt x="1676918" y="2739380"/>
                  <a:pt x="1075527" y="2671901"/>
                  <a:pt x="753326" y="2359204"/>
                </a:cubicBezTo>
                <a:cubicBezTo>
                  <a:pt x="459219" y="2073927"/>
                  <a:pt x="376101" y="1622772"/>
                  <a:pt x="562292" y="1255625"/>
                </a:cubicBezTo>
                <a:cubicBezTo>
                  <a:pt x="726565" y="931820"/>
                  <a:pt x="1063355" y="716552"/>
                  <a:pt x="1420800" y="733974"/>
                </a:cubicBezTo>
                <a:close/>
                <a:moveTo>
                  <a:pt x="3606231" y="318423"/>
                </a:moveTo>
                <a:cubicBezTo>
                  <a:pt x="3597942" y="318743"/>
                  <a:pt x="3587964" y="321034"/>
                  <a:pt x="3576024" y="325701"/>
                </a:cubicBezTo>
                <a:cubicBezTo>
                  <a:pt x="3465007" y="369066"/>
                  <a:pt x="3367746" y="485355"/>
                  <a:pt x="3289085" y="571308"/>
                </a:cubicBezTo>
                <a:cubicBezTo>
                  <a:pt x="2991877" y="895867"/>
                  <a:pt x="2813437" y="1314158"/>
                  <a:pt x="2763837" y="1748978"/>
                </a:cubicBezTo>
                <a:cubicBezTo>
                  <a:pt x="2823124" y="1689083"/>
                  <a:pt x="2887835" y="1633272"/>
                  <a:pt x="2941309" y="1575128"/>
                </a:cubicBezTo>
                <a:cubicBezTo>
                  <a:pt x="3048839" y="1458255"/>
                  <a:pt x="3148618" y="1334576"/>
                  <a:pt x="3238905" y="1203897"/>
                </a:cubicBezTo>
                <a:cubicBezTo>
                  <a:pt x="3392158" y="982209"/>
                  <a:pt x="3556262" y="725518"/>
                  <a:pt x="3625817" y="462214"/>
                </a:cubicBezTo>
                <a:cubicBezTo>
                  <a:pt x="3639549" y="410487"/>
                  <a:pt x="3664257" y="316179"/>
                  <a:pt x="3606231" y="318423"/>
                </a:cubicBezTo>
                <a:close/>
                <a:moveTo>
                  <a:pt x="3653356" y="1257"/>
                </a:moveTo>
                <a:cubicBezTo>
                  <a:pt x="3696850" y="5104"/>
                  <a:pt x="3740176" y="17963"/>
                  <a:pt x="3782171" y="42368"/>
                </a:cubicBezTo>
                <a:lnTo>
                  <a:pt x="3782558" y="42368"/>
                </a:lnTo>
                <a:cubicBezTo>
                  <a:pt x="3923412" y="124432"/>
                  <a:pt x="3966424" y="285058"/>
                  <a:pt x="3947631" y="438684"/>
                </a:cubicBezTo>
                <a:cubicBezTo>
                  <a:pt x="3927287" y="602811"/>
                  <a:pt x="3850757" y="754687"/>
                  <a:pt x="3780427" y="902285"/>
                </a:cubicBezTo>
                <a:cubicBezTo>
                  <a:pt x="3706028" y="1058439"/>
                  <a:pt x="3622136" y="1209731"/>
                  <a:pt x="3527200" y="1354412"/>
                </a:cubicBezTo>
                <a:cubicBezTo>
                  <a:pt x="3427614" y="1505899"/>
                  <a:pt x="3317372" y="1650968"/>
                  <a:pt x="3198605" y="1787676"/>
                </a:cubicBezTo>
                <a:cubicBezTo>
                  <a:pt x="3091270" y="1910966"/>
                  <a:pt x="2951191" y="2096873"/>
                  <a:pt x="2784762" y="2134209"/>
                </a:cubicBezTo>
                <a:cubicBezTo>
                  <a:pt x="2765387" y="2138488"/>
                  <a:pt x="2745238" y="2138099"/>
                  <a:pt x="2725669" y="2134209"/>
                </a:cubicBezTo>
                <a:cubicBezTo>
                  <a:pt x="2661733" y="2217829"/>
                  <a:pt x="2493754" y="2187881"/>
                  <a:pt x="2483098" y="2051757"/>
                </a:cubicBezTo>
                <a:cubicBezTo>
                  <a:pt x="2453067" y="1668664"/>
                  <a:pt x="2529791" y="1291795"/>
                  <a:pt x="2686920" y="942733"/>
                </a:cubicBezTo>
                <a:cubicBezTo>
                  <a:pt x="2823124" y="640148"/>
                  <a:pt x="3030045" y="350592"/>
                  <a:pt x="3288891" y="141544"/>
                </a:cubicBezTo>
                <a:cubicBezTo>
                  <a:pt x="3390899" y="59287"/>
                  <a:pt x="3522877" y="-10283"/>
                  <a:pt x="3653356" y="1257"/>
                </a:cubicBezTo>
                <a:close/>
              </a:path>
            </a:pathLst>
          </a:custGeom>
          <a:solidFill>
            <a:schemeClr val="accent5">
              <a:lumMod val="90000"/>
              <a:alpha val="54062"/>
            </a:schemeClr>
          </a:solidFill>
          <a:ln w="19352" cap="flat">
            <a:noFill/>
            <a:prstDash val="solid"/>
            <a:miter/>
          </a:ln>
        </p:spPr>
        <p:txBody>
          <a:bodyPr rtlCol="0" anchor="ctr"/>
          <a:lstStyle/>
          <a:p>
            <a:endParaRPr lang="es-SV">
              <a:latin typeface="Lato Light" panose="020F0302020204030203" pitchFamily="34" charset="0"/>
            </a:endParaRPr>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077685" y="3677666"/>
            <a:ext cx="11560629" cy="6360667"/>
          </a:xfrm>
        </p:spPr>
      </p:pic>
      <p:grpSp>
        <p:nvGrpSpPr>
          <p:cNvPr id="18" name="Gráfico 12">
            <a:extLst>
              <a:ext uri="{FF2B5EF4-FFF2-40B4-BE49-F238E27FC236}">
                <a16:creationId xmlns:a16="http://schemas.microsoft.com/office/drawing/2014/main" id="{3DFD5A9C-9EDD-8874-ED5D-F6CB9CB5352F}"/>
              </a:ext>
            </a:extLst>
          </p:cNvPr>
          <p:cNvGrpSpPr/>
          <p:nvPr/>
        </p:nvGrpSpPr>
        <p:grpSpPr>
          <a:xfrm>
            <a:off x="-200357" y="373143"/>
            <a:ext cx="5021164" cy="4168459"/>
            <a:chOff x="-200357" y="212729"/>
            <a:chExt cx="5021164" cy="4168459"/>
          </a:xfrm>
          <a:solidFill>
            <a:schemeClr val="accent5"/>
          </a:solidFill>
        </p:grpSpPr>
        <p:sp>
          <p:nvSpPr>
            <p:cNvPr id="19" name="Forma libre 18">
              <a:extLst>
                <a:ext uri="{FF2B5EF4-FFF2-40B4-BE49-F238E27FC236}">
                  <a16:creationId xmlns:a16="http://schemas.microsoft.com/office/drawing/2014/main" id="{9EE84809-1A26-7EF8-0DD5-2B99F020DA2F}"/>
                </a:ext>
              </a:extLst>
            </p:cNvPr>
            <p:cNvSpPr/>
            <p:nvPr/>
          </p:nvSpPr>
          <p:spPr>
            <a:xfrm>
              <a:off x="175751" y="2394873"/>
              <a:ext cx="4645055" cy="1986315"/>
            </a:xfrm>
            <a:custGeom>
              <a:avLst/>
              <a:gdLst>
                <a:gd name="connsiteX0" fmla="*/ 4334805 w 4645055"/>
                <a:gd name="connsiteY0" fmla="*/ 140019 h 1986315"/>
                <a:gd name="connsiteX1" fmla="*/ 3182655 w 4645055"/>
                <a:gd name="connsiteY1" fmla="*/ 3298 h 1986315"/>
                <a:gd name="connsiteX2" fmla="*/ 2036239 w 4645055"/>
                <a:gd name="connsiteY2" fmla="*/ 184721 h 1986315"/>
                <a:gd name="connsiteX3" fmla="*/ 101482 w 4645055"/>
                <a:gd name="connsiteY3" fmla="*/ 1379918 h 1986315"/>
                <a:gd name="connsiteX4" fmla="*/ 605498 w 4645055"/>
                <a:gd name="connsiteY4" fmla="*/ 1885497 h 1986315"/>
                <a:gd name="connsiteX5" fmla="*/ 2283556 w 4645055"/>
                <a:gd name="connsiteY5" fmla="*/ 990669 h 1986315"/>
                <a:gd name="connsiteX6" fmla="*/ 3207413 w 4645055"/>
                <a:gd name="connsiteY6" fmla="*/ 871985 h 1986315"/>
                <a:gd name="connsiteX7" fmla="*/ 4220658 w 4645055"/>
                <a:gd name="connsiteY7" fmla="*/ 984133 h 1986315"/>
                <a:gd name="connsiteX8" fmla="*/ 4641541 w 4645055"/>
                <a:gd name="connsiteY8" fmla="*/ 611353 h 1986315"/>
                <a:gd name="connsiteX9" fmla="*/ 4334544 w 4645055"/>
                <a:gd name="connsiteY9" fmla="*/ 139758 h 19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055" h="1986315">
                  <a:moveTo>
                    <a:pt x="4334805" y="140019"/>
                  </a:moveTo>
                  <a:cubicBezTo>
                    <a:pt x="3984547" y="4344"/>
                    <a:pt x="3555064" y="-8204"/>
                    <a:pt x="3182655" y="3298"/>
                  </a:cubicBezTo>
                  <a:cubicBezTo>
                    <a:pt x="2796954" y="15323"/>
                    <a:pt x="2406042" y="74142"/>
                    <a:pt x="2036239" y="184721"/>
                  </a:cubicBezTo>
                  <a:cubicBezTo>
                    <a:pt x="1296371" y="406402"/>
                    <a:pt x="626868" y="810814"/>
                    <a:pt x="101482" y="1379918"/>
                  </a:cubicBezTo>
                  <a:cubicBezTo>
                    <a:pt x="-210988" y="1718452"/>
                    <a:pt x="266968" y="2196844"/>
                    <a:pt x="605498" y="1885497"/>
                  </a:cubicBezTo>
                  <a:cubicBezTo>
                    <a:pt x="1082933" y="1446579"/>
                    <a:pt x="1667478" y="1145689"/>
                    <a:pt x="2283556" y="990669"/>
                  </a:cubicBezTo>
                  <a:cubicBezTo>
                    <a:pt x="2614007" y="907538"/>
                    <a:pt x="2865495" y="873031"/>
                    <a:pt x="3207413" y="871985"/>
                  </a:cubicBezTo>
                  <a:cubicBezTo>
                    <a:pt x="3586859" y="870678"/>
                    <a:pt x="3837303" y="940476"/>
                    <a:pt x="4220658" y="984133"/>
                  </a:cubicBezTo>
                  <a:cubicBezTo>
                    <a:pt x="4429406" y="1007922"/>
                    <a:pt x="4618868" y="802448"/>
                    <a:pt x="4641541" y="611353"/>
                  </a:cubicBezTo>
                  <a:cubicBezTo>
                    <a:pt x="4668384" y="386012"/>
                    <a:pt x="4539122" y="218967"/>
                    <a:pt x="4334544" y="139758"/>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20" name="Forma libre 19">
              <a:extLst>
                <a:ext uri="{FF2B5EF4-FFF2-40B4-BE49-F238E27FC236}">
                  <a16:creationId xmlns:a16="http://schemas.microsoft.com/office/drawing/2014/main" id="{2594BCD8-4EC9-3218-D8C2-2CBF8571F282}"/>
                </a:ext>
              </a:extLst>
            </p:cNvPr>
            <p:cNvSpPr/>
            <p:nvPr/>
          </p:nvSpPr>
          <p:spPr>
            <a:xfrm>
              <a:off x="-200357" y="597194"/>
              <a:ext cx="3099016" cy="2575068"/>
            </a:xfrm>
            <a:custGeom>
              <a:avLst/>
              <a:gdLst>
                <a:gd name="connsiteX0" fmla="*/ 3047190 w 3099016"/>
                <a:gd name="connsiteY0" fmla="*/ 185423 h 2575068"/>
                <a:gd name="connsiteX1" fmla="*/ 2523888 w 3099016"/>
                <a:gd name="connsiteY1" fmla="*/ 47656 h 2575068"/>
                <a:gd name="connsiteX2" fmla="*/ 1223973 w 3099016"/>
                <a:gd name="connsiteY2" fmla="*/ 942224 h 2575068"/>
                <a:gd name="connsiteX3" fmla="*/ 100751 w 3099016"/>
                <a:gd name="connsiteY3" fmla="*/ 1988936 h 2575068"/>
                <a:gd name="connsiteX4" fmla="*/ 589653 w 3099016"/>
                <a:gd name="connsiteY4" fmla="*/ 2479353 h 2575068"/>
                <a:gd name="connsiteX5" fmla="*/ 1701929 w 3099016"/>
                <a:gd name="connsiteY5" fmla="*/ 1563611 h 2575068"/>
                <a:gd name="connsiteX6" fmla="*/ 2910370 w 3099016"/>
                <a:gd name="connsiteY6" fmla="*/ 710609 h 2575068"/>
                <a:gd name="connsiteX7" fmla="*/ 3047711 w 3099016"/>
                <a:gd name="connsiteY7" fmla="*/ 185684 h 25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016" h="2575068">
                  <a:moveTo>
                    <a:pt x="3047190" y="185423"/>
                  </a:moveTo>
                  <a:cubicBezTo>
                    <a:pt x="2937474" y="-2536"/>
                    <a:pt x="2708920" y="-45931"/>
                    <a:pt x="2523888" y="47656"/>
                  </a:cubicBezTo>
                  <a:cubicBezTo>
                    <a:pt x="2053229" y="286330"/>
                    <a:pt x="1633910" y="611532"/>
                    <a:pt x="1223973" y="942224"/>
                  </a:cubicBezTo>
                  <a:cubicBezTo>
                    <a:pt x="824461" y="1264289"/>
                    <a:pt x="453876" y="1616156"/>
                    <a:pt x="100751" y="1988936"/>
                  </a:cubicBezTo>
                  <a:cubicBezTo>
                    <a:pt x="-207549" y="2314399"/>
                    <a:pt x="259722" y="2777107"/>
                    <a:pt x="589653" y="2479353"/>
                  </a:cubicBezTo>
                  <a:cubicBezTo>
                    <a:pt x="945904" y="2157811"/>
                    <a:pt x="1318314" y="1851692"/>
                    <a:pt x="1701929" y="1563611"/>
                  </a:cubicBezTo>
                  <a:cubicBezTo>
                    <a:pt x="2096490" y="1267165"/>
                    <a:pt x="2514246" y="1004702"/>
                    <a:pt x="2910370" y="710609"/>
                  </a:cubicBezTo>
                  <a:cubicBezTo>
                    <a:pt x="3076117" y="587482"/>
                    <a:pt x="3160033" y="378087"/>
                    <a:pt x="3047711" y="185684"/>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21" name="Forma libre 20">
              <a:extLst>
                <a:ext uri="{FF2B5EF4-FFF2-40B4-BE49-F238E27FC236}">
                  <a16:creationId xmlns:a16="http://schemas.microsoft.com/office/drawing/2014/main" id="{BAD19D91-4A48-CD84-E6D7-44A015205626}"/>
                </a:ext>
              </a:extLst>
            </p:cNvPr>
            <p:cNvSpPr/>
            <p:nvPr/>
          </p:nvSpPr>
          <p:spPr>
            <a:xfrm>
              <a:off x="3562463" y="212729"/>
              <a:ext cx="786907" cy="816665"/>
            </a:xfrm>
            <a:custGeom>
              <a:avLst/>
              <a:gdLst>
                <a:gd name="connsiteX0" fmla="*/ 393258 w 786907"/>
                <a:gd name="connsiteY0" fmla="*/ 0 h 816665"/>
                <a:gd name="connsiteX1" fmla="*/ 393258 w 786907"/>
                <a:gd name="connsiteY1" fmla="*/ 816665 h 816665"/>
                <a:gd name="connsiteX2" fmla="*/ 393258 w 786907"/>
                <a:gd name="connsiteY2" fmla="*/ 0 h 816665"/>
              </a:gdLst>
              <a:ahLst/>
              <a:cxnLst>
                <a:cxn ang="0">
                  <a:pos x="connsiteX0" y="connsiteY0"/>
                </a:cxn>
                <a:cxn ang="0">
                  <a:pos x="connsiteX1" y="connsiteY1"/>
                </a:cxn>
                <a:cxn ang="0">
                  <a:pos x="connsiteX2" y="connsiteY2"/>
                </a:cxn>
              </a:cxnLst>
              <a:rect l="l" t="t" r="r" b="b"/>
              <a:pathLst>
                <a:path w="786907" h="816665">
                  <a:moveTo>
                    <a:pt x="393258" y="0"/>
                  </a:moveTo>
                  <a:cubicBezTo>
                    <a:pt x="-130565" y="0"/>
                    <a:pt x="-131607" y="816665"/>
                    <a:pt x="393258" y="816665"/>
                  </a:cubicBezTo>
                  <a:cubicBezTo>
                    <a:pt x="918124" y="816665"/>
                    <a:pt x="918124" y="0"/>
                    <a:pt x="393258" y="0"/>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grpSp>
      <p:sp>
        <p:nvSpPr>
          <p:cNvPr id="4" name="CuadroTexto 3">
            <a:extLst>
              <a:ext uri="{FF2B5EF4-FFF2-40B4-BE49-F238E27FC236}">
                <a16:creationId xmlns:a16="http://schemas.microsoft.com/office/drawing/2014/main" id="{0CC9C3CC-66AD-6109-B0BD-6F29E9A0E12E}"/>
              </a:ext>
            </a:extLst>
          </p:cNvPr>
          <p:cNvSpPr txBox="1"/>
          <p:nvPr/>
        </p:nvSpPr>
        <p:spPr>
          <a:xfrm>
            <a:off x="13350240" y="5249575"/>
            <a:ext cx="9065731" cy="4908973"/>
          </a:xfrm>
          <a:prstGeom prst="rect">
            <a:avLst/>
          </a:prstGeom>
          <a:noFill/>
        </p:spPr>
        <p:txBody>
          <a:bodyPr wrap="square" rtlCol="0">
            <a:spAutoFit/>
          </a:bodyPr>
          <a:lstStyle/>
          <a:p>
            <a:pPr marL="457200" indent="-457200" algn="r" rtl="1">
              <a:lnSpc>
                <a:spcPct val="120000"/>
              </a:lnSpc>
              <a:buFontTx/>
              <a:buChar char="-"/>
            </a:pPr>
            <a:r>
              <a:rPr lang="ar-SA" sz="4400" dirty="0">
                <a:solidFill>
                  <a:schemeClr val="tx2"/>
                </a:solidFill>
              </a:rPr>
              <a:t>تكمن أهمية السوائل للرياضي المتمثلة بالماء بشكل أساسي أثناء ممارسة الأنشطة البدنية وخاصة فى الأجواء الحارة والرطبة، ويفقد الجسم السوائل بطرق مختلفة عن طريق إفراز العرق والإدرار والتنفس والخروج، لذا يجب أن تؤمن كمية كافية من الماء للرياضى</a:t>
            </a:r>
            <a:endParaRPr lang="en-US" sz="6000" dirty="0">
              <a:solidFill>
                <a:schemeClr val="tx2"/>
              </a:solidFill>
              <a:latin typeface="Lato Light" panose="020F0302020204030203" pitchFamily="34" charset="0"/>
              <a:cs typeface="+mj-cs"/>
            </a:endParaRPr>
          </a:p>
        </p:txBody>
      </p:sp>
      <p:sp>
        <p:nvSpPr>
          <p:cNvPr id="5" name="CuadroTexto 4">
            <a:extLst>
              <a:ext uri="{FF2B5EF4-FFF2-40B4-BE49-F238E27FC236}">
                <a16:creationId xmlns:a16="http://schemas.microsoft.com/office/drawing/2014/main" id="{0367C9CC-BEDD-706A-4AA9-436C4034C5A0}"/>
              </a:ext>
            </a:extLst>
          </p:cNvPr>
          <p:cNvSpPr txBox="1"/>
          <p:nvPr/>
        </p:nvSpPr>
        <p:spPr>
          <a:xfrm>
            <a:off x="14735011" y="3292154"/>
            <a:ext cx="7680960" cy="1446550"/>
          </a:xfrm>
          <a:prstGeom prst="rect">
            <a:avLst/>
          </a:prstGeom>
          <a:noFill/>
        </p:spPr>
        <p:txBody>
          <a:bodyPr wrap="square" rtlCol="0" anchor="b">
            <a:spAutoFit/>
          </a:bodyPr>
          <a:lstStyle/>
          <a:p>
            <a:pPr algn="r"/>
            <a:r>
              <a:rPr lang="ar-IQ" sz="8800" dirty="0" smtClean="0">
                <a:solidFill>
                  <a:schemeClr val="bg1"/>
                </a:solidFill>
                <a:latin typeface="Titan One" panose="02000000000000000000" pitchFamily="2" charset="0"/>
              </a:rPr>
              <a:t>السوائل </a:t>
            </a:r>
          </a:p>
        </p:txBody>
      </p:sp>
    </p:spTree>
    <p:extLst>
      <p:ext uri="{BB962C8B-B14F-4D97-AF65-F5344CB8AC3E}">
        <p14:creationId xmlns:p14="http://schemas.microsoft.com/office/powerpoint/2010/main" val="12657322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Gráfico 37">
            <a:extLst>
              <a:ext uri="{FF2B5EF4-FFF2-40B4-BE49-F238E27FC236}">
                <a16:creationId xmlns:a16="http://schemas.microsoft.com/office/drawing/2014/main" id="{CDB134A3-81C5-0385-9692-87C1A5B4AAB4}"/>
              </a:ext>
            </a:extLst>
          </p:cNvPr>
          <p:cNvSpPr/>
          <p:nvPr/>
        </p:nvSpPr>
        <p:spPr>
          <a:xfrm rot="10800000">
            <a:off x="-2" y="5468523"/>
            <a:ext cx="6731001" cy="7596588"/>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bg2">
              <a:alpha val="30000"/>
            </a:schemeClr>
          </a:solidFill>
          <a:ln w="9486" cap="flat">
            <a:noFill/>
            <a:prstDash val="solid"/>
            <a:miter/>
          </a:ln>
        </p:spPr>
        <p:txBody>
          <a:bodyPr rtlCol="0" anchor="ctr"/>
          <a:lstStyle/>
          <a:p>
            <a:endParaRPr lang="es-SV">
              <a:latin typeface="Lato Light" panose="020F0302020204030203" pitchFamily="34" charset="0"/>
            </a:endParaRPr>
          </a:p>
        </p:txBody>
      </p:sp>
      <p:sp>
        <p:nvSpPr>
          <p:cNvPr id="38" name="Freeform: Shape 37">
            <a:extLst>
              <a:ext uri="{FF2B5EF4-FFF2-40B4-BE49-F238E27FC236}">
                <a16:creationId xmlns:a16="http://schemas.microsoft.com/office/drawing/2014/main" id="{D1CA2B45-1269-C36F-9E18-865B40543394}"/>
              </a:ext>
            </a:extLst>
          </p:cNvPr>
          <p:cNvSpPr/>
          <p:nvPr/>
        </p:nvSpPr>
        <p:spPr>
          <a:xfrm>
            <a:off x="16526934" y="65"/>
            <a:ext cx="7851888" cy="5046067"/>
          </a:xfrm>
          <a:custGeom>
            <a:avLst/>
            <a:gdLst>
              <a:gd name="connsiteX0" fmla="*/ 7392196 w 7851888"/>
              <a:gd name="connsiteY0" fmla="*/ 4732103 h 5046067"/>
              <a:gd name="connsiteX1" fmla="*/ 7467012 w 7851888"/>
              <a:gd name="connsiteY1" fmla="*/ 4812461 h 5046067"/>
              <a:gd name="connsiteX2" fmla="*/ 7344330 w 7851888"/>
              <a:gd name="connsiteY2" fmla="*/ 4947212 h 5046067"/>
              <a:gd name="connsiteX3" fmla="*/ 7184196 w 7851888"/>
              <a:gd name="connsiteY3" fmla="*/ 5045254 h 5046067"/>
              <a:gd name="connsiteX4" fmla="*/ 7103530 w 7851888"/>
              <a:gd name="connsiteY4" fmla="*/ 5016041 h 5046067"/>
              <a:gd name="connsiteX5" fmla="*/ 7182036 w 7851888"/>
              <a:gd name="connsiteY5" fmla="*/ 4877466 h 5046067"/>
              <a:gd name="connsiteX6" fmla="*/ 7337848 w 7851888"/>
              <a:gd name="connsiteY6" fmla="*/ 4748832 h 5046067"/>
              <a:gd name="connsiteX7" fmla="*/ 7337848 w 7851888"/>
              <a:gd name="connsiteY7" fmla="*/ 4748985 h 5046067"/>
              <a:gd name="connsiteX8" fmla="*/ 7392196 w 7851888"/>
              <a:gd name="connsiteY8" fmla="*/ 4732103 h 5046067"/>
              <a:gd name="connsiteX9" fmla="*/ 7243284 w 7851888"/>
              <a:gd name="connsiteY9" fmla="*/ 4214375 h 5046067"/>
              <a:gd name="connsiteX10" fmla="*/ 7303278 w 7851888"/>
              <a:gd name="connsiteY10" fmla="*/ 4295786 h 5046067"/>
              <a:gd name="connsiteX11" fmla="*/ 6987330 w 7851888"/>
              <a:gd name="connsiteY11" fmla="*/ 4551064 h 5046067"/>
              <a:gd name="connsiteX12" fmla="*/ 6856246 w 7851888"/>
              <a:gd name="connsiteY12" fmla="*/ 4486671 h 5046067"/>
              <a:gd name="connsiteX13" fmla="*/ 7190920 w 7851888"/>
              <a:gd name="connsiteY13" fmla="*/ 4224052 h 5046067"/>
              <a:gd name="connsiteX14" fmla="*/ 7190680 w 7851888"/>
              <a:gd name="connsiteY14" fmla="*/ 4224052 h 5046067"/>
              <a:gd name="connsiteX15" fmla="*/ 7243284 w 7851888"/>
              <a:gd name="connsiteY15" fmla="*/ 4214375 h 5046067"/>
              <a:gd name="connsiteX16" fmla="*/ 6270884 w 7851888"/>
              <a:gd name="connsiteY16" fmla="*/ 4019277 h 5046067"/>
              <a:gd name="connsiteX17" fmla="*/ 6347996 w 7851888"/>
              <a:gd name="connsiteY17" fmla="*/ 4100925 h 5046067"/>
              <a:gd name="connsiteX18" fmla="*/ 6104794 w 7851888"/>
              <a:gd name="connsiteY18" fmla="*/ 4319494 h 5046067"/>
              <a:gd name="connsiteX19" fmla="*/ 5836622 w 7851888"/>
              <a:gd name="connsiteY19" fmla="*/ 4517874 h 5046067"/>
              <a:gd name="connsiteX20" fmla="*/ 5738430 w 7851888"/>
              <a:gd name="connsiteY20" fmla="*/ 4469847 h 5046067"/>
              <a:gd name="connsiteX21" fmla="*/ 5958104 w 7851888"/>
              <a:gd name="connsiteY21" fmla="*/ 4247454 h 5046067"/>
              <a:gd name="connsiteX22" fmla="*/ 6214750 w 7851888"/>
              <a:gd name="connsiteY22" fmla="*/ 4035614 h 5046067"/>
              <a:gd name="connsiteX23" fmla="*/ 6214990 w 7851888"/>
              <a:gd name="connsiteY23" fmla="*/ 4035614 h 5046067"/>
              <a:gd name="connsiteX24" fmla="*/ 6270884 w 7851888"/>
              <a:gd name="connsiteY24" fmla="*/ 4019277 h 5046067"/>
              <a:gd name="connsiteX25" fmla="*/ 5396198 w 7851888"/>
              <a:gd name="connsiteY25" fmla="*/ 3586965 h 5046067"/>
              <a:gd name="connsiteX26" fmla="*/ 5468818 w 7851888"/>
              <a:gd name="connsiteY26" fmla="*/ 3663021 h 5046067"/>
              <a:gd name="connsiteX27" fmla="*/ 5114940 w 7851888"/>
              <a:gd name="connsiteY27" fmla="*/ 3967397 h 5046067"/>
              <a:gd name="connsiteX28" fmla="*/ 4976412 w 7851888"/>
              <a:gd name="connsiteY28" fmla="*/ 3899332 h 5046067"/>
              <a:gd name="connsiteX29" fmla="*/ 5345176 w 7851888"/>
              <a:gd name="connsiteY29" fmla="*/ 3602299 h 5046067"/>
              <a:gd name="connsiteX30" fmla="*/ 5396198 w 7851888"/>
              <a:gd name="connsiteY30" fmla="*/ 3586965 h 5046067"/>
              <a:gd name="connsiteX31" fmla="*/ 7736860 w 7851888"/>
              <a:gd name="connsiteY31" fmla="*/ 3446456 h 5046067"/>
              <a:gd name="connsiteX32" fmla="*/ 7805766 w 7851888"/>
              <a:gd name="connsiteY32" fmla="*/ 3520468 h 5046067"/>
              <a:gd name="connsiteX33" fmla="*/ 7473254 w 7851888"/>
              <a:gd name="connsiteY33" fmla="*/ 3841057 h 5046067"/>
              <a:gd name="connsiteX34" fmla="*/ 7318882 w 7851888"/>
              <a:gd name="connsiteY34" fmla="*/ 3783547 h 5046067"/>
              <a:gd name="connsiteX35" fmla="*/ 7685966 w 7851888"/>
              <a:gd name="connsiteY35" fmla="*/ 3461581 h 5046067"/>
              <a:gd name="connsiteX36" fmla="*/ 7736860 w 7851888"/>
              <a:gd name="connsiteY36" fmla="*/ 3446456 h 5046067"/>
              <a:gd name="connsiteX37" fmla="*/ 6867832 w 7851888"/>
              <a:gd name="connsiteY37" fmla="*/ 3278633 h 5046067"/>
              <a:gd name="connsiteX38" fmla="*/ 6918666 w 7851888"/>
              <a:gd name="connsiteY38" fmla="*/ 3333561 h 5046067"/>
              <a:gd name="connsiteX39" fmla="*/ 6584234 w 7851888"/>
              <a:gd name="connsiteY39" fmla="*/ 3764429 h 5046067"/>
              <a:gd name="connsiteX40" fmla="*/ 6435864 w 7851888"/>
              <a:gd name="connsiteY40" fmla="*/ 3709213 h 5046067"/>
              <a:gd name="connsiteX41" fmla="*/ 6785662 w 7851888"/>
              <a:gd name="connsiteY41" fmla="*/ 3297923 h 5046067"/>
              <a:gd name="connsiteX42" fmla="*/ 6829200 w 7851888"/>
              <a:gd name="connsiteY42" fmla="*/ 3278864 h 5046067"/>
              <a:gd name="connsiteX43" fmla="*/ 6867832 w 7851888"/>
              <a:gd name="connsiteY43" fmla="*/ 3278633 h 5046067"/>
              <a:gd name="connsiteX44" fmla="*/ 4632070 w 7851888"/>
              <a:gd name="connsiteY44" fmla="*/ 3213002 h 5046067"/>
              <a:gd name="connsiteX45" fmla="*/ 4716644 w 7851888"/>
              <a:gd name="connsiteY45" fmla="*/ 3301899 h 5046067"/>
              <a:gd name="connsiteX46" fmla="*/ 4325552 w 7851888"/>
              <a:gd name="connsiteY46" fmla="*/ 3609028 h 5046067"/>
              <a:gd name="connsiteX47" fmla="*/ 4190628 w 7851888"/>
              <a:gd name="connsiteY47" fmla="*/ 3523069 h 5046067"/>
              <a:gd name="connsiteX48" fmla="*/ 4570674 w 7851888"/>
              <a:gd name="connsiteY48" fmla="*/ 3230164 h 5046067"/>
              <a:gd name="connsiteX49" fmla="*/ 4570434 w 7851888"/>
              <a:gd name="connsiteY49" fmla="*/ 3230011 h 5046067"/>
              <a:gd name="connsiteX50" fmla="*/ 4632070 w 7851888"/>
              <a:gd name="connsiteY50" fmla="*/ 3213002 h 5046067"/>
              <a:gd name="connsiteX51" fmla="*/ 6370346 w 7851888"/>
              <a:gd name="connsiteY51" fmla="*/ 3008087 h 5046067"/>
              <a:gd name="connsiteX52" fmla="*/ 6438746 w 7851888"/>
              <a:gd name="connsiteY52" fmla="*/ 3070635 h 5046067"/>
              <a:gd name="connsiteX53" fmla="*/ 6259646 w 7851888"/>
              <a:gd name="connsiteY53" fmla="*/ 3275286 h 5046067"/>
              <a:gd name="connsiteX54" fmla="*/ 6025566 w 7851888"/>
              <a:gd name="connsiteY54" fmla="*/ 3445982 h 5046067"/>
              <a:gd name="connsiteX55" fmla="*/ 5897604 w 7851888"/>
              <a:gd name="connsiteY55" fmla="*/ 3383271 h 5046067"/>
              <a:gd name="connsiteX56" fmla="*/ 6085826 w 7851888"/>
              <a:gd name="connsiteY56" fmla="*/ 3180302 h 5046067"/>
              <a:gd name="connsiteX57" fmla="*/ 6324708 w 7851888"/>
              <a:gd name="connsiteY57" fmla="*/ 3014807 h 5046067"/>
              <a:gd name="connsiteX58" fmla="*/ 6324948 w 7851888"/>
              <a:gd name="connsiteY58" fmla="*/ 3014807 h 5046067"/>
              <a:gd name="connsiteX59" fmla="*/ 6370346 w 7851888"/>
              <a:gd name="connsiteY59" fmla="*/ 3008087 h 5046067"/>
              <a:gd name="connsiteX60" fmla="*/ 3977184 w 7851888"/>
              <a:gd name="connsiteY60" fmla="*/ 2605028 h 5046067"/>
              <a:gd name="connsiteX61" fmla="*/ 4088834 w 7851888"/>
              <a:gd name="connsiteY61" fmla="*/ 2702937 h 5046067"/>
              <a:gd name="connsiteX62" fmla="*/ 3745998 w 7851888"/>
              <a:gd name="connsiteY62" fmla="*/ 3019702 h 5046067"/>
              <a:gd name="connsiteX63" fmla="*/ 3558494 w 7851888"/>
              <a:gd name="connsiteY63" fmla="*/ 2949956 h 5046067"/>
              <a:gd name="connsiteX64" fmla="*/ 3903250 w 7851888"/>
              <a:gd name="connsiteY64" fmla="*/ 2633955 h 5046067"/>
              <a:gd name="connsiteX65" fmla="*/ 3903490 w 7851888"/>
              <a:gd name="connsiteY65" fmla="*/ 2633955 h 5046067"/>
              <a:gd name="connsiteX66" fmla="*/ 3977184 w 7851888"/>
              <a:gd name="connsiteY66" fmla="*/ 2605028 h 5046067"/>
              <a:gd name="connsiteX67" fmla="*/ 5785212 w 7851888"/>
              <a:gd name="connsiteY67" fmla="*/ 2481767 h 5046067"/>
              <a:gd name="connsiteX68" fmla="*/ 5875996 w 7851888"/>
              <a:gd name="connsiteY68" fmla="*/ 2578127 h 5046067"/>
              <a:gd name="connsiteX69" fmla="*/ 5381428 w 7851888"/>
              <a:gd name="connsiteY69" fmla="*/ 3065740 h 5046067"/>
              <a:gd name="connsiteX70" fmla="*/ 5208330 w 7851888"/>
              <a:gd name="connsiteY70" fmla="*/ 3001348 h 5046067"/>
              <a:gd name="connsiteX71" fmla="*/ 5722344 w 7851888"/>
              <a:gd name="connsiteY71" fmla="*/ 2502722 h 5046067"/>
              <a:gd name="connsiteX72" fmla="*/ 5722344 w 7851888"/>
              <a:gd name="connsiteY72" fmla="*/ 2502569 h 5046067"/>
              <a:gd name="connsiteX73" fmla="*/ 5785212 w 7851888"/>
              <a:gd name="connsiteY73" fmla="*/ 2481767 h 5046067"/>
              <a:gd name="connsiteX74" fmla="*/ 7738498 w 7851888"/>
              <a:gd name="connsiteY74" fmla="*/ 2466405 h 5046067"/>
              <a:gd name="connsiteX75" fmla="*/ 7845860 w 7851888"/>
              <a:gd name="connsiteY75" fmla="*/ 2532394 h 5046067"/>
              <a:gd name="connsiteX76" fmla="*/ 7675404 w 7851888"/>
              <a:gd name="connsiteY76" fmla="*/ 2768094 h 5046067"/>
              <a:gd name="connsiteX77" fmla="*/ 7477816 w 7851888"/>
              <a:gd name="connsiteY77" fmla="*/ 2990946 h 5046067"/>
              <a:gd name="connsiteX78" fmla="*/ 7353694 w 7851888"/>
              <a:gd name="connsiteY78" fmla="*/ 2958215 h 5046067"/>
              <a:gd name="connsiteX79" fmla="*/ 7493662 w 7851888"/>
              <a:gd name="connsiteY79" fmla="*/ 2735669 h 5046067"/>
              <a:gd name="connsiteX80" fmla="*/ 7688848 w 7851888"/>
              <a:gd name="connsiteY80" fmla="*/ 2490179 h 5046067"/>
              <a:gd name="connsiteX81" fmla="*/ 7738498 w 7851888"/>
              <a:gd name="connsiteY81" fmla="*/ 2466405 h 5046067"/>
              <a:gd name="connsiteX82" fmla="*/ 7048044 w 7851888"/>
              <a:gd name="connsiteY82" fmla="*/ 2329525 h 5046067"/>
              <a:gd name="connsiteX83" fmla="*/ 7132820 w 7851888"/>
              <a:gd name="connsiteY83" fmla="*/ 2419669 h 5046067"/>
              <a:gd name="connsiteX84" fmla="*/ 6907624 w 7851888"/>
              <a:gd name="connsiteY84" fmla="*/ 2642368 h 5046067"/>
              <a:gd name="connsiteX85" fmla="*/ 6663460 w 7851888"/>
              <a:gd name="connsiteY85" fmla="*/ 2819334 h 5046067"/>
              <a:gd name="connsiteX86" fmla="*/ 6544380 w 7851888"/>
              <a:gd name="connsiteY86" fmla="*/ 2761059 h 5046067"/>
              <a:gd name="connsiteX87" fmla="*/ 6740286 w 7851888"/>
              <a:gd name="connsiteY87" fmla="*/ 2546008 h 5046067"/>
              <a:gd name="connsiteX88" fmla="*/ 6986850 w 7851888"/>
              <a:gd name="connsiteY88" fmla="*/ 2347934 h 5046067"/>
              <a:gd name="connsiteX89" fmla="*/ 6986610 w 7851888"/>
              <a:gd name="connsiteY89" fmla="*/ 2347781 h 5046067"/>
              <a:gd name="connsiteX90" fmla="*/ 7048044 w 7851888"/>
              <a:gd name="connsiteY90" fmla="*/ 2329525 h 5046067"/>
              <a:gd name="connsiteX91" fmla="*/ 3573864 w 7851888"/>
              <a:gd name="connsiteY91" fmla="*/ 2129670 h 5046067"/>
              <a:gd name="connsiteX92" fmla="*/ 3686458 w 7851888"/>
              <a:gd name="connsiteY92" fmla="*/ 2210888 h 5046067"/>
              <a:gd name="connsiteX93" fmla="*/ 3344822 w 7851888"/>
              <a:gd name="connsiteY93" fmla="*/ 2530406 h 5046067"/>
              <a:gd name="connsiteX94" fmla="*/ 2972936 w 7851888"/>
              <a:gd name="connsiteY94" fmla="*/ 2833406 h 5046067"/>
              <a:gd name="connsiteX95" fmla="*/ 2856258 w 7851888"/>
              <a:gd name="connsiteY95" fmla="*/ 2767177 h 5046067"/>
              <a:gd name="connsiteX96" fmla="*/ 3171964 w 7851888"/>
              <a:gd name="connsiteY96" fmla="*/ 2447506 h 5046067"/>
              <a:gd name="connsiteX97" fmla="*/ 3511198 w 7851888"/>
              <a:gd name="connsiteY97" fmla="*/ 2145882 h 5046067"/>
              <a:gd name="connsiteX98" fmla="*/ 3510958 w 7851888"/>
              <a:gd name="connsiteY98" fmla="*/ 2145882 h 5046067"/>
              <a:gd name="connsiteX99" fmla="*/ 3573864 w 7851888"/>
              <a:gd name="connsiteY99" fmla="*/ 2129670 h 5046067"/>
              <a:gd name="connsiteX100" fmla="*/ 2532850 w 7851888"/>
              <a:gd name="connsiteY100" fmla="*/ 2016879 h 5046067"/>
              <a:gd name="connsiteX101" fmla="*/ 2624578 w 7851888"/>
              <a:gd name="connsiteY101" fmla="*/ 2113304 h 5046067"/>
              <a:gd name="connsiteX102" fmla="*/ 2209720 w 7851888"/>
              <a:gd name="connsiteY102" fmla="*/ 2432210 h 5046067"/>
              <a:gd name="connsiteX103" fmla="*/ 2082236 w 7851888"/>
              <a:gd name="connsiteY103" fmla="*/ 2369652 h 5046067"/>
              <a:gd name="connsiteX104" fmla="*/ 2467326 w 7851888"/>
              <a:gd name="connsiteY104" fmla="*/ 2036062 h 5046067"/>
              <a:gd name="connsiteX105" fmla="*/ 2467326 w 7851888"/>
              <a:gd name="connsiteY105" fmla="*/ 2035910 h 5046067"/>
              <a:gd name="connsiteX106" fmla="*/ 2532850 w 7851888"/>
              <a:gd name="connsiteY106" fmla="*/ 2016879 h 5046067"/>
              <a:gd name="connsiteX107" fmla="*/ 5014976 w 7851888"/>
              <a:gd name="connsiteY107" fmla="*/ 1987219 h 5046067"/>
              <a:gd name="connsiteX108" fmla="*/ 5115180 w 7851888"/>
              <a:gd name="connsiteY108" fmla="*/ 2092656 h 5046067"/>
              <a:gd name="connsiteX109" fmla="*/ 4957926 w 7851888"/>
              <a:gd name="connsiteY109" fmla="*/ 2263504 h 5046067"/>
              <a:gd name="connsiteX110" fmla="*/ 4783868 w 7851888"/>
              <a:gd name="connsiteY110" fmla="*/ 2417221 h 5046067"/>
              <a:gd name="connsiteX111" fmla="*/ 4624454 w 7851888"/>
              <a:gd name="connsiteY111" fmla="*/ 2358029 h 5046067"/>
              <a:gd name="connsiteX112" fmla="*/ 4771384 w 7851888"/>
              <a:gd name="connsiteY112" fmla="*/ 2179533 h 5046067"/>
              <a:gd name="connsiteX113" fmla="*/ 4948564 w 7851888"/>
              <a:gd name="connsiteY113" fmla="*/ 2010520 h 5046067"/>
              <a:gd name="connsiteX114" fmla="*/ 4948564 w 7851888"/>
              <a:gd name="connsiteY114" fmla="*/ 2010673 h 5046067"/>
              <a:gd name="connsiteX115" fmla="*/ 5014976 w 7851888"/>
              <a:gd name="connsiteY115" fmla="*/ 1987219 h 5046067"/>
              <a:gd name="connsiteX116" fmla="*/ 1189900 w 7851888"/>
              <a:gd name="connsiteY116" fmla="*/ 1958717 h 5046067"/>
              <a:gd name="connsiteX117" fmla="*/ 1281326 w 7851888"/>
              <a:gd name="connsiteY117" fmla="*/ 2038816 h 5046067"/>
              <a:gd name="connsiteX118" fmla="*/ 878710 w 7851888"/>
              <a:gd name="connsiteY118" fmla="*/ 2396266 h 5046067"/>
              <a:gd name="connsiteX119" fmla="*/ 771634 w 7851888"/>
              <a:gd name="connsiteY119" fmla="*/ 2356345 h 5046067"/>
              <a:gd name="connsiteX120" fmla="*/ 1132956 w 7851888"/>
              <a:gd name="connsiteY120" fmla="*/ 1983600 h 5046067"/>
              <a:gd name="connsiteX121" fmla="*/ 1189900 w 7851888"/>
              <a:gd name="connsiteY121" fmla="*/ 1958717 h 5046067"/>
              <a:gd name="connsiteX122" fmla="*/ 6668992 w 7851888"/>
              <a:gd name="connsiteY122" fmla="*/ 1891318 h 5046067"/>
              <a:gd name="connsiteX123" fmla="*/ 6742928 w 7851888"/>
              <a:gd name="connsiteY123" fmla="*/ 1958211 h 5046067"/>
              <a:gd name="connsiteX124" fmla="*/ 6548942 w 7851888"/>
              <a:gd name="connsiteY124" fmla="*/ 2168979 h 5046067"/>
              <a:gd name="connsiteX125" fmla="*/ 6284134 w 7851888"/>
              <a:gd name="connsiteY125" fmla="*/ 2359711 h 5046067"/>
              <a:gd name="connsiteX126" fmla="*/ 6138644 w 7851888"/>
              <a:gd name="connsiteY126" fmla="*/ 2288435 h 5046067"/>
              <a:gd name="connsiteX127" fmla="*/ 6354958 w 7851888"/>
              <a:gd name="connsiteY127" fmla="*/ 2073537 h 5046067"/>
              <a:gd name="connsiteX128" fmla="*/ 6620008 w 7851888"/>
              <a:gd name="connsiteY128" fmla="*/ 1897947 h 5046067"/>
              <a:gd name="connsiteX129" fmla="*/ 6620246 w 7851888"/>
              <a:gd name="connsiteY129" fmla="*/ 1898100 h 5046067"/>
              <a:gd name="connsiteX130" fmla="*/ 6668992 w 7851888"/>
              <a:gd name="connsiteY130" fmla="*/ 1891318 h 5046067"/>
              <a:gd name="connsiteX131" fmla="*/ 2943098 w 7851888"/>
              <a:gd name="connsiteY131" fmla="*/ 1645876 h 5046067"/>
              <a:gd name="connsiteX132" fmla="*/ 3031756 w 7851888"/>
              <a:gd name="connsiteY132" fmla="*/ 1719910 h 5046067"/>
              <a:gd name="connsiteX133" fmla="*/ 2871622 w 7851888"/>
              <a:gd name="connsiteY133" fmla="*/ 1911865 h 5046067"/>
              <a:gd name="connsiteX134" fmla="*/ 2752062 w 7851888"/>
              <a:gd name="connsiteY134" fmla="*/ 1867356 h 5046067"/>
              <a:gd name="connsiteX135" fmla="*/ 2897550 w 7851888"/>
              <a:gd name="connsiteY135" fmla="*/ 1669894 h 5046067"/>
              <a:gd name="connsiteX136" fmla="*/ 2897790 w 7851888"/>
              <a:gd name="connsiteY136" fmla="*/ 1670047 h 5046067"/>
              <a:gd name="connsiteX137" fmla="*/ 2943098 w 7851888"/>
              <a:gd name="connsiteY137" fmla="*/ 1645876 h 5046067"/>
              <a:gd name="connsiteX138" fmla="*/ 7703974 w 7851888"/>
              <a:gd name="connsiteY138" fmla="*/ 1634127 h 5046067"/>
              <a:gd name="connsiteX139" fmla="*/ 7814170 w 7851888"/>
              <a:gd name="connsiteY139" fmla="*/ 1701708 h 5046067"/>
              <a:gd name="connsiteX140" fmla="*/ 7469174 w 7851888"/>
              <a:gd name="connsiteY140" fmla="*/ 2204464 h 5046067"/>
              <a:gd name="connsiteX141" fmla="*/ 7306398 w 7851888"/>
              <a:gd name="connsiteY141" fmla="*/ 2143894 h 5046067"/>
              <a:gd name="connsiteX142" fmla="*/ 7654998 w 7851888"/>
              <a:gd name="connsiteY142" fmla="*/ 1659034 h 5046067"/>
              <a:gd name="connsiteX143" fmla="*/ 7703974 w 7851888"/>
              <a:gd name="connsiteY143" fmla="*/ 1634127 h 5046067"/>
              <a:gd name="connsiteX144" fmla="*/ 2348646 w 7851888"/>
              <a:gd name="connsiteY144" fmla="*/ 1430050 h 5046067"/>
              <a:gd name="connsiteX145" fmla="*/ 2419308 w 7851888"/>
              <a:gd name="connsiteY145" fmla="*/ 1542026 h 5046067"/>
              <a:gd name="connsiteX146" fmla="*/ 1955232 w 7851888"/>
              <a:gd name="connsiteY146" fmla="*/ 1830495 h 5046067"/>
              <a:gd name="connsiteX147" fmla="*/ 1827030 w 7851888"/>
              <a:gd name="connsiteY147" fmla="*/ 1748818 h 5046067"/>
              <a:gd name="connsiteX148" fmla="*/ 2274060 w 7851888"/>
              <a:gd name="connsiteY148" fmla="*/ 1449643 h 5046067"/>
              <a:gd name="connsiteX149" fmla="*/ 2274300 w 7851888"/>
              <a:gd name="connsiteY149" fmla="*/ 1449643 h 5046067"/>
              <a:gd name="connsiteX150" fmla="*/ 2348646 w 7851888"/>
              <a:gd name="connsiteY150" fmla="*/ 1430050 h 5046067"/>
              <a:gd name="connsiteX151" fmla="*/ 6453326 w 7851888"/>
              <a:gd name="connsiteY151" fmla="*/ 1369182 h 5046067"/>
              <a:gd name="connsiteX152" fmla="*/ 6548702 w 7851888"/>
              <a:gd name="connsiteY152" fmla="*/ 1469221 h 5046067"/>
              <a:gd name="connsiteX153" fmla="*/ 6085826 w 7851888"/>
              <a:gd name="connsiteY153" fmla="*/ 1881123 h 5046067"/>
              <a:gd name="connsiteX154" fmla="*/ 5912728 w 7851888"/>
              <a:gd name="connsiteY154" fmla="*/ 1816730 h 5046067"/>
              <a:gd name="connsiteX155" fmla="*/ 6387368 w 7851888"/>
              <a:gd name="connsiteY155" fmla="*/ 1389991 h 5046067"/>
              <a:gd name="connsiteX156" fmla="*/ 6387608 w 7851888"/>
              <a:gd name="connsiteY156" fmla="*/ 1389991 h 5046067"/>
              <a:gd name="connsiteX157" fmla="*/ 6453326 w 7851888"/>
              <a:gd name="connsiteY157" fmla="*/ 1369182 h 5046067"/>
              <a:gd name="connsiteX158" fmla="*/ 4893622 w 7851888"/>
              <a:gd name="connsiteY158" fmla="*/ 1084924 h 5046067"/>
              <a:gd name="connsiteX159" fmla="*/ 4993218 w 7851888"/>
              <a:gd name="connsiteY159" fmla="*/ 1188705 h 5046067"/>
              <a:gd name="connsiteX160" fmla="*/ 4236244 w 7851888"/>
              <a:gd name="connsiteY160" fmla="*/ 1945821 h 5046067"/>
              <a:gd name="connsiteX161" fmla="*/ 4038416 w 7851888"/>
              <a:gd name="connsiteY161" fmla="*/ 1872251 h 5046067"/>
              <a:gd name="connsiteX162" fmla="*/ 4828282 w 7851888"/>
              <a:gd name="connsiteY162" fmla="*/ 1107793 h 5046067"/>
              <a:gd name="connsiteX163" fmla="*/ 4828282 w 7851888"/>
              <a:gd name="connsiteY163" fmla="*/ 1107640 h 5046067"/>
              <a:gd name="connsiteX164" fmla="*/ 4893622 w 7851888"/>
              <a:gd name="connsiteY164" fmla="*/ 1084924 h 5046067"/>
              <a:gd name="connsiteX165" fmla="*/ 7723566 w 7851888"/>
              <a:gd name="connsiteY165" fmla="*/ 896520 h 5046067"/>
              <a:gd name="connsiteX166" fmla="*/ 7812730 w 7851888"/>
              <a:gd name="connsiteY166" fmla="*/ 991396 h 5046067"/>
              <a:gd name="connsiteX167" fmla="*/ 7674444 w 7851888"/>
              <a:gd name="connsiteY167" fmla="*/ 1148785 h 5046067"/>
              <a:gd name="connsiteX168" fmla="*/ 7519590 w 7851888"/>
              <a:gd name="connsiteY168" fmla="*/ 1291336 h 5046067"/>
              <a:gd name="connsiteX169" fmla="*/ 7364018 w 7851888"/>
              <a:gd name="connsiteY169" fmla="*/ 1233674 h 5046067"/>
              <a:gd name="connsiteX170" fmla="*/ 7499904 w 7851888"/>
              <a:gd name="connsiteY170" fmla="*/ 1070931 h 5046067"/>
              <a:gd name="connsiteX171" fmla="*/ 7662440 w 7851888"/>
              <a:gd name="connsiteY171" fmla="*/ 917826 h 5046067"/>
              <a:gd name="connsiteX172" fmla="*/ 7662918 w 7851888"/>
              <a:gd name="connsiteY172" fmla="*/ 917673 h 5046067"/>
              <a:gd name="connsiteX173" fmla="*/ 7723566 w 7851888"/>
              <a:gd name="connsiteY173" fmla="*/ 896520 h 5046067"/>
              <a:gd name="connsiteX174" fmla="*/ 1268780 w 7851888"/>
              <a:gd name="connsiteY174" fmla="*/ 842060 h 5046067"/>
              <a:gd name="connsiteX175" fmla="*/ 1353590 w 7851888"/>
              <a:gd name="connsiteY175" fmla="*/ 930828 h 5046067"/>
              <a:gd name="connsiteX176" fmla="*/ 151504 w 7851888"/>
              <a:gd name="connsiteY176" fmla="*/ 1914006 h 5046067"/>
              <a:gd name="connsiteX177" fmla="*/ 14658 w 7851888"/>
              <a:gd name="connsiteY177" fmla="*/ 1846860 h 5046067"/>
              <a:gd name="connsiteX178" fmla="*/ 1209300 w 7851888"/>
              <a:gd name="connsiteY178" fmla="*/ 860011 h 5046067"/>
              <a:gd name="connsiteX179" fmla="*/ 1209300 w 7851888"/>
              <a:gd name="connsiteY179" fmla="*/ 859858 h 5046067"/>
              <a:gd name="connsiteX180" fmla="*/ 1268780 w 7851888"/>
              <a:gd name="connsiteY180" fmla="*/ 842060 h 5046067"/>
              <a:gd name="connsiteX181" fmla="*/ 2187178 w 7851888"/>
              <a:gd name="connsiteY181" fmla="*/ 820534 h 5046067"/>
              <a:gd name="connsiteX182" fmla="*/ 2281744 w 7851888"/>
              <a:gd name="connsiteY182" fmla="*/ 920121 h 5046067"/>
              <a:gd name="connsiteX183" fmla="*/ 1685862 w 7851888"/>
              <a:gd name="connsiteY183" fmla="*/ 1368273 h 5046067"/>
              <a:gd name="connsiteX184" fmla="*/ 1526688 w 7851888"/>
              <a:gd name="connsiteY184" fmla="*/ 1289960 h 5046067"/>
              <a:gd name="connsiteX185" fmla="*/ 2114886 w 7851888"/>
              <a:gd name="connsiteY185" fmla="*/ 838138 h 5046067"/>
              <a:gd name="connsiteX186" fmla="*/ 2115126 w 7851888"/>
              <a:gd name="connsiteY186" fmla="*/ 838138 h 5046067"/>
              <a:gd name="connsiteX187" fmla="*/ 2187178 w 7851888"/>
              <a:gd name="connsiteY187" fmla="*/ 820534 h 5046067"/>
              <a:gd name="connsiteX188" fmla="*/ 3959096 w 7851888"/>
              <a:gd name="connsiteY188" fmla="*/ 809367 h 5046067"/>
              <a:gd name="connsiteX189" fmla="*/ 4084992 w 7851888"/>
              <a:gd name="connsiteY189" fmla="*/ 903296 h 5046067"/>
              <a:gd name="connsiteX190" fmla="*/ 3936862 w 7851888"/>
              <a:gd name="connsiteY190" fmla="*/ 1109630 h 5046067"/>
              <a:gd name="connsiteX191" fmla="*/ 3742636 w 7851888"/>
              <a:gd name="connsiteY191" fmla="*/ 1298067 h 5046067"/>
              <a:gd name="connsiteX192" fmla="*/ 3549132 w 7851888"/>
              <a:gd name="connsiteY192" fmla="*/ 1246981 h 5046067"/>
              <a:gd name="connsiteX193" fmla="*/ 3689338 w 7851888"/>
              <a:gd name="connsiteY193" fmla="*/ 1033460 h 5046067"/>
              <a:gd name="connsiteX194" fmla="*/ 3891486 w 7851888"/>
              <a:gd name="connsiteY194" fmla="*/ 831715 h 5046067"/>
              <a:gd name="connsiteX195" fmla="*/ 3891728 w 7851888"/>
              <a:gd name="connsiteY195" fmla="*/ 831562 h 5046067"/>
              <a:gd name="connsiteX196" fmla="*/ 3959096 w 7851888"/>
              <a:gd name="connsiteY196" fmla="*/ 809367 h 5046067"/>
              <a:gd name="connsiteX197" fmla="*/ 6063258 w 7851888"/>
              <a:gd name="connsiteY197" fmla="*/ 804238 h 5046067"/>
              <a:gd name="connsiteX198" fmla="*/ 6155690 w 7851888"/>
              <a:gd name="connsiteY198" fmla="*/ 884177 h 5046067"/>
              <a:gd name="connsiteX199" fmla="*/ 5920410 w 7851888"/>
              <a:gd name="connsiteY199" fmla="*/ 1266100 h 5046067"/>
              <a:gd name="connsiteX200" fmla="*/ 5728586 w 7851888"/>
              <a:gd name="connsiteY200" fmla="*/ 1214554 h 5046067"/>
              <a:gd name="connsiteX201" fmla="*/ 5972508 w 7851888"/>
              <a:gd name="connsiteY201" fmla="*/ 835079 h 5046067"/>
              <a:gd name="connsiteX202" fmla="*/ 5972508 w 7851888"/>
              <a:gd name="connsiteY202" fmla="*/ 834926 h 5046067"/>
              <a:gd name="connsiteX203" fmla="*/ 6063258 w 7851888"/>
              <a:gd name="connsiteY203" fmla="*/ 804238 h 5046067"/>
              <a:gd name="connsiteX204" fmla="*/ 7192510 w 7851888"/>
              <a:gd name="connsiteY204" fmla="*/ 702115 h 5046067"/>
              <a:gd name="connsiteX205" fmla="*/ 7244458 w 7851888"/>
              <a:gd name="connsiteY205" fmla="*/ 770378 h 5046067"/>
              <a:gd name="connsiteX206" fmla="*/ 6878094 w 7851888"/>
              <a:gd name="connsiteY206" fmla="*/ 999196 h 5046067"/>
              <a:gd name="connsiteX207" fmla="*/ 6756614 w 7851888"/>
              <a:gd name="connsiteY207" fmla="*/ 921802 h 5046067"/>
              <a:gd name="connsiteX208" fmla="*/ 7169312 w 7851888"/>
              <a:gd name="connsiteY208" fmla="*/ 708280 h 5046067"/>
              <a:gd name="connsiteX209" fmla="*/ 7192510 w 7851888"/>
              <a:gd name="connsiteY209" fmla="*/ 702115 h 5046067"/>
              <a:gd name="connsiteX210" fmla="*/ 3257226 w 7851888"/>
              <a:gd name="connsiteY210" fmla="*/ 225979 h 5046067"/>
              <a:gd name="connsiteX211" fmla="*/ 3334978 w 7851888"/>
              <a:gd name="connsiteY211" fmla="*/ 307240 h 5046067"/>
              <a:gd name="connsiteX212" fmla="*/ 3160440 w 7851888"/>
              <a:gd name="connsiteY212" fmla="*/ 492159 h 5046067"/>
              <a:gd name="connsiteX213" fmla="*/ 2974616 w 7851888"/>
              <a:gd name="connsiteY213" fmla="*/ 656583 h 5046067"/>
              <a:gd name="connsiteX214" fmla="*/ 2841130 w 7851888"/>
              <a:gd name="connsiteY214" fmla="*/ 607027 h 5046067"/>
              <a:gd name="connsiteX215" fmla="*/ 3010148 w 7851888"/>
              <a:gd name="connsiteY215" fmla="*/ 420424 h 5046067"/>
              <a:gd name="connsiteX216" fmla="*/ 3205814 w 7851888"/>
              <a:gd name="connsiteY216" fmla="*/ 243611 h 5046067"/>
              <a:gd name="connsiteX217" fmla="*/ 3205814 w 7851888"/>
              <a:gd name="connsiteY217" fmla="*/ 243764 h 5046067"/>
              <a:gd name="connsiteX218" fmla="*/ 3257226 w 7851888"/>
              <a:gd name="connsiteY218" fmla="*/ 225979 h 5046067"/>
              <a:gd name="connsiteX219" fmla="*/ 4128190 w 7851888"/>
              <a:gd name="connsiteY219" fmla="*/ 117764 h 5046067"/>
              <a:gd name="connsiteX220" fmla="*/ 4215836 w 7851888"/>
              <a:gd name="connsiteY220" fmla="*/ 194207 h 5046067"/>
              <a:gd name="connsiteX221" fmla="*/ 4037214 w 7851888"/>
              <a:gd name="connsiteY221" fmla="*/ 390752 h 5046067"/>
              <a:gd name="connsiteX222" fmla="*/ 3851872 w 7851888"/>
              <a:gd name="connsiteY222" fmla="*/ 565729 h 5046067"/>
              <a:gd name="connsiteX223" fmla="*/ 3728230 w 7851888"/>
              <a:gd name="connsiteY223" fmla="*/ 519844 h 5046067"/>
              <a:gd name="connsiteX224" fmla="*/ 3884044 w 7851888"/>
              <a:gd name="connsiteY224" fmla="*/ 333700 h 5046067"/>
              <a:gd name="connsiteX225" fmla="*/ 4073466 w 7851888"/>
              <a:gd name="connsiteY225" fmla="*/ 141285 h 5046067"/>
              <a:gd name="connsiteX226" fmla="*/ 4073706 w 7851888"/>
              <a:gd name="connsiteY226" fmla="*/ 141285 h 5046067"/>
              <a:gd name="connsiteX227" fmla="*/ 4128190 w 7851888"/>
              <a:gd name="connsiteY227" fmla="*/ 117764 h 5046067"/>
              <a:gd name="connsiteX228" fmla="*/ 5080918 w 7851888"/>
              <a:gd name="connsiteY228" fmla="*/ 106334 h 5046067"/>
              <a:gd name="connsiteX229" fmla="*/ 5145908 w 7851888"/>
              <a:gd name="connsiteY229" fmla="*/ 175700 h 5046067"/>
              <a:gd name="connsiteX230" fmla="*/ 4925514 w 7851888"/>
              <a:gd name="connsiteY230" fmla="*/ 400388 h 5046067"/>
              <a:gd name="connsiteX231" fmla="*/ 4695758 w 7851888"/>
              <a:gd name="connsiteY231" fmla="*/ 581025 h 5046067"/>
              <a:gd name="connsiteX232" fmla="*/ 4583640 w 7851888"/>
              <a:gd name="connsiteY232" fmla="*/ 526115 h 5046067"/>
              <a:gd name="connsiteX233" fmla="*/ 4788668 w 7851888"/>
              <a:gd name="connsiteY233" fmla="*/ 315346 h 5046067"/>
              <a:gd name="connsiteX234" fmla="*/ 5033790 w 7851888"/>
              <a:gd name="connsiteY234" fmla="*/ 120484 h 5046067"/>
              <a:gd name="connsiteX235" fmla="*/ 5033550 w 7851888"/>
              <a:gd name="connsiteY235" fmla="*/ 120484 h 5046067"/>
              <a:gd name="connsiteX236" fmla="*/ 5080918 w 7851888"/>
              <a:gd name="connsiteY236" fmla="*/ 106334 h 5046067"/>
              <a:gd name="connsiteX237" fmla="*/ 6257722 w 7851888"/>
              <a:gd name="connsiteY237" fmla="*/ 75011 h 5046067"/>
              <a:gd name="connsiteX238" fmla="*/ 6326628 w 7851888"/>
              <a:gd name="connsiteY238" fmla="*/ 148627 h 5046067"/>
              <a:gd name="connsiteX239" fmla="*/ 6217872 w 7851888"/>
              <a:gd name="connsiteY239" fmla="*/ 308309 h 5046067"/>
              <a:gd name="connsiteX240" fmla="*/ 6073342 w 7851888"/>
              <a:gd name="connsiteY240" fmla="*/ 442755 h 5046067"/>
              <a:gd name="connsiteX241" fmla="*/ 5948982 w 7851888"/>
              <a:gd name="connsiteY241" fmla="*/ 410481 h 5046067"/>
              <a:gd name="connsiteX242" fmla="*/ 6017644 w 7851888"/>
              <a:gd name="connsiteY242" fmla="*/ 257835 h 5046067"/>
              <a:gd name="connsiteX243" fmla="*/ 6149928 w 7851888"/>
              <a:gd name="connsiteY243" fmla="*/ 100906 h 5046067"/>
              <a:gd name="connsiteX244" fmla="*/ 6150170 w 7851888"/>
              <a:gd name="connsiteY244" fmla="*/ 101212 h 5046067"/>
              <a:gd name="connsiteX245" fmla="*/ 6206978 w 7851888"/>
              <a:gd name="connsiteY245" fmla="*/ 75174 h 5046067"/>
              <a:gd name="connsiteX246" fmla="*/ 6257722 w 7851888"/>
              <a:gd name="connsiteY246" fmla="*/ 75011 h 5046067"/>
              <a:gd name="connsiteX247" fmla="*/ 2035378 w 7851888"/>
              <a:gd name="connsiteY247" fmla="*/ 4451 h 5046067"/>
              <a:gd name="connsiteX248" fmla="*/ 2114886 w 7851888"/>
              <a:gd name="connsiteY248" fmla="*/ 87906 h 5046067"/>
              <a:gd name="connsiteX249" fmla="*/ 1872886 w 7851888"/>
              <a:gd name="connsiteY249" fmla="*/ 282462 h 5046067"/>
              <a:gd name="connsiteX250" fmla="*/ 1612156 w 7851888"/>
              <a:gd name="connsiteY250" fmla="*/ 460345 h 5046067"/>
              <a:gd name="connsiteX251" fmla="*/ 1513964 w 7851888"/>
              <a:gd name="connsiteY251" fmla="*/ 412318 h 5046067"/>
              <a:gd name="connsiteX252" fmla="*/ 1730998 w 7851888"/>
              <a:gd name="connsiteY252" fmla="*/ 212715 h 5046067"/>
              <a:gd name="connsiteX253" fmla="*/ 1978040 w 7851888"/>
              <a:gd name="connsiteY253" fmla="*/ 20760 h 5046067"/>
              <a:gd name="connsiteX254" fmla="*/ 2035378 w 7851888"/>
              <a:gd name="connsiteY254" fmla="*/ 4451 h 5046067"/>
              <a:gd name="connsiteX255" fmla="*/ 7637178 w 7851888"/>
              <a:gd name="connsiteY255" fmla="*/ 5 h 5046067"/>
              <a:gd name="connsiteX256" fmla="*/ 7713816 w 7851888"/>
              <a:gd name="connsiteY256" fmla="*/ 81481 h 5046067"/>
              <a:gd name="connsiteX257" fmla="*/ 7493902 w 7851888"/>
              <a:gd name="connsiteY257" fmla="*/ 306780 h 5046067"/>
              <a:gd name="connsiteX258" fmla="*/ 7264624 w 7851888"/>
              <a:gd name="connsiteY258" fmla="*/ 490476 h 5046067"/>
              <a:gd name="connsiteX259" fmla="*/ 7141944 w 7851888"/>
              <a:gd name="connsiteY259" fmla="*/ 430366 h 5046067"/>
              <a:gd name="connsiteX260" fmla="*/ 7343370 w 7851888"/>
              <a:gd name="connsiteY260" fmla="*/ 216538 h 5046067"/>
              <a:gd name="connsiteX261" fmla="*/ 7582492 w 7851888"/>
              <a:gd name="connsiteY261" fmla="*/ 16935 h 5046067"/>
              <a:gd name="connsiteX262" fmla="*/ 7582732 w 7851888"/>
              <a:gd name="connsiteY262" fmla="*/ 17088 h 5046067"/>
              <a:gd name="connsiteX263" fmla="*/ 7637178 w 7851888"/>
              <a:gd name="connsiteY263" fmla="*/ 5 h 50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7851888" h="5046067">
                <a:moveTo>
                  <a:pt x="7392196" y="4732103"/>
                </a:moveTo>
                <a:cubicBezTo>
                  <a:pt x="7446576" y="4731529"/>
                  <a:pt x="7493662" y="4774490"/>
                  <a:pt x="7467012" y="4812461"/>
                </a:cubicBezTo>
                <a:cubicBezTo>
                  <a:pt x="7432920" y="4860793"/>
                  <a:pt x="7395708" y="4905150"/>
                  <a:pt x="7344330" y="4947212"/>
                </a:cubicBezTo>
                <a:cubicBezTo>
                  <a:pt x="7302316" y="4981626"/>
                  <a:pt x="7255982" y="5037147"/>
                  <a:pt x="7184196" y="5045254"/>
                </a:cubicBezTo>
                <a:cubicBezTo>
                  <a:pt x="7150586" y="5049078"/>
                  <a:pt x="7111932" y="5039442"/>
                  <a:pt x="7103530" y="5016041"/>
                </a:cubicBezTo>
                <a:cubicBezTo>
                  <a:pt x="7086004" y="4966636"/>
                  <a:pt x="7144342" y="4919068"/>
                  <a:pt x="7182036" y="4877466"/>
                </a:cubicBezTo>
                <a:cubicBezTo>
                  <a:pt x="7225250" y="4829744"/>
                  <a:pt x="7278548" y="4788752"/>
                  <a:pt x="7337848" y="4748832"/>
                </a:cubicBezTo>
                <a:lnTo>
                  <a:pt x="7337848" y="4748985"/>
                </a:lnTo>
                <a:cubicBezTo>
                  <a:pt x="7355134" y="4737323"/>
                  <a:pt x="7374070" y="4732294"/>
                  <a:pt x="7392196" y="4732103"/>
                </a:cubicBezTo>
                <a:close/>
                <a:moveTo>
                  <a:pt x="7243284" y="4214375"/>
                </a:moveTo>
                <a:cubicBezTo>
                  <a:pt x="7292114" y="4219874"/>
                  <a:pt x="7325246" y="4264928"/>
                  <a:pt x="7303278" y="4295786"/>
                </a:cubicBezTo>
                <a:cubicBezTo>
                  <a:pt x="7233174" y="4394441"/>
                  <a:pt x="7101130" y="4471988"/>
                  <a:pt x="6987330" y="4551064"/>
                </a:cubicBezTo>
                <a:cubicBezTo>
                  <a:pt x="6923470" y="4595421"/>
                  <a:pt x="6802710" y="4536534"/>
                  <a:pt x="6856246" y="4486671"/>
                </a:cubicBezTo>
                <a:cubicBezTo>
                  <a:pt x="6956602" y="4393217"/>
                  <a:pt x="7048792" y="4293798"/>
                  <a:pt x="7190920" y="4224052"/>
                </a:cubicBezTo>
                <a:lnTo>
                  <a:pt x="7190680" y="4224052"/>
                </a:lnTo>
                <a:cubicBezTo>
                  <a:pt x="7208986" y="4215104"/>
                  <a:pt x="7227008" y="4212542"/>
                  <a:pt x="7243284" y="4214375"/>
                </a:cubicBezTo>
                <a:close/>
                <a:moveTo>
                  <a:pt x="6270884" y="4019277"/>
                </a:moveTo>
                <a:cubicBezTo>
                  <a:pt x="6328594" y="4018962"/>
                  <a:pt x="6382386" y="4061578"/>
                  <a:pt x="6347996" y="4100925"/>
                </a:cubicBezTo>
                <a:cubicBezTo>
                  <a:pt x="6278852" y="4179848"/>
                  <a:pt x="6191942" y="4248524"/>
                  <a:pt x="6104794" y="4319494"/>
                </a:cubicBezTo>
                <a:cubicBezTo>
                  <a:pt x="6023166" y="4385876"/>
                  <a:pt x="5946340" y="4470305"/>
                  <a:pt x="5836622" y="4517874"/>
                </a:cubicBezTo>
                <a:cubicBezTo>
                  <a:pt x="5788126" y="4538982"/>
                  <a:pt x="5722104" y="4503955"/>
                  <a:pt x="5738430" y="4469847"/>
                </a:cubicBezTo>
                <a:cubicBezTo>
                  <a:pt x="5777562" y="4388476"/>
                  <a:pt x="5882238" y="4317200"/>
                  <a:pt x="5958104" y="4247454"/>
                </a:cubicBezTo>
                <a:cubicBezTo>
                  <a:pt x="6038770" y="4173577"/>
                  <a:pt x="6116798" y="4100772"/>
                  <a:pt x="6214750" y="4035614"/>
                </a:cubicBezTo>
                <a:lnTo>
                  <a:pt x="6214990" y="4035614"/>
                </a:lnTo>
                <a:cubicBezTo>
                  <a:pt x="6231976" y="4024258"/>
                  <a:pt x="6251648" y="4019382"/>
                  <a:pt x="6270884" y="4019277"/>
                </a:cubicBezTo>
                <a:close/>
                <a:moveTo>
                  <a:pt x="5396198" y="3586965"/>
                </a:moveTo>
                <a:cubicBezTo>
                  <a:pt x="5450856" y="3587023"/>
                  <a:pt x="5506090" y="3628033"/>
                  <a:pt x="5468818" y="3663021"/>
                </a:cubicBezTo>
                <a:cubicBezTo>
                  <a:pt x="5359822" y="3765346"/>
                  <a:pt x="5252506" y="3879755"/>
                  <a:pt x="5114940" y="3967397"/>
                </a:cubicBezTo>
                <a:cubicBezTo>
                  <a:pt x="5043394" y="4013129"/>
                  <a:pt x="4926716" y="3954548"/>
                  <a:pt x="4976412" y="3899332"/>
                </a:cubicBezTo>
                <a:cubicBezTo>
                  <a:pt x="5072924" y="3791960"/>
                  <a:pt x="5218894" y="3695753"/>
                  <a:pt x="5345176" y="3602299"/>
                </a:cubicBezTo>
                <a:cubicBezTo>
                  <a:pt x="5359822" y="3591477"/>
                  <a:pt x="5377978" y="3586946"/>
                  <a:pt x="5396198" y="3586965"/>
                </a:cubicBezTo>
                <a:close/>
                <a:moveTo>
                  <a:pt x="7736860" y="3446456"/>
                </a:moveTo>
                <a:cubicBezTo>
                  <a:pt x="7787716" y="3445961"/>
                  <a:pt x="7831514" y="3484677"/>
                  <a:pt x="7805766" y="3520468"/>
                </a:cubicBezTo>
                <a:cubicBezTo>
                  <a:pt x="7721738" y="3636712"/>
                  <a:pt x="7589934" y="3737355"/>
                  <a:pt x="7473254" y="3841057"/>
                </a:cubicBezTo>
                <a:cubicBezTo>
                  <a:pt x="7407232" y="3899791"/>
                  <a:pt x="7254300" y="3845187"/>
                  <a:pt x="7318882" y="3783547"/>
                </a:cubicBezTo>
                <a:cubicBezTo>
                  <a:pt x="7434120" y="3673574"/>
                  <a:pt x="7539276" y="3555953"/>
                  <a:pt x="7685966" y="3461581"/>
                </a:cubicBezTo>
                <a:cubicBezTo>
                  <a:pt x="7702172" y="3451142"/>
                  <a:pt x="7719908" y="3446620"/>
                  <a:pt x="7736860" y="3446456"/>
                </a:cubicBezTo>
                <a:close/>
                <a:moveTo>
                  <a:pt x="6867832" y="3278633"/>
                </a:moveTo>
                <a:cubicBezTo>
                  <a:pt x="6905534" y="3283821"/>
                  <a:pt x="6935952" y="3304481"/>
                  <a:pt x="6918666" y="3333561"/>
                </a:cubicBezTo>
                <a:cubicBezTo>
                  <a:pt x="6828878" y="3484067"/>
                  <a:pt x="6703314" y="3622642"/>
                  <a:pt x="6584234" y="3764429"/>
                </a:cubicBezTo>
                <a:cubicBezTo>
                  <a:pt x="6531656" y="3826834"/>
                  <a:pt x="6386408" y="3771771"/>
                  <a:pt x="6435864" y="3709213"/>
                </a:cubicBezTo>
                <a:cubicBezTo>
                  <a:pt x="6546060" y="3569720"/>
                  <a:pt x="6648096" y="3427474"/>
                  <a:pt x="6785662" y="3297923"/>
                </a:cubicBezTo>
                <a:cubicBezTo>
                  <a:pt x="6796586" y="3287637"/>
                  <a:pt x="6812280" y="3281490"/>
                  <a:pt x="6829200" y="3278864"/>
                </a:cubicBezTo>
                <a:cubicBezTo>
                  <a:pt x="6841888" y="3276894"/>
                  <a:pt x="6855264" y="3276904"/>
                  <a:pt x="6867832" y="3278633"/>
                </a:cubicBezTo>
                <a:close/>
                <a:moveTo>
                  <a:pt x="4632070" y="3213002"/>
                </a:moveTo>
                <a:cubicBezTo>
                  <a:pt x="4697736" y="3213511"/>
                  <a:pt x="4763098" y="3260716"/>
                  <a:pt x="4716644" y="3301899"/>
                </a:cubicBezTo>
                <a:cubicBezTo>
                  <a:pt x="4595884" y="3409119"/>
                  <a:pt x="4458798" y="3508080"/>
                  <a:pt x="4325552" y="3609028"/>
                </a:cubicBezTo>
                <a:cubicBezTo>
                  <a:pt x="4245606" y="3669444"/>
                  <a:pt x="4115242" y="3583179"/>
                  <a:pt x="4190628" y="3523069"/>
                </a:cubicBezTo>
                <a:cubicBezTo>
                  <a:pt x="4314750" y="3424108"/>
                  <a:pt x="4435028" y="3322853"/>
                  <a:pt x="4570674" y="3230164"/>
                </a:cubicBezTo>
                <a:lnTo>
                  <a:pt x="4570434" y="3230011"/>
                </a:lnTo>
                <a:cubicBezTo>
                  <a:pt x="4588260" y="3217851"/>
                  <a:pt x="4610182" y="3212832"/>
                  <a:pt x="4632070" y="3213002"/>
                </a:cubicBezTo>
                <a:close/>
                <a:moveTo>
                  <a:pt x="6370346" y="3008087"/>
                </a:moveTo>
                <a:cubicBezTo>
                  <a:pt x="6414078" y="3010955"/>
                  <a:pt x="6448828" y="3039891"/>
                  <a:pt x="6438746" y="3070635"/>
                </a:cubicBezTo>
                <a:cubicBezTo>
                  <a:pt x="6412816" y="3149559"/>
                  <a:pt x="6332870" y="3211504"/>
                  <a:pt x="6259646" y="3275286"/>
                </a:cubicBezTo>
                <a:cubicBezTo>
                  <a:pt x="6191944" y="3334020"/>
                  <a:pt x="6120638" y="3404837"/>
                  <a:pt x="6025566" y="3445982"/>
                </a:cubicBezTo>
                <a:cubicBezTo>
                  <a:pt x="5960744" y="3473819"/>
                  <a:pt x="5878638" y="3427627"/>
                  <a:pt x="5897604" y="3383271"/>
                </a:cubicBezTo>
                <a:cubicBezTo>
                  <a:pt x="5928574" y="3310924"/>
                  <a:pt x="6017884" y="3240872"/>
                  <a:pt x="6085826" y="3180302"/>
                </a:cubicBezTo>
                <a:cubicBezTo>
                  <a:pt x="6155930" y="3117744"/>
                  <a:pt x="6218590" y="3054728"/>
                  <a:pt x="6324708" y="3014807"/>
                </a:cubicBezTo>
                <a:lnTo>
                  <a:pt x="6324948" y="3014807"/>
                </a:lnTo>
                <a:cubicBezTo>
                  <a:pt x="6340192" y="3009071"/>
                  <a:pt x="6355768" y="3007131"/>
                  <a:pt x="6370346" y="3008087"/>
                </a:cubicBezTo>
                <a:close/>
                <a:moveTo>
                  <a:pt x="3977184" y="2605028"/>
                </a:moveTo>
                <a:cubicBezTo>
                  <a:pt x="4058492" y="2596969"/>
                  <a:pt x="4145912" y="2646038"/>
                  <a:pt x="4088834" y="2702937"/>
                </a:cubicBezTo>
                <a:cubicBezTo>
                  <a:pt x="3980316" y="2811075"/>
                  <a:pt x="3862436" y="2914929"/>
                  <a:pt x="3745998" y="3019702"/>
                </a:cubicBezTo>
                <a:cubicBezTo>
                  <a:pt x="3666050" y="3091590"/>
                  <a:pt x="3479508" y="3024291"/>
                  <a:pt x="3558494" y="2949956"/>
                </a:cubicBezTo>
                <a:cubicBezTo>
                  <a:pt x="3671332" y="2843653"/>
                  <a:pt x="3782490" y="2736892"/>
                  <a:pt x="3903250" y="2633955"/>
                </a:cubicBezTo>
                <a:lnTo>
                  <a:pt x="3903490" y="2633955"/>
                </a:lnTo>
                <a:cubicBezTo>
                  <a:pt x="3923658" y="2616748"/>
                  <a:pt x="3950082" y="2607714"/>
                  <a:pt x="3977184" y="2605028"/>
                </a:cubicBezTo>
                <a:close/>
                <a:moveTo>
                  <a:pt x="5785212" y="2481767"/>
                </a:moveTo>
                <a:cubicBezTo>
                  <a:pt x="5849706" y="2481021"/>
                  <a:pt x="5909306" y="2533618"/>
                  <a:pt x="5875996" y="2578127"/>
                </a:cubicBezTo>
                <a:cubicBezTo>
                  <a:pt x="5746112" y="2751576"/>
                  <a:pt x="5551166" y="2907282"/>
                  <a:pt x="5381428" y="3065740"/>
                </a:cubicBezTo>
                <a:cubicBezTo>
                  <a:pt x="5309404" y="3132887"/>
                  <a:pt x="5139668" y="3072012"/>
                  <a:pt x="5208330" y="3001348"/>
                </a:cubicBezTo>
                <a:cubicBezTo>
                  <a:pt x="5371586" y="2833252"/>
                  <a:pt x="5520436" y="2653227"/>
                  <a:pt x="5722344" y="2502722"/>
                </a:cubicBezTo>
                <a:lnTo>
                  <a:pt x="5722344" y="2502569"/>
                </a:lnTo>
                <a:cubicBezTo>
                  <a:pt x="5741670" y="2488191"/>
                  <a:pt x="5763712" y="2482016"/>
                  <a:pt x="5785212" y="2481767"/>
                </a:cubicBezTo>
                <a:close/>
                <a:moveTo>
                  <a:pt x="7738498" y="2466405"/>
                </a:moveTo>
                <a:cubicBezTo>
                  <a:pt x="7798054" y="2457256"/>
                  <a:pt x="7873948" y="2488803"/>
                  <a:pt x="7845860" y="2532394"/>
                </a:cubicBezTo>
                <a:cubicBezTo>
                  <a:pt x="7793762" y="2612848"/>
                  <a:pt x="7736864" y="2690395"/>
                  <a:pt x="7675404" y="2768094"/>
                </a:cubicBezTo>
                <a:cubicBezTo>
                  <a:pt x="7617544" y="2841053"/>
                  <a:pt x="7569286" y="2933131"/>
                  <a:pt x="7477816" y="2990946"/>
                </a:cubicBezTo>
                <a:cubicBezTo>
                  <a:pt x="7436762" y="3016949"/>
                  <a:pt x="7345772" y="2999818"/>
                  <a:pt x="7353694" y="2958215"/>
                </a:cubicBezTo>
                <a:cubicBezTo>
                  <a:pt x="7368580" y="2879291"/>
                  <a:pt x="7441084" y="2807251"/>
                  <a:pt x="7493662" y="2735669"/>
                </a:cubicBezTo>
                <a:cubicBezTo>
                  <a:pt x="7555122" y="2652157"/>
                  <a:pt x="7617302" y="2570480"/>
                  <a:pt x="7688848" y="2490179"/>
                </a:cubicBezTo>
                <a:cubicBezTo>
                  <a:pt x="7700612" y="2477025"/>
                  <a:pt x="7718648" y="2469454"/>
                  <a:pt x="7738498" y="2466405"/>
                </a:cubicBezTo>
                <a:close/>
                <a:moveTo>
                  <a:pt x="7048044" y="2329525"/>
                </a:moveTo>
                <a:cubicBezTo>
                  <a:pt x="7110806" y="2329073"/>
                  <a:pt x="7167930" y="2376306"/>
                  <a:pt x="7132820" y="2419669"/>
                </a:cubicBezTo>
                <a:cubicBezTo>
                  <a:pt x="7068478" y="2499051"/>
                  <a:pt x="6991652" y="2570786"/>
                  <a:pt x="6907624" y="2642368"/>
                </a:cubicBezTo>
                <a:cubicBezTo>
                  <a:pt x="6836318" y="2703090"/>
                  <a:pt x="6763094" y="2777578"/>
                  <a:pt x="6663460" y="2819334"/>
                </a:cubicBezTo>
                <a:cubicBezTo>
                  <a:pt x="6602240" y="2845030"/>
                  <a:pt x="6528056" y="2802663"/>
                  <a:pt x="6544380" y="2761059"/>
                </a:cubicBezTo>
                <a:cubicBezTo>
                  <a:pt x="6575112" y="2683665"/>
                  <a:pt x="6669464" y="2611318"/>
                  <a:pt x="6740286" y="2546008"/>
                </a:cubicBezTo>
                <a:cubicBezTo>
                  <a:pt x="6816634" y="2475649"/>
                  <a:pt x="6894178" y="2410032"/>
                  <a:pt x="6986850" y="2347934"/>
                </a:cubicBezTo>
                <a:lnTo>
                  <a:pt x="6986610" y="2347781"/>
                </a:lnTo>
                <a:cubicBezTo>
                  <a:pt x="7005576" y="2335124"/>
                  <a:pt x="7027124" y="2329675"/>
                  <a:pt x="7048044" y="2329525"/>
                </a:cubicBezTo>
                <a:close/>
                <a:moveTo>
                  <a:pt x="3573864" y="2129670"/>
                </a:moveTo>
                <a:cubicBezTo>
                  <a:pt x="3643198" y="2126716"/>
                  <a:pt x="3719048" y="2161102"/>
                  <a:pt x="3686458" y="2210888"/>
                </a:cubicBezTo>
                <a:cubicBezTo>
                  <a:pt x="3608672" y="2329885"/>
                  <a:pt x="3466544" y="2428386"/>
                  <a:pt x="3344822" y="2530406"/>
                </a:cubicBezTo>
                <a:cubicBezTo>
                  <a:pt x="3222860" y="2632578"/>
                  <a:pt x="3100900" y="2734292"/>
                  <a:pt x="2972936" y="2833406"/>
                </a:cubicBezTo>
                <a:cubicBezTo>
                  <a:pt x="2910276" y="2881892"/>
                  <a:pt x="2792396" y="2807556"/>
                  <a:pt x="2856258" y="2767177"/>
                </a:cubicBezTo>
                <a:cubicBezTo>
                  <a:pt x="2957570" y="2659039"/>
                  <a:pt x="3064408" y="2553349"/>
                  <a:pt x="3171964" y="2447506"/>
                </a:cubicBezTo>
                <a:cubicBezTo>
                  <a:pt x="3275678" y="2345486"/>
                  <a:pt x="3368830" y="2228477"/>
                  <a:pt x="3511198" y="2145882"/>
                </a:cubicBezTo>
                <a:lnTo>
                  <a:pt x="3510958" y="2145882"/>
                </a:lnTo>
                <a:cubicBezTo>
                  <a:pt x="3528364" y="2135788"/>
                  <a:pt x="3550752" y="2130654"/>
                  <a:pt x="3573864" y="2129670"/>
                </a:cubicBezTo>
                <a:close/>
                <a:moveTo>
                  <a:pt x="2532850" y="2016879"/>
                </a:moveTo>
                <a:cubicBezTo>
                  <a:pt x="2602656" y="2017058"/>
                  <a:pt x="2672294" y="2068450"/>
                  <a:pt x="2624578" y="2113304"/>
                </a:cubicBezTo>
                <a:cubicBezTo>
                  <a:pt x="2503818" y="2227100"/>
                  <a:pt x="2356168" y="2331567"/>
                  <a:pt x="2209720" y="2432210"/>
                </a:cubicBezTo>
                <a:cubicBezTo>
                  <a:pt x="2147058" y="2475342"/>
                  <a:pt x="2031818" y="2418597"/>
                  <a:pt x="2082236" y="2369652"/>
                </a:cubicBezTo>
                <a:cubicBezTo>
                  <a:pt x="2200116" y="2254938"/>
                  <a:pt x="2323276" y="2138234"/>
                  <a:pt x="2467326" y="2036062"/>
                </a:cubicBezTo>
                <a:lnTo>
                  <a:pt x="2467326" y="2035910"/>
                </a:lnTo>
                <a:cubicBezTo>
                  <a:pt x="2486292" y="2022450"/>
                  <a:pt x="2509580" y="2016819"/>
                  <a:pt x="2532850" y="2016879"/>
                </a:cubicBezTo>
                <a:close/>
                <a:moveTo>
                  <a:pt x="5014976" y="1987219"/>
                </a:moveTo>
                <a:cubicBezTo>
                  <a:pt x="5084164" y="1986230"/>
                  <a:pt x="5150652" y="2044820"/>
                  <a:pt x="5115180" y="2092656"/>
                </a:cubicBezTo>
                <a:cubicBezTo>
                  <a:pt x="5070284" y="2153378"/>
                  <a:pt x="5016026" y="2207676"/>
                  <a:pt x="4957926" y="2263504"/>
                </a:cubicBezTo>
                <a:cubicBezTo>
                  <a:pt x="4904628" y="2314896"/>
                  <a:pt x="4856852" y="2376383"/>
                  <a:pt x="4783868" y="2417221"/>
                </a:cubicBezTo>
                <a:cubicBezTo>
                  <a:pt x="4714004" y="2456224"/>
                  <a:pt x="4599004" y="2419210"/>
                  <a:pt x="4624454" y="2358029"/>
                </a:cubicBezTo>
                <a:cubicBezTo>
                  <a:pt x="4650862" y="2294247"/>
                  <a:pt x="4719766" y="2236278"/>
                  <a:pt x="4771384" y="2179533"/>
                </a:cubicBezTo>
                <a:cubicBezTo>
                  <a:pt x="4825642" y="2119728"/>
                  <a:pt x="4881580" y="2064665"/>
                  <a:pt x="4948564" y="2010520"/>
                </a:cubicBezTo>
                <a:lnTo>
                  <a:pt x="4948564" y="2010673"/>
                </a:lnTo>
                <a:cubicBezTo>
                  <a:pt x="4968550" y="1994499"/>
                  <a:pt x="4991914" y="1987549"/>
                  <a:pt x="5014976" y="1987219"/>
                </a:cubicBezTo>
                <a:close/>
                <a:moveTo>
                  <a:pt x="1189900" y="1958717"/>
                </a:moveTo>
                <a:cubicBezTo>
                  <a:pt x="1254812" y="1952465"/>
                  <a:pt x="1329040" y="1996372"/>
                  <a:pt x="1281326" y="2038816"/>
                </a:cubicBezTo>
                <a:lnTo>
                  <a:pt x="878710" y="2396266"/>
                </a:lnTo>
                <a:cubicBezTo>
                  <a:pt x="833094" y="2436799"/>
                  <a:pt x="728898" y="2400396"/>
                  <a:pt x="771634" y="2356345"/>
                </a:cubicBezTo>
                <a:cubicBezTo>
                  <a:pt x="891914" y="2232148"/>
                  <a:pt x="1012434" y="2107798"/>
                  <a:pt x="1132956" y="1983600"/>
                </a:cubicBezTo>
                <a:cubicBezTo>
                  <a:pt x="1147662" y="1968458"/>
                  <a:pt x="1168262" y="1960801"/>
                  <a:pt x="1189900" y="1958717"/>
                </a:cubicBezTo>
                <a:close/>
                <a:moveTo>
                  <a:pt x="6668992" y="1891318"/>
                </a:moveTo>
                <a:cubicBezTo>
                  <a:pt x="6716596" y="1894429"/>
                  <a:pt x="6755892" y="1924599"/>
                  <a:pt x="6742928" y="1958211"/>
                </a:cubicBezTo>
                <a:cubicBezTo>
                  <a:pt x="6710758" y="2041570"/>
                  <a:pt x="6631050" y="2102598"/>
                  <a:pt x="6548942" y="2168979"/>
                </a:cubicBezTo>
                <a:cubicBezTo>
                  <a:pt x="6470436" y="2232149"/>
                  <a:pt x="6394572" y="2318873"/>
                  <a:pt x="6284134" y="2359711"/>
                </a:cubicBezTo>
                <a:cubicBezTo>
                  <a:pt x="6208268" y="2387701"/>
                  <a:pt x="6117516" y="2341357"/>
                  <a:pt x="6138644" y="2288435"/>
                </a:cubicBezTo>
                <a:cubicBezTo>
                  <a:pt x="6169854" y="2209818"/>
                  <a:pt x="6281012" y="2138694"/>
                  <a:pt x="6354958" y="2073537"/>
                </a:cubicBezTo>
                <a:cubicBezTo>
                  <a:pt x="6432504" y="2005014"/>
                  <a:pt x="6503328" y="1940468"/>
                  <a:pt x="6620008" y="1897947"/>
                </a:cubicBezTo>
                <a:lnTo>
                  <a:pt x="6620246" y="1898100"/>
                </a:lnTo>
                <a:cubicBezTo>
                  <a:pt x="6636332" y="1892250"/>
                  <a:pt x="6653124" y="1890280"/>
                  <a:pt x="6668992" y="1891318"/>
                </a:cubicBezTo>
                <a:close/>
                <a:moveTo>
                  <a:pt x="2943098" y="1645876"/>
                </a:moveTo>
                <a:cubicBezTo>
                  <a:pt x="2997770" y="1638635"/>
                  <a:pt x="3067228" y="1677466"/>
                  <a:pt x="3031756" y="1719910"/>
                </a:cubicBezTo>
                <a:cubicBezTo>
                  <a:pt x="2978218" y="1783844"/>
                  <a:pt x="2924920" y="1847931"/>
                  <a:pt x="2871622" y="1911865"/>
                </a:cubicBezTo>
                <a:cubicBezTo>
                  <a:pt x="2829128" y="1962646"/>
                  <a:pt x="2714850" y="1917983"/>
                  <a:pt x="2752062" y="1867356"/>
                </a:cubicBezTo>
                <a:cubicBezTo>
                  <a:pt x="2800558" y="1801434"/>
                  <a:pt x="2849054" y="1735665"/>
                  <a:pt x="2897550" y="1669894"/>
                </a:cubicBezTo>
                <a:lnTo>
                  <a:pt x="2897790" y="1670047"/>
                </a:lnTo>
                <a:cubicBezTo>
                  <a:pt x="2908294" y="1655823"/>
                  <a:pt x="2924874" y="1648290"/>
                  <a:pt x="2943098" y="1645876"/>
                </a:cubicBezTo>
                <a:close/>
                <a:moveTo>
                  <a:pt x="7703974" y="1634127"/>
                </a:moveTo>
                <a:cubicBezTo>
                  <a:pt x="7763258" y="1624562"/>
                  <a:pt x="7840100" y="1657543"/>
                  <a:pt x="7814170" y="1701708"/>
                </a:cubicBezTo>
                <a:cubicBezTo>
                  <a:pt x="7713336" y="1873321"/>
                  <a:pt x="7589214" y="2038051"/>
                  <a:pt x="7469174" y="2204464"/>
                </a:cubicBezTo>
                <a:cubicBezTo>
                  <a:pt x="7418036" y="2275128"/>
                  <a:pt x="7258622" y="2213641"/>
                  <a:pt x="7306398" y="2143894"/>
                </a:cubicBezTo>
                <a:cubicBezTo>
                  <a:pt x="7418036" y="1980694"/>
                  <a:pt x="7525112" y="1816729"/>
                  <a:pt x="7654998" y="1659034"/>
                </a:cubicBezTo>
                <a:cubicBezTo>
                  <a:pt x="7666402" y="1645230"/>
                  <a:pt x="7684212" y="1637315"/>
                  <a:pt x="7703974" y="1634127"/>
                </a:cubicBezTo>
                <a:close/>
                <a:moveTo>
                  <a:pt x="2348646" y="1430050"/>
                </a:moveTo>
                <a:cubicBezTo>
                  <a:pt x="2424394" y="1433650"/>
                  <a:pt x="2490252" y="1497862"/>
                  <a:pt x="2419308" y="1542026"/>
                </a:cubicBezTo>
                <a:cubicBezTo>
                  <a:pt x="2264456" y="1638233"/>
                  <a:pt x="2109844" y="1734288"/>
                  <a:pt x="1955232" y="1830495"/>
                </a:cubicBezTo>
                <a:cubicBezTo>
                  <a:pt x="1871444" y="1882499"/>
                  <a:pt x="1746602" y="1802658"/>
                  <a:pt x="1827030" y="1748818"/>
                </a:cubicBezTo>
                <a:cubicBezTo>
                  <a:pt x="1975880" y="1649092"/>
                  <a:pt x="2124970" y="1549368"/>
                  <a:pt x="2274060" y="1449643"/>
                </a:cubicBezTo>
                <a:lnTo>
                  <a:pt x="2274300" y="1449643"/>
                </a:lnTo>
                <a:cubicBezTo>
                  <a:pt x="2297048" y="1434386"/>
                  <a:pt x="2323396" y="1428851"/>
                  <a:pt x="2348646" y="1430050"/>
                </a:cubicBezTo>
                <a:close/>
                <a:moveTo>
                  <a:pt x="6453326" y="1369182"/>
                </a:moveTo>
                <a:cubicBezTo>
                  <a:pt x="6522998" y="1368759"/>
                  <a:pt x="6592098" y="1422647"/>
                  <a:pt x="6548702" y="1469221"/>
                </a:cubicBezTo>
                <a:cubicBezTo>
                  <a:pt x="6412816" y="1614985"/>
                  <a:pt x="6247160" y="1746677"/>
                  <a:pt x="6085826" y="1881123"/>
                </a:cubicBezTo>
                <a:cubicBezTo>
                  <a:pt x="6009722" y="1944445"/>
                  <a:pt x="5839984" y="1886935"/>
                  <a:pt x="5912728" y="1816730"/>
                </a:cubicBezTo>
                <a:cubicBezTo>
                  <a:pt x="6063740" y="1670813"/>
                  <a:pt x="6210188" y="1523825"/>
                  <a:pt x="6387368" y="1389991"/>
                </a:cubicBezTo>
                <a:lnTo>
                  <a:pt x="6387608" y="1389991"/>
                </a:lnTo>
                <a:cubicBezTo>
                  <a:pt x="6406814" y="1375499"/>
                  <a:pt x="6430102" y="1369323"/>
                  <a:pt x="6453326" y="1369182"/>
                </a:cubicBezTo>
                <a:close/>
                <a:moveTo>
                  <a:pt x="4893622" y="1084924"/>
                </a:moveTo>
                <a:cubicBezTo>
                  <a:pt x="4963148" y="1084028"/>
                  <a:pt x="5033012" y="1141099"/>
                  <a:pt x="4993218" y="1188705"/>
                </a:cubicBezTo>
                <a:cubicBezTo>
                  <a:pt x="4772584" y="1452855"/>
                  <a:pt x="4496730" y="1697120"/>
                  <a:pt x="4236244" y="1945821"/>
                </a:cubicBezTo>
                <a:cubicBezTo>
                  <a:pt x="4154856" y="2023367"/>
                  <a:pt x="3959668" y="1952398"/>
                  <a:pt x="4038416" y="1872251"/>
                </a:cubicBezTo>
                <a:cubicBezTo>
                  <a:pt x="4292422" y="1613608"/>
                  <a:pt x="4535144" y="1349459"/>
                  <a:pt x="4828282" y="1107793"/>
                </a:cubicBezTo>
                <a:lnTo>
                  <a:pt x="4828282" y="1107640"/>
                </a:lnTo>
                <a:cubicBezTo>
                  <a:pt x="4847308" y="1091962"/>
                  <a:pt x="4870446" y="1085223"/>
                  <a:pt x="4893622" y="1084924"/>
                </a:cubicBezTo>
                <a:close/>
                <a:moveTo>
                  <a:pt x="7723566" y="896520"/>
                </a:moveTo>
                <a:cubicBezTo>
                  <a:pt x="7785360" y="895666"/>
                  <a:pt x="7841718" y="948607"/>
                  <a:pt x="7812730" y="991396"/>
                </a:cubicBezTo>
                <a:cubicBezTo>
                  <a:pt x="7775038" y="1046918"/>
                  <a:pt x="7725340" y="1098004"/>
                  <a:pt x="7674444" y="1148785"/>
                </a:cubicBezTo>
                <a:cubicBezTo>
                  <a:pt x="7626186" y="1196811"/>
                  <a:pt x="7583692" y="1251262"/>
                  <a:pt x="7519590" y="1291336"/>
                </a:cubicBezTo>
                <a:cubicBezTo>
                  <a:pt x="7455008" y="1331715"/>
                  <a:pt x="7335928" y="1291336"/>
                  <a:pt x="7364018" y="1233674"/>
                </a:cubicBezTo>
                <a:cubicBezTo>
                  <a:pt x="7392348" y="1175551"/>
                  <a:pt x="7452128" y="1123241"/>
                  <a:pt x="7499904" y="1070931"/>
                </a:cubicBezTo>
                <a:cubicBezTo>
                  <a:pt x="7548640" y="1017398"/>
                  <a:pt x="7600498" y="965700"/>
                  <a:pt x="7662440" y="917826"/>
                </a:cubicBezTo>
                <a:lnTo>
                  <a:pt x="7662918" y="917673"/>
                </a:lnTo>
                <a:cubicBezTo>
                  <a:pt x="7681764" y="903066"/>
                  <a:pt x="7702966" y="896804"/>
                  <a:pt x="7723566" y="896520"/>
                </a:cubicBezTo>
                <a:close/>
                <a:moveTo>
                  <a:pt x="1268780" y="842060"/>
                </a:moveTo>
                <a:cubicBezTo>
                  <a:pt x="1332838" y="842268"/>
                  <a:pt x="1398244" y="890334"/>
                  <a:pt x="1353590" y="930828"/>
                </a:cubicBezTo>
                <a:cubicBezTo>
                  <a:pt x="979544" y="1270382"/>
                  <a:pt x="556040" y="1588982"/>
                  <a:pt x="151504" y="1914006"/>
                </a:cubicBezTo>
                <a:cubicBezTo>
                  <a:pt x="90043" y="1963410"/>
                  <a:pt x="-44402" y="1896570"/>
                  <a:pt x="14658" y="1846860"/>
                </a:cubicBezTo>
                <a:cubicBezTo>
                  <a:pt x="407670" y="1516176"/>
                  <a:pt x="786518" y="1175398"/>
                  <a:pt x="1209300" y="860011"/>
                </a:cubicBezTo>
                <a:lnTo>
                  <a:pt x="1209300" y="859858"/>
                </a:lnTo>
                <a:cubicBezTo>
                  <a:pt x="1226226" y="847239"/>
                  <a:pt x="1247428" y="841991"/>
                  <a:pt x="1268780" y="842060"/>
                </a:cubicBezTo>
                <a:close/>
                <a:moveTo>
                  <a:pt x="2187178" y="820534"/>
                </a:moveTo>
                <a:cubicBezTo>
                  <a:pt x="2261712" y="820778"/>
                  <a:pt x="2331080" y="869417"/>
                  <a:pt x="2281744" y="920121"/>
                </a:cubicBezTo>
                <a:cubicBezTo>
                  <a:pt x="2120410" y="1085921"/>
                  <a:pt x="1892572" y="1225567"/>
                  <a:pt x="1685862" y="1368273"/>
                </a:cubicBezTo>
                <a:cubicBezTo>
                  <a:pt x="1608796" y="1421500"/>
                  <a:pt x="1456584" y="1348389"/>
                  <a:pt x="1526688" y="1289960"/>
                </a:cubicBezTo>
                <a:cubicBezTo>
                  <a:pt x="1711310" y="1135937"/>
                  <a:pt x="1887050" y="967537"/>
                  <a:pt x="2114886" y="838138"/>
                </a:cubicBezTo>
                <a:lnTo>
                  <a:pt x="2115126" y="838138"/>
                </a:lnTo>
                <a:cubicBezTo>
                  <a:pt x="2136914" y="825749"/>
                  <a:pt x="2162332" y="820453"/>
                  <a:pt x="2187178" y="820534"/>
                </a:cubicBezTo>
                <a:close/>
                <a:moveTo>
                  <a:pt x="3959096" y="809367"/>
                </a:moveTo>
                <a:cubicBezTo>
                  <a:pt x="4031514" y="805617"/>
                  <a:pt x="4107680" y="852134"/>
                  <a:pt x="4084992" y="903296"/>
                </a:cubicBezTo>
                <a:cubicBezTo>
                  <a:pt x="4052100" y="977938"/>
                  <a:pt x="3998082" y="1042789"/>
                  <a:pt x="3936862" y="1109630"/>
                </a:cubicBezTo>
                <a:cubicBezTo>
                  <a:pt x="3880204" y="1171422"/>
                  <a:pt x="3830026" y="1252029"/>
                  <a:pt x="3742636" y="1298067"/>
                </a:cubicBezTo>
                <a:cubicBezTo>
                  <a:pt x="3676374" y="1332787"/>
                  <a:pt x="3536166" y="1315963"/>
                  <a:pt x="3549132" y="1246981"/>
                </a:cubicBezTo>
                <a:cubicBezTo>
                  <a:pt x="3563776" y="1169434"/>
                  <a:pt x="3634360" y="1102440"/>
                  <a:pt x="3689338" y="1033460"/>
                </a:cubicBezTo>
                <a:cubicBezTo>
                  <a:pt x="3747678" y="960348"/>
                  <a:pt x="3805778" y="893508"/>
                  <a:pt x="3891486" y="831715"/>
                </a:cubicBezTo>
                <a:lnTo>
                  <a:pt x="3891728" y="831562"/>
                </a:lnTo>
                <a:cubicBezTo>
                  <a:pt x="3911234" y="817452"/>
                  <a:pt x="3934958" y="810617"/>
                  <a:pt x="3959096" y="809367"/>
                </a:cubicBezTo>
                <a:close/>
                <a:moveTo>
                  <a:pt x="6063258" y="804238"/>
                </a:moveTo>
                <a:cubicBezTo>
                  <a:pt x="6119078" y="807533"/>
                  <a:pt x="6171146" y="840777"/>
                  <a:pt x="6155690" y="884177"/>
                </a:cubicBezTo>
                <a:cubicBezTo>
                  <a:pt x="6107434" y="1019234"/>
                  <a:pt x="6010922" y="1140831"/>
                  <a:pt x="5920410" y="1266100"/>
                </a:cubicBezTo>
                <a:cubicBezTo>
                  <a:pt x="5870474" y="1335234"/>
                  <a:pt x="5690654" y="1285219"/>
                  <a:pt x="5728586" y="1214554"/>
                </a:cubicBezTo>
                <a:cubicBezTo>
                  <a:pt x="5798688" y="1084086"/>
                  <a:pt x="5861110" y="954076"/>
                  <a:pt x="5972508" y="835079"/>
                </a:cubicBezTo>
                <a:lnTo>
                  <a:pt x="5972508" y="834926"/>
                </a:lnTo>
                <a:cubicBezTo>
                  <a:pt x="5994926" y="811065"/>
                  <a:pt x="6029768" y="802261"/>
                  <a:pt x="6063258" y="804238"/>
                </a:cubicBezTo>
                <a:close/>
                <a:moveTo>
                  <a:pt x="7192510" y="702115"/>
                </a:moveTo>
                <a:cubicBezTo>
                  <a:pt x="7244720" y="695750"/>
                  <a:pt x="7280800" y="742140"/>
                  <a:pt x="7244458" y="770378"/>
                </a:cubicBezTo>
                <a:cubicBezTo>
                  <a:pt x="7134500" y="855726"/>
                  <a:pt x="7007258" y="925626"/>
                  <a:pt x="6878094" y="999196"/>
                </a:cubicBezTo>
                <a:cubicBezTo>
                  <a:pt x="6795746" y="1045999"/>
                  <a:pt x="6674024" y="968759"/>
                  <a:pt x="6756614" y="921802"/>
                </a:cubicBezTo>
                <a:cubicBezTo>
                  <a:pt x="6890578" y="845631"/>
                  <a:pt x="7018302" y="770532"/>
                  <a:pt x="7169312" y="708280"/>
                </a:cubicBezTo>
                <a:cubicBezTo>
                  <a:pt x="7177264" y="705010"/>
                  <a:pt x="7185052" y="703024"/>
                  <a:pt x="7192510" y="702115"/>
                </a:cubicBezTo>
                <a:close/>
                <a:moveTo>
                  <a:pt x="3257226" y="225979"/>
                </a:moveTo>
                <a:cubicBezTo>
                  <a:pt x="3311704" y="225276"/>
                  <a:pt x="3365948" y="269957"/>
                  <a:pt x="3334978" y="307240"/>
                </a:cubicBezTo>
                <a:cubicBezTo>
                  <a:pt x="3281920" y="371327"/>
                  <a:pt x="3222620" y="431437"/>
                  <a:pt x="3160440" y="492159"/>
                </a:cubicBezTo>
                <a:cubicBezTo>
                  <a:pt x="3104500" y="546764"/>
                  <a:pt x="3054804" y="615133"/>
                  <a:pt x="2974616" y="656583"/>
                </a:cubicBezTo>
                <a:cubicBezTo>
                  <a:pt x="2915556" y="687174"/>
                  <a:pt x="2819044" y="659642"/>
                  <a:pt x="2841130" y="607027"/>
                </a:cubicBezTo>
                <a:cubicBezTo>
                  <a:pt x="2869462" y="539269"/>
                  <a:pt x="2950848" y="479005"/>
                  <a:pt x="3010148" y="420424"/>
                </a:cubicBezTo>
                <a:cubicBezTo>
                  <a:pt x="3072090" y="359243"/>
                  <a:pt x="3135230" y="300968"/>
                  <a:pt x="3205814" y="243611"/>
                </a:cubicBezTo>
                <a:lnTo>
                  <a:pt x="3205814" y="243764"/>
                </a:lnTo>
                <a:cubicBezTo>
                  <a:pt x="3220878" y="231490"/>
                  <a:pt x="3239066" y="226213"/>
                  <a:pt x="3257226" y="225979"/>
                </a:cubicBezTo>
                <a:close/>
                <a:moveTo>
                  <a:pt x="4128190" y="117764"/>
                </a:moveTo>
                <a:cubicBezTo>
                  <a:pt x="4188196" y="110724"/>
                  <a:pt x="4252928" y="148895"/>
                  <a:pt x="4215836" y="194207"/>
                </a:cubicBezTo>
                <a:cubicBezTo>
                  <a:pt x="4160616" y="261660"/>
                  <a:pt x="4099876" y="326053"/>
                  <a:pt x="4037214" y="390752"/>
                </a:cubicBezTo>
                <a:cubicBezTo>
                  <a:pt x="3980556" y="449332"/>
                  <a:pt x="3931098" y="518467"/>
                  <a:pt x="3851872" y="565729"/>
                </a:cubicBezTo>
                <a:cubicBezTo>
                  <a:pt x="3798574" y="597391"/>
                  <a:pt x="3708304" y="566188"/>
                  <a:pt x="3728230" y="519844"/>
                </a:cubicBezTo>
                <a:cubicBezTo>
                  <a:pt x="3756800" y="452850"/>
                  <a:pt x="3829064" y="393199"/>
                  <a:pt x="3884044" y="333700"/>
                </a:cubicBezTo>
                <a:cubicBezTo>
                  <a:pt x="3944784" y="268236"/>
                  <a:pt x="4005524" y="203843"/>
                  <a:pt x="4073466" y="141285"/>
                </a:cubicBezTo>
                <a:lnTo>
                  <a:pt x="4073706" y="141285"/>
                </a:lnTo>
                <a:cubicBezTo>
                  <a:pt x="4088712" y="127482"/>
                  <a:pt x="4108188" y="120111"/>
                  <a:pt x="4128190" y="117764"/>
                </a:cubicBezTo>
                <a:close/>
                <a:moveTo>
                  <a:pt x="5080918" y="106334"/>
                </a:moveTo>
                <a:cubicBezTo>
                  <a:pt x="5128982" y="105925"/>
                  <a:pt x="5172018" y="142318"/>
                  <a:pt x="5145908" y="175700"/>
                </a:cubicBezTo>
                <a:cubicBezTo>
                  <a:pt x="5083008" y="256306"/>
                  <a:pt x="5008102" y="327582"/>
                  <a:pt x="4925514" y="400388"/>
                </a:cubicBezTo>
                <a:cubicBezTo>
                  <a:pt x="4855170" y="462334"/>
                  <a:pt x="4792510" y="535139"/>
                  <a:pt x="4695758" y="581025"/>
                </a:cubicBezTo>
                <a:cubicBezTo>
                  <a:pt x="4641018" y="607027"/>
                  <a:pt x="4565634" y="563894"/>
                  <a:pt x="4583640" y="526115"/>
                </a:cubicBezTo>
                <a:cubicBezTo>
                  <a:pt x="4620372" y="449027"/>
                  <a:pt x="4717364" y="381574"/>
                  <a:pt x="4788668" y="315346"/>
                </a:cubicBezTo>
                <a:cubicBezTo>
                  <a:pt x="4864054" y="245294"/>
                  <a:pt x="4941360" y="181665"/>
                  <a:pt x="5033790" y="120484"/>
                </a:cubicBezTo>
                <a:lnTo>
                  <a:pt x="5033550" y="120484"/>
                </a:lnTo>
                <a:cubicBezTo>
                  <a:pt x="5048316" y="110695"/>
                  <a:pt x="5064896" y="106470"/>
                  <a:pt x="5080918" y="106334"/>
                </a:cubicBezTo>
                <a:close/>
                <a:moveTo>
                  <a:pt x="6257722" y="75011"/>
                </a:moveTo>
                <a:cubicBezTo>
                  <a:pt x="6307392" y="82218"/>
                  <a:pt x="6347966" y="110341"/>
                  <a:pt x="6326628" y="148627"/>
                </a:cubicBezTo>
                <a:cubicBezTo>
                  <a:pt x="6295658" y="203996"/>
                  <a:pt x="6259646" y="255847"/>
                  <a:pt x="6217872" y="308309"/>
                </a:cubicBezTo>
                <a:cubicBezTo>
                  <a:pt x="6180418" y="355419"/>
                  <a:pt x="6152090" y="418742"/>
                  <a:pt x="6073342" y="442755"/>
                </a:cubicBezTo>
                <a:cubicBezTo>
                  <a:pt x="6027006" y="456827"/>
                  <a:pt x="5961466" y="446884"/>
                  <a:pt x="5948982" y="410481"/>
                </a:cubicBezTo>
                <a:cubicBezTo>
                  <a:pt x="5929534" y="353431"/>
                  <a:pt x="5980432" y="308309"/>
                  <a:pt x="6017644" y="257835"/>
                </a:cubicBezTo>
                <a:cubicBezTo>
                  <a:pt x="6057978" y="203231"/>
                  <a:pt x="6098792" y="151686"/>
                  <a:pt x="6149928" y="100906"/>
                </a:cubicBezTo>
                <a:lnTo>
                  <a:pt x="6150170" y="101212"/>
                </a:lnTo>
                <a:cubicBezTo>
                  <a:pt x="6164334" y="87064"/>
                  <a:pt x="6184816" y="78699"/>
                  <a:pt x="6206978" y="75174"/>
                </a:cubicBezTo>
                <a:cubicBezTo>
                  <a:pt x="6223600" y="72530"/>
                  <a:pt x="6241166" y="72609"/>
                  <a:pt x="6257722" y="75011"/>
                </a:cubicBezTo>
                <a:close/>
                <a:moveTo>
                  <a:pt x="2035378" y="4451"/>
                </a:moveTo>
                <a:cubicBezTo>
                  <a:pt x="2096656" y="4823"/>
                  <a:pt x="2158102" y="49591"/>
                  <a:pt x="2114886" y="87906"/>
                </a:cubicBezTo>
                <a:cubicBezTo>
                  <a:pt x="2038542" y="155511"/>
                  <a:pt x="1957394" y="218986"/>
                  <a:pt x="1872886" y="282462"/>
                </a:cubicBezTo>
                <a:cubicBezTo>
                  <a:pt x="1795098" y="341042"/>
                  <a:pt x="1718032" y="422413"/>
                  <a:pt x="1612156" y="460345"/>
                </a:cubicBezTo>
                <a:cubicBezTo>
                  <a:pt x="1562700" y="478088"/>
                  <a:pt x="1496198" y="448721"/>
                  <a:pt x="1513964" y="412318"/>
                </a:cubicBezTo>
                <a:cubicBezTo>
                  <a:pt x="1549736" y="338442"/>
                  <a:pt x="1657532" y="273590"/>
                  <a:pt x="1730998" y="212715"/>
                </a:cubicBezTo>
                <a:cubicBezTo>
                  <a:pt x="1810704" y="146793"/>
                  <a:pt x="1890170" y="82399"/>
                  <a:pt x="1978040" y="20760"/>
                </a:cubicBezTo>
                <a:cubicBezTo>
                  <a:pt x="1994546" y="9135"/>
                  <a:pt x="2014952" y="4327"/>
                  <a:pt x="2035378" y="4451"/>
                </a:cubicBezTo>
                <a:close/>
                <a:moveTo>
                  <a:pt x="7637178" y="5"/>
                </a:moveTo>
                <a:cubicBezTo>
                  <a:pt x="7692974" y="-540"/>
                  <a:pt x="7744246" y="43052"/>
                  <a:pt x="7713816" y="81481"/>
                </a:cubicBezTo>
                <a:cubicBezTo>
                  <a:pt x="7650194" y="161781"/>
                  <a:pt x="7575050" y="233516"/>
                  <a:pt x="7493902" y="306780"/>
                </a:cubicBezTo>
                <a:cubicBezTo>
                  <a:pt x="7423798" y="370102"/>
                  <a:pt x="7361858" y="443214"/>
                  <a:pt x="7264624" y="490476"/>
                </a:cubicBezTo>
                <a:cubicBezTo>
                  <a:pt x="7204364" y="519690"/>
                  <a:pt x="7123458" y="471204"/>
                  <a:pt x="7141944" y="430366"/>
                </a:cubicBezTo>
                <a:cubicBezTo>
                  <a:pt x="7176996" y="352513"/>
                  <a:pt x="7273268" y="283685"/>
                  <a:pt x="7343370" y="216538"/>
                </a:cubicBezTo>
                <a:cubicBezTo>
                  <a:pt x="7417316" y="145568"/>
                  <a:pt x="7492702" y="80258"/>
                  <a:pt x="7582492" y="16935"/>
                </a:cubicBezTo>
                <a:lnTo>
                  <a:pt x="7582732" y="17088"/>
                </a:lnTo>
                <a:cubicBezTo>
                  <a:pt x="7599478" y="5272"/>
                  <a:pt x="7618578" y="187"/>
                  <a:pt x="7637178" y="5"/>
                </a:cubicBezTo>
                <a:close/>
              </a:path>
            </a:pathLst>
          </a:custGeom>
          <a:solidFill>
            <a:schemeClr val="bg2"/>
          </a:solidFill>
          <a:ln w="22924" cap="flat">
            <a:noFill/>
            <a:prstDash val="solid"/>
            <a:miter/>
          </a:ln>
        </p:spPr>
        <p:txBody>
          <a:bodyPr wrap="square" rtlCol="0" anchor="ctr">
            <a:noAutofit/>
          </a:bodyPr>
          <a:lstStyle/>
          <a:p>
            <a:endParaRPr lang="es-SV">
              <a:latin typeface="Lato Light" panose="020F0302020204030203" pitchFamily="34" charset="0"/>
            </a:endParaRPr>
          </a:p>
        </p:txBody>
      </p:sp>
      <p:grpSp>
        <p:nvGrpSpPr>
          <p:cNvPr id="47" name="Grupo 46">
            <a:extLst>
              <a:ext uri="{FF2B5EF4-FFF2-40B4-BE49-F238E27FC236}">
                <a16:creationId xmlns:a16="http://schemas.microsoft.com/office/drawing/2014/main" id="{5FA76097-C667-DB91-E8AE-F4C68D8EA2DF}"/>
              </a:ext>
            </a:extLst>
          </p:cNvPr>
          <p:cNvGrpSpPr/>
          <p:nvPr/>
        </p:nvGrpSpPr>
        <p:grpSpPr>
          <a:xfrm>
            <a:off x="626671" y="129099"/>
            <a:ext cx="4643576" cy="4749798"/>
            <a:chOff x="1109288" y="474350"/>
            <a:chExt cx="4643576" cy="4749798"/>
          </a:xfrm>
        </p:grpSpPr>
        <p:sp>
          <p:nvSpPr>
            <p:cNvPr id="44" name="Forma libre 43">
              <a:extLst>
                <a:ext uri="{FF2B5EF4-FFF2-40B4-BE49-F238E27FC236}">
                  <a16:creationId xmlns:a16="http://schemas.microsoft.com/office/drawing/2014/main" id="{5295D385-3BA0-0DAD-423C-5FDA57526E70}"/>
                </a:ext>
              </a:extLst>
            </p:cNvPr>
            <p:cNvSpPr/>
            <p:nvPr/>
          </p:nvSpPr>
          <p:spPr>
            <a:xfrm>
              <a:off x="1198497" y="1900650"/>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4">
                <a:lumMod val="40000"/>
                <a:lumOff val="60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45" name="Forma libre 44">
              <a:extLst>
                <a:ext uri="{FF2B5EF4-FFF2-40B4-BE49-F238E27FC236}">
                  <a16:creationId xmlns:a16="http://schemas.microsoft.com/office/drawing/2014/main" id="{E20444C7-B704-BCF9-3F1F-001D2463B5A5}"/>
                </a:ext>
              </a:extLst>
            </p:cNvPr>
            <p:cNvSpPr/>
            <p:nvPr/>
          </p:nvSpPr>
          <p:spPr>
            <a:xfrm>
              <a:off x="1109288" y="1824150"/>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4"/>
            </a:solidFill>
            <a:ln w="9525" cap="flat">
              <a:noFill/>
              <a:prstDash val="solid"/>
              <a:miter/>
            </a:ln>
          </p:spPr>
          <p:txBody>
            <a:bodyPr rtlCol="0" anchor="ctr"/>
            <a:lstStyle/>
            <a:p>
              <a:endParaRPr lang="es-SV">
                <a:latin typeface="Lato Light" panose="020F0302020204030203" pitchFamily="34" charset="0"/>
              </a:endParaRPr>
            </a:p>
          </p:txBody>
        </p:sp>
        <p:sp>
          <p:nvSpPr>
            <p:cNvPr id="46" name="Forma libre 45">
              <a:extLst>
                <a:ext uri="{FF2B5EF4-FFF2-40B4-BE49-F238E27FC236}">
                  <a16:creationId xmlns:a16="http://schemas.microsoft.com/office/drawing/2014/main" id="{3189BADE-B913-BBD1-C9F2-BF70C59D6676}"/>
                </a:ext>
              </a:extLst>
            </p:cNvPr>
            <p:cNvSpPr/>
            <p:nvPr/>
          </p:nvSpPr>
          <p:spPr>
            <a:xfrm>
              <a:off x="3426779" y="474350"/>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tx2"/>
            </a:solidFill>
            <a:ln w="9525" cap="flat">
              <a:noFill/>
              <a:prstDash val="solid"/>
              <a:miter/>
            </a:ln>
          </p:spPr>
          <p:txBody>
            <a:bodyPr rtlCol="0" anchor="ctr"/>
            <a:lstStyle/>
            <a:p>
              <a:endParaRPr lang="es-SV">
                <a:latin typeface="Lato Light" panose="020F0302020204030203" pitchFamily="34" charset="0"/>
              </a:endParaRPr>
            </a:p>
          </p:txBody>
        </p:sp>
      </p:grpSp>
      <p:grpSp>
        <p:nvGrpSpPr>
          <p:cNvPr id="50" name="Gráfico 48">
            <a:extLst>
              <a:ext uri="{FF2B5EF4-FFF2-40B4-BE49-F238E27FC236}">
                <a16:creationId xmlns:a16="http://schemas.microsoft.com/office/drawing/2014/main" id="{672B29F1-328C-4361-F012-7EAD96D477CA}"/>
              </a:ext>
            </a:extLst>
          </p:cNvPr>
          <p:cNvGrpSpPr/>
          <p:nvPr/>
        </p:nvGrpSpPr>
        <p:grpSpPr>
          <a:xfrm>
            <a:off x="19005088" y="7698311"/>
            <a:ext cx="5005943" cy="6309666"/>
            <a:chOff x="18239999" y="7047109"/>
            <a:chExt cx="4918081" cy="6198921"/>
          </a:xfrm>
          <a:solidFill>
            <a:schemeClr val="accent5">
              <a:alpha val="38000"/>
            </a:schemeClr>
          </a:solidFill>
        </p:grpSpPr>
        <p:sp>
          <p:nvSpPr>
            <p:cNvPr id="51" name="Forma libre 50">
              <a:extLst>
                <a:ext uri="{FF2B5EF4-FFF2-40B4-BE49-F238E27FC236}">
                  <a16:creationId xmlns:a16="http://schemas.microsoft.com/office/drawing/2014/main" id="{27190FE0-29C9-EAE5-7F8C-A6B28100C42F}"/>
                </a:ext>
              </a:extLst>
            </p:cNvPr>
            <p:cNvSpPr/>
            <p:nvPr/>
          </p:nvSpPr>
          <p:spPr>
            <a:xfrm>
              <a:off x="18239999" y="10464426"/>
              <a:ext cx="2528461" cy="2781604"/>
            </a:xfrm>
            <a:custGeom>
              <a:avLst/>
              <a:gdLst>
                <a:gd name="connsiteX0" fmla="*/ 1335038 w 2528461"/>
                <a:gd name="connsiteY0" fmla="*/ 792 h 2781604"/>
                <a:gd name="connsiteX1" fmla="*/ 111 w 2528461"/>
                <a:gd name="connsiteY1" fmla="*/ 1332932 h 2781604"/>
                <a:gd name="connsiteX2" fmla="*/ 1273769 w 2528461"/>
                <a:gd name="connsiteY2" fmla="*/ 2777994 h 2781604"/>
                <a:gd name="connsiteX3" fmla="*/ 1503020 w 2528461"/>
                <a:gd name="connsiteY3" fmla="*/ 2343494 h 2781604"/>
                <a:gd name="connsiteX4" fmla="*/ 2033744 w 2528461"/>
                <a:gd name="connsiteY4" fmla="*/ 2129517 h 2781604"/>
                <a:gd name="connsiteX5" fmla="*/ 2510504 w 2528461"/>
                <a:gd name="connsiteY5" fmla="*/ 1391439 h 2781604"/>
                <a:gd name="connsiteX6" fmla="*/ 1335038 w 2528461"/>
                <a:gd name="connsiteY6" fmla="*/ 383 h 2781604"/>
                <a:gd name="connsiteX7" fmla="*/ 1958274 w 2528461"/>
                <a:gd name="connsiteY7" fmla="*/ 1268289 h 2781604"/>
                <a:gd name="connsiteX8" fmla="*/ 1699810 w 2528461"/>
                <a:gd name="connsiteY8" fmla="*/ 1666786 h 2781604"/>
                <a:gd name="connsiteX9" fmla="*/ 1210472 w 2528461"/>
                <a:gd name="connsiteY9" fmla="*/ 1787890 h 2781604"/>
                <a:gd name="connsiteX10" fmla="*/ 1012465 w 2528461"/>
                <a:gd name="connsiteY10" fmla="*/ 2074693 h 2781604"/>
                <a:gd name="connsiteX11" fmla="*/ 637549 w 2528461"/>
                <a:gd name="connsiteY11" fmla="*/ 1452809 h 2781604"/>
                <a:gd name="connsiteX12" fmla="*/ 1247801 w 2528461"/>
                <a:gd name="connsiteY12" fmla="*/ 620221 h 2781604"/>
                <a:gd name="connsiteX13" fmla="*/ 1958680 w 2528461"/>
                <a:gd name="connsiteY13" fmla="*/ 1268289 h 27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8461" h="2781604">
                  <a:moveTo>
                    <a:pt x="1335038" y="792"/>
                  </a:moveTo>
                  <a:cubicBezTo>
                    <a:pt x="618073" y="-25802"/>
                    <a:pt x="9444" y="621448"/>
                    <a:pt x="111" y="1332932"/>
                  </a:cubicBezTo>
                  <a:cubicBezTo>
                    <a:pt x="-9221" y="2079193"/>
                    <a:pt x="569788" y="2659345"/>
                    <a:pt x="1273769" y="2777994"/>
                  </a:cubicBezTo>
                  <a:cubicBezTo>
                    <a:pt x="1513164" y="2818498"/>
                    <a:pt x="1621500" y="2508375"/>
                    <a:pt x="1503020" y="2343494"/>
                  </a:cubicBezTo>
                  <a:cubicBezTo>
                    <a:pt x="1696158" y="2322628"/>
                    <a:pt x="1894165" y="2229754"/>
                    <a:pt x="2033744" y="2129517"/>
                  </a:cubicBezTo>
                  <a:cubicBezTo>
                    <a:pt x="2278413" y="1953998"/>
                    <a:pt x="2454104" y="1689697"/>
                    <a:pt x="2510504" y="1391439"/>
                  </a:cubicBezTo>
                  <a:cubicBezTo>
                    <a:pt x="2643185" y="688546"/>
                    <a:pt x="2019543" y="25749"/>
                    <a:pt x="1335038" y="383"/>
                  </a:cubicBezTo>
                  <a:close/>
                  <a:moveTo>
                    <a:pt x="1958274" y="1268289"/>
                  </a:moveTo>
                  <a:cubicBezTo>
                    <a:pt x="1934741" y="1427852"/>
                    <a:pt x="1830056" y="1575958"/>
                    <a:pt x="1699810" y="1666786"/>
                  </a:cubicBezTo>
                  <a:cubicBezTo>
                    <a:pt x="1538320" y="1778889"/>
                    <a:pt x="1383323" y="1733884"/>
                    <a:pt x="1210472" y="1787890"/>
                  </a:cubicBezTo>
                  <a:cubicBezTo>
                    <a:pt x="1072922" y="1830440"/>
                    <a:pt x="998263" y="1954407"/>
                    <a:pt x="1012465" y="2074693"/>
                  </a:cubicBezTo>
                  <a:cubicBezTo>
                    <a:pt x="813240" y="1924949"/>
                    <a:pt x="665952" y="1708927"/>
                    <a:pt x="637549" y="1452809"/>
                  </a:cubicBezTo>
                  <a:cubicBezTo>
                    <a:pt x="596974" y="1087452"/>
                    <a:pt x="870857" y="666453"/>
                    <a:pt x="1247801" y="620221"/>
                  </a:cubicBezTo>
                  <a:cubicBezTo>
                    <a:pt x="1598777" y="576852"/>
                    <a:pt x="2015080" y="886567"/>
                    <a:pt x="1958680" y="126828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2" name="Forma libre 51">
              <a:extLst>
                <a:ext uri="{FF2B5EF4-FFF2-40B4-BE49-F238E27FC236}">
                  <a16:creationId xmlns:a16="http://schemas.microsoft.com/office/drawing/2014/main" id="{197EFBE3-A831-9F17-25FB-622A9296255B}"/>
                </a:ext>
              </a:extLst>
            </p:cNvPr>
            <p:cNvSpPr/>
            <p:nvPr/>
          </p:nvSpPr>
          <p:spPr>
            <a:xfrm>
              <a:off x="20657277" y="8060062"/>
              <a:ext cx="2306258" cy="2601888"/>
            </a:xfrm>
            <a:custGeom>
              <a:avLst/>
              <a:gdLst>
                <a:gd name="connsiteX0" fmla="*/ 976955 w 2306258"/>
                <a:gd name="connsiteY0" fmla="*/ 24813 h 2601888"/>
                <a:gd name="connsiteX1" fmla="*/ 6800 w 2306258"/>
                <a:gd name="connsiteY1" fmla="*/ 1388048 h 2601888"/>
                <a:gd name="connsiteX2" fmla="*/ 1343350 w 2306258"/>
                <a:gd name="connsiteY2" fmla="*/ 2601540 h 2601888"/>
                <a:gd name="connsiteX3" fmla="*/ 1491450 w 2306258"/>
                <a:gd name="connsiteY3" fmla="*/ 2194452 h 2601888"/>
                <a:gd name="connsiteX4" fmla="*/ 2297681 w 2306258"/>
                <a:gd name="connsiteY4" fmla="*/ 987915 h 2601888"/>
                <a:gd name="connsiteX5" fmla="*/ 976550 w 2306258"/>
                <a:gd name="connsiteY5" fmla="*/ 24404 h 2601888"/>
                <a:gd name="connsiteX6" fmla="*/ 1166848 w 2306258"/>
                <a:gd name="connsiteY6" fmla="*/ 1741949 h 2601888"/>
                <a:gd name="connsiteX7" fmla="*/ 984259 w 2306258"/>
                <a:gd name="connsiteY7" fmla="*/ 1966564 h 2601888"/>
                <a:gd name="connsiteX8" fmla="*/ 614212 w 2306258"/>
                <a:gd name="connsiteY8" fmla="*/ 1460465 h 2601888"/>
                <a:gd name="connsiteX9" fmla="*/ 1008198 w 2306258"/>
                <a:gd name="connsiteY9" fmla="*/ 634014 h 2601888"/>
                <a:gd name="connsiteX10" fmla="*/ 1755595 w 2306258"/>
                <a:gd name="connsiteY10" fmla="*/ 1005508 h 2601888"/>
                <a:gd name="connsiteX11" fmla="*/ 1166848 w 2306258"/>
                <a:gd name="connsiteY11" fmla="*/ 1741949 h 26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6258" h="2601888">
                  <a:moveTo>
                    <a:pt x="976955" y="24813"/>
                  </a:moveTo>
                  <a:cubicBezTo>
                    <a:pt x="374818" y="158191"/>
                    <a:pt x="-60149" y="772301"/>
                    <a:pt x="6800" y="1388048"/>
                  </a:cubicBezTo>
                  <a:cubicBezTo>
                    <a:pt x="80647" y="2063528"/>
                    <a:pt x="691711" y="2565127"/>
                    <a:pt x="1343350" y="2601540"/>
                  </a:cubicBezTo>
                  <a:cubicBezTo>
                    <a:pt x="1560834" y="2613814"/>
                    <a:pt x="1661055" y="2298372"/>
                    <a:pt x="1491450" y="2194452"/>
                  </a:cubicBezTo>
                  <a:cubicBezTo>
                    <a:pt x="1999047" y="2075393"/>
                    <a:pt x="2367876" y="1514471"/>
                    <a:pt x="2297681" y="987915"/>
                  </a:cubicBezTo>
                  <a:cubicBezTo>
                    <a:pt x="2213284" y="355803"/>
                    <a:pt x="1603032" y="-114292"/>
                    <a:pt x="976550" y="24404"/>
                  </a:cubicBezTo>
                  <a:close/>
                  <a:moveTo>
                    <a:pt x="1166848" y="1741949"/>
                  </a:moveTo>
                  <a:cubicBezTo>
                    <a:pt x="1043905" y="1768952"/>
                    <a:pt x="985476" y="1866735"/>
                    <a:pt x="984259" y="1966564"/>
                  </a:cubicBezTo>
                  <a:cubicBezTo>
                    <a:pt x="809785" y="1841369"/>
                    <a:pt x="670612" y="1669532"/>
                    <a:pt x="614212" y="1460465"/>
                  </a:cubicBezTo>
                  <a:cubicBezTo>
                    <a:pt x="522918" y="1123748"/>
                    <a:pt x="696175" y="781302"/>
                    <a:pt x="1008198" y="634014"/>
                  </a:cubicBezTo>
                  <a:cubicBezTo>
                    <a:pt x="1319816" y="486726"/>
                    <a:pt x="1663895" y="677791"/>
                    <a:pt x="1755595" y="1005508"/>
                  </a:cubicBezTo>
                  <a:cubicBezTo>
                    <a:pt x="1867177" y="1404414"/>
                    <a:pt x="1506057" y="1667896"/>
                    <a:pt x="1166848" y="174194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3" name="Forma libre 52">
              <a:extLst>
                <a:ext uri="{FF2B5EF4-FFF2-40B4-BE49-F238E27FC236}">
                  <a16:creationId xmlns:a16="http://schemas.microsoft.com/office/drawing/2014/main" id="{ADAF380E-D75A-FF25-3612-D37C92AC6682}"/>
                </a:ext>
              </a:extLst>
            </p:cNvPr>
            <p:cNvSpPr/>
            <p:nvPr/>
          </p:nvSpPr>
          <p:spPr>
            <a:xfrm>
              <a:off x="21290762" y="11246879"/>
              <a:ext cx="1867318" cy="1897785"/>
            </a:xfrm>
            <a:custGeom>
              <a:avLst/>
              <a:gdLst>
                <a:gd name="connsiteX0" fmla="*/ 1615100 w 1867318"/>
                <a:gd name="connsiteY0" fmla="*/ 322183 h 1897785"/>
                <a:gd name="connsiteX1" fmla="*/ 419347 w 1867318"/>
                <a:gd name="connsiteY1" fmla="*/ 153210 h 1897785"/>
                <a:gd name="connsiteX2" fmla="*/ 83383 w 1867318"/>
                <a:gd name="connsiteY2" fmla="*/ 1337244 h 1897785"/>
                <a:gd name="connsiteX3" fmla="*/ 528900 w 1867318"/>
                <a:gd name="connsiteY3" fmla="*/ 1181773 h 1897785"/>
                <a:gd name="connsiteX4" fmla="*/ 1238968 w 1867318"/>
                <a:gd name="connsiteY4" fmla="*/ 700222 h 1897785"/>
                <a:gd name="connsiteX5" fmla="*/ 1235316 w 1867318"/>
                <a:gd name="connsiteY5" fmla="*/ 1190774 h 1897785"/>
                <a:gd name="connsiteX6" fmla="*/ 694853 w 1867318"/>
                <a:gd name="connsiteY6" fmla="*/ 1340926 h 1897785"/>
                <a:gd name="connsiteX7" fmla="*/ 539855 w 1867318"/>
                <a:gd name="connsiteY7" fmla="*/ 1799566 h 1897785"/>
                <a:gd name="connsiteX8" fmla="*/ 1680832 w 1867318"/>
                <a:gd name="connsiteY8" fmla="*/ 1508671 h 1897785"/>
                <a:gd name="connsiteX9" fmla="*/ 1615100 w 1867318"/>
                <a:gd name="connsiteY9" fmla="*/ 321773 h 189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318" h="1897785">
                  <a:moveTo>
                    <a:pt x="1615100" y="322183"/>
                  </a:moveTo>
                  <a:cubicBezTo>
                    <a:pt x="1306728" y="-15353"/>
                    <a:pt x="803189" y="-113954"/>
                    <a:pt x="419347" y="153210"/>
                  </a:cubicBezTo>
                  <a:cubicBezTo>
                    <a:pt x="41185" y="416692"/>
                    <a:pt x="-108132" y="915427"/>
                    <a:pt x="83383" y="1337244"/>
                  </a:cubicBezTo>
                  <a:cubicBezTo>
                    <a:pt x="192531" y="1577406"/>
                    <a:pt x="612891" y="1442392"/>
                    <a:pt x="528900" y="1181773"/>
                  </a:cubicBezTo>
                  <a:cubicBezTo>
                    <a:pt x="384046" y="732135"/>
                    <a:pt x="892049" y="258358"/>
                    <a:pt x="1238968" y="700222"/>
                  </a:cubicBezTo>
                  <a:cubicBezTo>
                    <a:pt x="1358259" y="852420"/>
                    <a:pt x="1365968" y="1043486"/>
                    <a:pt x="1235316" y="1190774"/>
                  </a:cubicBezTo>
                  <a:cubicBezTo>
                    <a:pt x="1096548" y="1347064"/>
                    <a:pt x="889208" y="1369157"/>
                    <a:pt x="694853" y="1340926"/>
                  </a:cubicBezTo>
                  <a:cubicBezTo>
                    <a:pt x="455864" y="1306559"/>
                    <a:pt x="321560" y="1682962"/>
                    <a:pt x="539855" y="1799566"/>
                  </a:cubicBezTo>
                  <a:cubicBezTo>
                    <a:pt x="939928" y="2013543"/>
                    <a:pt x="1406543" y="1860527"/>
                    <a:pt x="1680832" y="1508671"/>
                  </a:cubicBezTo>
                  <a:cubicBezTo>
                    <a:pt x="1959585" y="1151088"/>
                    <a:pt x="1916169" y="651126"/>
                    <a:pt x="1615100" y="321773"/>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4" name="Forma libre 53">
              <a:extLst>
                <a:ext uri="{FF2B5EF4-FFF2-40B4-BE49-F238E27FC236}">
                  <a16:creationId xmlns:a16="http://schemas.microsoft.com/office/drawing/2014/main" id="{D46DBA1B-B72A-0FFA-BD43-16F5FE5EA413}"/>
                </a:ext>
              </a:extLst>
            </p:cNvPr>
            <p:cNvSpPr/>
            <p:nvPr/>
          </p:nvSpPr>
          <p:spPr>
            <a:xfrm>
              <a:off x="18593228" y="8826459"/>
              <a:ext cx="621677" cy="568515"/>
            </a:xfrm>
            <a:custGeom>
              <a:avLst/>
              <a:gdLst>
                <a:gd name="connsiteX0" fmla="*/ 556175 w 621677"/>
                <a:gd name="connsiteY0" fmla="*/ 95505 h 568515"/>
                <a:gd name="connsiteX1" fmla="*/ 477053 w 621677"/>
                <a:gd name="connsiteY1" fmla="*/ 37408 h 568515"/>
                <a:gd name="connsiteX2" fmla="*/ 382107 w 621677"/>
                <a:gd name="connsiteY2" fmla="*/ 9178 h 568515"/>
                <a:gd name="connsiteX3" fmla="*/ 352081 w 621677"/>
                <a:gd name="connsiteY3" fmla="*/ 10814 h 568515"/>
                <a:gd name="connsiteX4" fmla="*/ 227921 w 621677"/>
                <a:gd name="connsiteY4" fmla="*/ 6314 h 568515"/>
                <a:gd name="connsiteX5" fmla="*/ 49389 w 621677"/>
                <a:gd name="connsiteY5" fmla="*/ 127418 h 568515"/>
                <a:gd name="connsiteX6" fmla="*/ 46549 w 621677"/>
                <a:gd name="connsiteY6" fmla="*/ 133145 h 568515"/>
                <a:gd name="connsiteX7" fmla="*/ 8408 w 621677"/>
                <a:gd name="connsiteY7" fmla="*/ 231747 h 568515"/>
                <a:gd name="connsiteX8" fmla="*/ 5974 w 621677"/>
                <a:gd name="connsiteY8" fmla="*/ 340986 h 568515"/>
                <a:gd name="connsiteX9" fmla="*/ 29913 w 621677"/>
                <a:gd name="connsiteY9" fmla="*/ 410948 h 568515"/>
                <a:gd name="connsiteX10" fmla="*/ 122831 w 621677"/>
                <a:gd name="connsiteY10" fmla="*/ 516504 h 568515"/>
                <a:gd name="connsiteX11" fmla="*/ 127700 w 621677"/>
                <a:gd name="connsiteY11" fmla="*/ 520595 h 568515"/>
                <a:gd name="connsiteX12" fmla="*/ 227921 w 621677"/>
                <a:gd name="connsiteY12" fmla="*/ 559872 h 568515"/>
                <a:gd name="connsiteX13" fmla="*/ 339097 w 621677"/>
                <a:gd name="connsiteY13" fmla="*/ 562327 h 568515"/>
                <a:gd name="connsiteX14" fmla="*/ 410509 w 621677"/>
                <a:gd name="connsiteY14" fmla="*/ 537370 h 568515"/>
                <a:gd name="connsiteX15" fmla="*/ 455142 w 621677"/>
                <a:gd name="connsiteY15" fmla="*/ 508321 h 568515"/>
                <a:gd name="connsiteX16" fmla="*/ 479893 w 621677"/>
                <a:gd name="connsiteY16" fmla="*/ 499320 h 568515"/>
                <a:gd name="connsiteX17" fmla="*/ 535076 w 621677"/>
                <a:gd name="connsiteY17" fmla="*/ 461680 h 568515"/>
                <a:gd name="connsiteX18" fmla="*/ 592692 w 621677"/>
                <a:gd name="connsiteY18" fmla="*/ 381899 h 568515"/>
                <a:gd name="connsiteX19" fmla="*/ 616226 w 621677"/>
                <a:gd name="connsiteY19" fmla="*/ 217018 h 568515"/>
                <a:gd name="connsiteX20" fmla="*/ 556175 w 621677"/>
                <a:gd name="connsiteY20" fmla="*/ 95914 h 5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1677" h="568515">
                  <a:moveTo>
                    <a:pt x="556175" y="95505"/>
                  </a:moveTo>
                  <a:cubicBezTo>
                    <a:pt x="534264" y="69320"/>
                    <a:pt x="507890" y="49682"/>
                    <a:pt x="477053" y="37408"/>
                  </a:cubicBezTo>
                  <a:cubicBezTo>
                    <a:pt x="448244" y="19815"/>
                    <a:pt x="416596" y="10405"/>
                    <a:pt x="382107" y="9178"/>
                  </a:cubicBezTo>
                  <a:cubicBezTo>
                    <a:pt x="371963" y="9587"/>
                    <a:pt x="362225" y="10405"/>
                    <a:pt x="352081" y="10814"/>
                  </a:cubicBezTo>
                  <a:cubicBezTo>
                    <a:pt x="311911" y="-641"/>
                    <a:pt x="269307" y="-4324"/>
                    <a:pt x="227921" y="6314"/>
                  </a:cubicBezTo>
                  <a:cubicBezTo>
                    <a:pt x="159754" y="23497"/>
                    <a:pt x="83878" y="61956"/>
                    <a:pt x="49389" y="127418"/>
                  </a:cubicBezTo>
                  <a:cubicBezTo>
                    <a:pt x="48578" y="129463"/>
                    <a:pt x="47361" y="131100"/>
                    <a:pt x="46549" y="133145"/>
                  </a:cubicBezTo>
                  <a:cubicBezTo>
                    <a:pt x="25044" y="163012"/>
                    <a:pt x="12466" y="195743"/>
                    <a:pt x="8408" y="231747"/>
                  </a:cubicBezTo>
                  <a:cubicBezTo>
                    <a:pt x="-2141" y="267341"/>
                    <a:pt x="-2547" y="303754"/>
                    <a:pt x="5974" y="340986"/>
                  </a:cubicBezTo>
                  <a:cubicBezTo>
                    <a:pt x="14089" y="364306"/>
                    <a:pt x="21798" y="387627"/>
                    <a:pt x="29913" y="410948"/>
                  </a:cubicBezTo>
                  <a:cubicBezTo>
                    <a:pt x="51824" y="454316"/>
                    <a:pt x="82661" y="489501"/>
                    <a:pt x="122831" y="516504"/>
                  </a:cubicBezTo>
                  <a:cubicBezTo>
                    <a:pt x="124454" y="517732"/>
                    <a:pt x="126077" y="519368"/>
                    <a:pt x="127700" y="520595"/>
                  </a:cubicBezTo>
                  <a:cubicBezTo>
                    <a:pt x="158131" y="542689"/>
                    <a:pt x="191403" y="555781"/>
                    <a:pt x="227921" y="559872"/>
                  </a:cubicBezTo>
                  <a:cubicBezTo>
                    <a:pt x="264438" y="570510"/>
                    <a:pt x="301362" y="571328"/>
                    <a:pt x="339097" y="562327"/>
                  </a:cubicBezTo>
                  <a:lnTo>
                    <a:pt x="410509" y="537370"/>
                  </a:lnTo>
                  <a:cubicBezTo>
                    <a:pt x="426740" y="529187"/>
                    <a:pt x="441347" y="518959"/>
                    <a:pt x="455142" y="508321"/>
                  </a:cubicBezTo>
                  <a:cubicBezTo>
                    <a:pt x="463257" y="505457"/>
                    <a:pt x="471778" y="502184"/>
                    <a:pt x="479893" y="499320"/>
                  </a:cubicBezTo>
                  <a:cubicBezTo>
                    <a:pt x="498152" y="486637"/>
                    <a:pt x="516411" y="473954"/>
                    <a:pt x="535076" y="461680"/>
                  </a:cubicBezTo>
                  <a:cubicBezTo>
                    <a:pt x="561450" y="439587"/>
                    <a:pt x="580520" y="412993"/>
                    <a:pt x="592692" y="381899"/>
                  </a:cubicBezTo>
                  <a:cubicBezTo>
                    <a:pt x="617038" y="332394"/>
                    <a:pt x="629616" y="272251"/>
                    <a:pt x="616226" y="217018"/>
                  </a:cubicBezTo>
                  <a:cubicBezTo>
                    <a:pt x="605271" y="172422"/>
                    <a:pt x="584983" y="131509"/>
                    <a:pt x="556175" y="95914"/>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5" name="Forma libre 54">
              <a:extLst>
                <a:ext uri="{FF2B5EF4-FFF2-40B4-BE49-F238E27FC236}">
                  <a16:creationId xmlns:a16="http://schemas.microsoft.com/office/drawing/2014/main" id="{BB5B1EEB-7BA3-55CF-CFE6-DE6461A0CB63}"/>
                </a:ext>
              </a:extLst>
            </p:cNvPr>
            <p:cNvSpPr/>
            <p:nvPr/>
          </p:nvSpPr>
          <p:spPr>
            <a:xfrm>
              <a:off x="19822295" y="7550282"/>
              <a:ext cx="623664" cy="559777"/>
            </a:xfrm>
            <a:custGeom>
              <a:avLst/>
              <a:gdLst>
                <a:gd name="connsiteX0" fmla="*/ 558567 w 623664"/>
                <a:gd name="connsiteY0" fmla="*/ 90274 h 559777"/>
                <a:gd name="connsiteX1" fmla="*/ 479446 w 623664"/>
                <a:gd name="connsiteY1" fmla="*/ 32177 h 559777"/>
                <a:gd name="connsiteX2" fmla="*/ 384500 w 623664"/>
                <a:gd name="connsiteY2" fmla="*/ 3947 h 559777"/>
                <a:gd name="connsiteX3" fmla="*/ 344330 w 623664"/>
                <a:gd name="connsiteY3" fmla="*/ 6402 h 559777"/>
                <a:gd name="connsiteX4" fmla="*/ 231125 w 623664"/>
                <a:gd name="connsiteY4" fmla="*/ 5583 h 559777"/>
                <a:gd name="connsiteX5" fmla="*/ 222198 w 623664"/>
                <a:gd name="connsiteY5" fmla="*/ 8038 h 559777"/>
                <a:gd name="connsiteX6" fmla="*/ 46507 w 623664"/>
                <a:gd name="connsiteY6" fmla="*/ 127096 h 559777"/>
                <a:gd name="connsiteX7" fmla="*/ 5932 w 623664"/>
                <a:gd name="connsiteY7" fmla="*/ 336164 h 559777"/>
                <a:gd name="connsiteX8" fmla="*/ 124006 w 623664"/>
                <a:gd name="connsiteY8" fmla="*/ 513319 h 559777"/>
                <a:gd name="connsiteX9" fmla="*/ 187304 w 623664"/>
                <a:gd name="connsiteY9" fmla="*/ 544822 h 559777"/>
                <a:gd name="connsiteX10" fmla="*/ 331346 w 623664"/>
                <a:gd name="connsiteY10" fmla="*/ 554232 h 559777"/>
                <a:gd name="connsiteX11" fmla="*/ 340273 w 623664"/>
                <a:gd name="connsiteY11" fmla="*/ 553005 h 559777"/>
                <a:gd name="connsiteX12" fmla="*/ 444145 w 623664"/>
                <a:gd name="connsiteY12" fmla="*/ 508000 h 559777"/>
                <a:gd name="connsiteX13" fmla="*/ 481880 w 623664"/>
                <a:gd name="connsiteY13" fmla="*/ 494499 h 559777"/>
                <a:gd name="connsiteX14" fmla="*/ 537063 w 623664"/>
                <a:gd name="connsiteY14" fmla="*/ 456858 h 559777"/>
                <a:gd name="connsiteX15" fmla="*/ 594680 w 623664"/>
                <a:gd name="connsiteY15" fmla="*/ 377077 h 559777"/>
                <a:gd name="connsiteX16" fmla="*/ 618213 w 623664"/>
                <a:gd name="connsiteY16" fmla="*/ 212196 h 559777"/>
                <a:gd name="connsiteX17" fmla="*/ 558162 w 623664"/>
                <a:gd name="connsiteY17" fmla="*/ 91092 h 5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3664" h="559777">
                  <a:moveTo>
                    <a:pt x="558567" y="90274"/>
                  </a:moveTo>
                  <a:cubicBezTo>
                    <a:pt x="536657" y="63680"/>
                    <a:pt x="510283" y="44451"/>
                    <a:pt x="479446" y="32177"/>
                  </a:cubicBezTo>
                  <a:cubicBezTo>
                    <a:pt x="450637" y="14584"/>
                    <a:pt x="418989" y="5174"/>
                    <a:pt x="384500" y="3947"/>
                  </a:cubicBezTo>
                  <a:cubicBezTo>
                    <a:pt x="371110" y="4765"/>
                    <a:pt x="357720" y="5583"/>
                    <a:pt x="344330" y="6402"/>
                  </a:cubicBezTo>
                  <a:cubicBezTo>
                    <a:pt x="307001" y="-1781"/>
                    <a:pt x="269672" y="-2190"/>
                    <a:pt x="231125" y="5583"/>
                  </a:cubicBezTo>
                  <a:cubicBezTo>
                    <a:pt x="228285" y="6402"/>
                    <a:pt x="225444" y="7220"/>
                    <a:pt x="222198" y="8038"/>
                  </a:cubicBezTo>
                  <a:cubicBezTo>
                    <a:pt x="150786" y="27267"/>
                    <a:pt x="88300" y="63680"/>
                    <a:pt x="46507" y="127096"/>
                  </a:cubicBezTo>
                  <a:cubicBezTo>
                    <a:pt x="9178" y="183966"/>
                    <a:pt x="-10704" y="269066"/>
                    <a:pt x="5932" y="336164"/>
                  </a:cubicBezTo>
                  <a:cubicBezTo>
                    <a:pt x="23380" y="406126"/>
                    <a:pt x="60709" y="474860"/>
                    <a:pt x="124006" y="513319"/>
                  </a:cubicBezTo>
                  <a:lnTo>
                    <a:pt x="187304" y="544822"/>
                  </a:lnTo>
                  <a:cubicBezTo>
                    <a:pt x="234371" y="560778"/>
                    <a:pt x="282656" y="564051"/>
                    <a:pt x="331346" y="554232"/>
                  </a:cubicBezTo>
                  <a:cubicBezTo>
                    <a:pt x="334186" y="554232"/>
                    <a:pt x="337432" y="553414"/>
                    <a:pt x="340273" y="553005"/>
                  </a:cubicBezTo>
                  <a:cubicBezTo>
                    <a:pt x="378413" y="545231"/>
                    <a:pt x="412902" y="530093"/>
                    <a:pt x="444145" y="508000"/>
                  </a:cubicBezTo>
                  <a:cubicBezTo>
                    <a:pt x="456724" y="503500"/>
                    <a:pt x="469302" y="498999"/>
                    <a:pt x="481880" y="494499"/>
                  </a:cubicBezTo>
                  <a:cubicBezTo>
                    <a:pt x="500139" y="481815"/>
                    <a:pt x="518398" y="469132"/>
                    <a:pt x="537063" y="456858"/>
                  </a:cubicBezTo>
                  <a:cubicBezTo>
                    <a:pt x="563437" y="434765"/>
                    <a:pt x="582507" y="408171"/>
                    <a:pt x="594680" y="377077"/>
                  </a:cubicBezTo>
                  <a:cubicBezTo>
                    <a:pt x="619025" y="327572"/>
                    <a:pt x="631603" y="267429"/>
                    <a:pt x="618213" y="212196"/>
                  </a:cubicBezTo>
                  <a:cubicBezTo>
                    <a:pt x="607258" y="167600"/>
                    <a:pt x="586970" y="126687"/>
                    <a:pt x="558162" y="91092"/>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6" name="Forma libre 55">
              <a:extLst>
                <a:ext uri="{FF2B5EF4-FFF2-40B4-BE49-F238E27FC236}">
                  <a16:creationId xmlns:a16="http://schemas.microsoft.com/office/drawing/2014/main" id="{233AB942-6265-889F-D23F-6779D53BF4B2}"/>
                </a:ext>
              </a:extLst>
            </p:cNvPr>
            <p:cNvSpPr/>
            <p:nvPr/>
          </p:nvSpPr>
          <p:spPr>
            <a:xfrm>
              <a:off x="18353198" y="7047109"/>
              <a:ext cx="556757" cy="491006"/>
            </a:xfrm>
            <a:custGeom>
              <a:avLst/>
              <a:gdLst>
                <a:gd name="connsiteX0" fmla="*/ 349065 w 556757"/>
                <a:gd name="connsiteY0" fmla="*/ 3476 h 491006"/>
                <a:gd name="connsiteX1" fmla="*/ 261422 w 556757"/>
                <a:gd name="connsiteY1" fmla="*/ 202 h 491006"/>
                <a:gd name="connsiteX2" fmla="*/ 40693 w 556757"/>
                <a:gd name="connsiteY2" fmla="*/ 109441 h 491006"/>
                <a:gd name="connsiteX3" fmla="*/ 4581 w 556757"/>
                <a:gd name="connsiteY3" fmla="*/ 294370 h 491006"/>
                <a:gd name="connsiteX4" fmla="*/ 108859 w 556757"/>
                <a:gd name="connsiteY4" fmla="*/ 450659 h 491006"/>
                <a:gd name="connsiteX5" fmla="*/ 354340 w 556757"/>
                <a:gd name="connsiteY5" fmla="*/ 465388 h 491006"/>
                <a:gd name="connsiteX6" fmla="*/ 433867 w 556757"/>
                <a:gd name="connsiteY6" fmla="*/ 428157 h 491006"/>
                <a:gd name="connsiteX7" fmla="*/ 531654 w 556757"/>
                <a:gd name="connsiteY7" fmla="*/ 326282 h 491006"/>
                <a:gd name="connsiteX8" fmla="*/ 551941 w 556757"/>
                <a:gd name="connsiteY8" fmla="*/ 183085 h 491006"/>
                <a:gd name="connsiteX9" fmla="*/ 349065 w 556757"/>
                <a:gd name="connsiteY9" fmla="*/ 3476 h 49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757" h="491006">
                  <a:moveTo>
                    <a:pt x="349065" y="3476"/>
                  </a:moveTo>
                  <a:cubicBezTo>
                    <a:pt x="319851" y="2248"/>
                    <a:pt x="290637" y="1430"/>
                    <a:pt x="261422" y="202"/>
                  </a:cubicBezTo>
                  <a:cubicBezTo>
                    <a:pt x="176214" y="-3071"/>
                    <a:pt x="86137" y="33342"/>
                    <a:pt x="40693" y="109441"/>
                  </a:cubicBezTo>
                  <a:cubicBezTo>
                    <a:pt x="7015" y="165493"/>
                    <a:pt x="-8403" y="228908"/>
                    <a:pt x="4581" y="294370"/>
                  </a:cubicBezTo>
                  <a:cubicBezTo>
                    <a:pt x="16753" y="356149"/>
                    <a:pt x="56517" y="415883"/>
                    <a:pt x="108859" y="450659"/>
                  </a:cubicBezTo>
                  <a:cubicBezTo>
                    <a:pt x="183112" y="500573"/>
                    <a:pt x="274407" y="502619"/>
                    <a:pt x="354340" y="465388"/>
                  </a:cubicBezTo>
                  <a:cubicBezTo>
                    <a:pt x="380714" y="453114"/>
                    <a:pt x="407493" y="440431"/>
                    <a:pt x="433867" y="428157"/>
                  </a:cubicBezTo>
                  <a:cubicBezTo>
                    <a:pt x="477283" y="407700"/>
                    <a:pt x="510960" y="368423"/>
                    <a:pt x="531654" y="326282"/>
                  </a:cubicBezTo>
                  <a:cubicBezTo>
                    <a:pt x="552753" y="283323"/>
                    <a:pt x="563708" y="230954"/>
                    <a:pt x="551941" y="183085"/>
                  </a:cubicBezTo>
                  <a:cubicBezTo>
                    <a:pt x="528814" y="88985"/>
                    <a:pt x="449692" y="7158"/>
                    <a:pt x="349065" y="3476"/>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grpSp>
      <p:sp>
        <p:nvSpPr>
          <p:cNvPr id="37" name="CuadroTexto 5">
            <a:extLst>
              <a:ext uri="{FF2B5EF4-FFF2-40B4-BE49-F238E27FC236}">
                <a16:creationId xmlns:a16="http://schemas.microsoft.com/office/drawing/2014/main" id="{3443CE29-1B2B-4AD8-3910-F64825D71398}"/>
              </a:ext>
            </a:extLst>
          </p:cNvPr>
          <p:cNvSpPr txBox="1"/>
          <p:nvPr/>
        </p:nvSpPr>
        <p:spPr>
          <a:xfrm>
            <a:off x="6402129" y="4550705"/>
            <a:ext cx="15839916" cy="4154984"/>
          </a:xfrm>
          <a:prstGeom prst="rect">
            <a:avLst/>
          </a:prstGeom>
          <a:noFill/>
        </p:spPr>
        <p:txBody>
          <a:bodyPr wrap="square" rtlCol="0">
            <a:spAutoFit/>
          </a:bodyPr>
          <a:lstStyle/>
          <a:p>
            <a:pPr algn="ctr" rtl="1"/>
            <a:r>
              <a:rPr lang="ar-SA" sz="4400">
                <a:solidFill>
                  <a:schemeClr val="tx2"/>
                </a:solidFill>
              </a:rPr>
              <a:t>تقدر الطاقة التي تنتج من المواد الغذائية بوحدات حرارية هي (الكالوري) و الكيلو كالورى وتسمى أيضا بالسعرة، ويجب أن يكون هناك تطابق بين عدد السعرات الداخلة، التى يحتاجها الجسم وبين عدد السعرات التي يحصل عليها، مثلا إذا كان الجسم بحاجة إلى 3000 كيلو كالورى يومياً، فينبغي أن يحصل من الغذاء على 3000 كيلو كالورى يوميا أيضا، أى إن عدد السعرات التي يحصل عليها الإنسان من الغذاء هو مجموع السعرات التي تحررها مكونات ذلك الغذاء، وبصورة رئيسية الكاربوهيدرات والدهون والبروتينات</a:t>
            </a:r>
            <a:endParaRPr lang="en-US" sz="4400">
              <a:solidFill>
                <a:schemeClr val="tx2"/>
              </a:solidFill>
            </a:endParaRPr>
          </a:p>
        </p:txBody>
      </p:sp>
      <p:sp>
        <p:nvSpPr>
          <p:cNvPr id="40" name="CuadroTexto 39">
            <a:extLst>
              <a:ext uri="{FF2B5EF4-FFF2-40B4-BE49-F238E27FC236}">
                <a16:creationId xmlns:a16="http://schemas.microsoft.com/office/drawing/2014/main" id="{D1F9FEAC-D802-5C72-D62E-D94EF8D105D6}"/>
              </a:ext>
            </a:extLst>
          </p:cNvPr>
          <p:cNvSpPr txBox="1"/>
          <p:nvPr/>
        </p:nvSpPr>
        <p:spPr>
          <a:xfrm>
            <a:off x="6011334" y="1555399"/>
            <a:ext cx="10515600" cy="1446550"/>
          </a:xfrm>
          <a:prstGeom prst="rect">
            <a:avLst/>
          </a:prstGeom>
          <a:noFill/>
        </p:spPr>
        <p:txBody>
          <a:bodyPr wrap="square" rtlCol="0" anchor="b">
            <a:spAutoFit/>
          </a:bodyPr>
          <a:lstStyle/>
          <a:p>
            <a:pPr algn="ctr"/>
            <a:r>
              <a:rPr lang="ar-IQ" sz="8800" dirty="0" smtClean="0">
                <a:solidFill>
                  <a:schemeClr val="bg1"/>
                </a:solidFill>
                <a:latin typeface="Titan One" panose="02000000000000000000" pitchFamily="2" charset="0"/>
              </a:rPr>
              <a:t>الغذاء و الطاقة </a:t>
            </a:r>
            <a:endParaRPr lang="es-SV" sz="8800" dirty="0">
              <a:solidFill>
                <a:schemeClr val="bg1"/>
              </a:solidFill>
              <a:latin typeface="Titan One" panose="02000000000000000000" pitchFamily="2" charset="0"/>
            </a:endParaRP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ackgroundRemoval t="5051" b="85101" l="6734" r="86700"/>
                    </a14:imgEffect>
                  </a14:imgLayer>
                </a14:imgProps>
              </a:ext>
              <a:ext uri="{28A0092B-C50C-407E-A947-70E740481C1C}">
                <a14:useLocalDpi xmlns:a14="http://schemas.microsoft.com/office/drawing/2010/main" val="0"/>
              </a:ext>
            </a:extLst>
          </a:blip>
          <a:stretch>
            <a:fillRect/>
          </a:stretch>
        </p:blipFill>
        <p:spPr>
          <a:xfrm>
            <a:off x="17694818" y="8382084"/>
            <a:ext cx="9483635" cy="6322423"/>
          </a:xfrm>
          <a:prstGeom prst="rect">
            <a:avLst/>
          </a:prstGeom>
        </p:spPr>
      </p:pic>
    </p:spTree>
    <p:extLst>
      <p:ext uri="{BB962C8B-B14F-4D97-AF65-F5344CB8AC3E}">
        <p14:creationId xmlns:p14="http://schemas.microsoft.com/office/powerpoint/2010/main" val="10920624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a:extLst>
              <a:ext uri="{FF2B5EF4-FFF2-40B4-BE49-F238E27FC236}">
                <a16:creationId xmlns:a16="http://schemas.microsoft.com/office/drawing/2014/main" id="{26ACB5C4-98B0-7AF3-2EF7-61768071DA1B}"/>
              </a:ext>
            </a:extLst>
          </p:cNvPr>
          <p:cNvSpPr/>
          <p:nvPr/>
        </p:nvSpPr>
        <p:spPr>
          <a:xfrm>
            <a:off x="9245409" y="2234871"/>
            <a:ext cx="5545102" cy="3119543"/>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Lato Light" panose="020F0302020204030203" pitchFamily="34" charset="0"/>
            </a:endParaRPr>
          </a:p>
        </p:txBody>
      </p:sp>
      <p:sp>
        <p:nvSpPr>
          <p:cNvPr id="10" name="Rectángulo redondeado 9">
            <a:extLst>
              <a:ext uri="{FF2B5EF4-FFF2-40B4-BE49-F238E27FC236}">
                <a16:creationId xmlns:a16="http://schemas.microsoft.com/office/drawing/2014/main" id="{59DA60B9-F038-F267-F94A-DE40CB4C047C}"/>
              </a:ext>
            </a:extLst>
          </p:cNvPr>
          <p:cNvSpPr/>
          <p:nvPr/>
        </p:nvSpPr>
        <p:spPr>
          <a:xfrm>
            <a:off x="9245409" y="7198757"/>
            <a:ext cx="5545102" cy="3119543"/>
          </a:xfrm>
          <a:prstGeom prst="round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Lato Light" panose="020F0302020204030203" pitchFamily="34" charset="0"/>
            </a:endParaRPr>
          </a:p>
        </p:txBody>
      </p:sp>
      <p:sp>
        <p:nvSpPr>
          <p:cNvPr id="16" name="Rectángulo redondeado 15">
            <a:extLst>
              <a:ext uri="{FF2B5EF4-FFF2-40B4-BE49-F238E27FC236}">
                <a16:creationId xmlns:a16="http://schemas.microsoft.com/office/drawing/2014/main" id="{3E28E0B9-B1FD-B27A-31B5-C9B7D940BF5C}"/>
              </a:ext>
            </a:extLst>
          </p:cNvPr>
          <p:cNvSpPr/>
          <p:nvPr/>
        </p:nvSpPr>
        <p:spPr>
          <a:xfrm>
            <a:off x="17311723" y="4716814"/>
            <a:ext cx="5545102" cy="3119543"/>
          </a:xfrm>
          <a:prstGeom prst="round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Lato Light" panose="020F0302020204030203" pitchFamily="34" charset="0"/>
            </a:endParaRPr>
          </a:p>
        </p:txBody>
      </p:sp>
      <p:sp>
        <p:nvSpPr>
          <p:cNvPr id="22" name="Rectángulo redondeado 21">
            <a:extLst>
              <a:ext uri="{FF2B5EF4-FFF2-40B4-BE49-F238E27FC236}">
                <a16:creationId xmlns:a16="http://schemas.microsoft.com/office/drawing/2014/main" id="{025D357D-3C10-A036-5577-DF52F44558BC}"/>
              </a:ext>
            </a:extLst>
          </p:cNvPr>
          <p:cNvSpPr/>
          <p:nvPr/>
        </p:nvSpPr>
        <p:spPr>
          <a:xfrm>
            <a:off x="17311723" y="9680700"/>
            <a:ext cx="5545102" cy="3119543"/>
          </a:xfrm>
          <a:prstGeom prst="round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Lato Light" panose="020F0302020204030203" pitchFamily="34" charset="0"/>
            </a:endParaRPr>
          </a:p>
        </p:txBody>
      </p:sp>
      <p:sp>
        <p:nvSpPr>
          <p:cNvPr id="45" name="Freeform: Shape 44">
            <a:extLst>
              <a:ext uri="{FF2B5EF4-FFF2-40B4-BE49-F238E27FC236}">
                <a16:creationId xmlns:a16="http://schemas.microsoft.com/office/drawing/2014/main" id="{142FD6B3-1E92-C6B6-B614-5131E9671924}"/>
              </a:ext>
            </a:extLst>
          </p:cNvPr>
          <p:cNvSpPr>
            <a:spLocks noChangeArrowheads="1"/>
          </p:cNvSpPr>
          <p:nvPr/>
        </p:nvSpPr>
        <p:spPr bwMode="auto">
          <a:xfrm rot="1235354">
            <a:off x="16154027" y="8209134"/>
            <a:ext cx="2887645" cy="3665970"/>
          </a:xfrm>
          <a:custGeom>
            <a:avLst/>
            <a:gdLst>
              <a:gd name="connsiteX0" fmla="*/ 2006963 w 4632614"/>
              <a:gd name="connsiteY0" fmla="*/ 4946546 h 5881270"/>
              <a:gd name="connsiteX1" fmla="*/ 1843391 w 4632614"/>
              <a:gd name="connsiteY1" fmla="*/ 5008314 h 5881270"/>
              <a:gd name="connsiteX2" fmla="*/ 1682469 w 4632614"/>
              <a:gd name="connsiteY2" fmla="*/ 5066279 h 5881270"/>
              <a:gd name="connsiteX3" fmla="*/ 1952833 w 4632614"/>
              <a:gd name="connsiteY3" fmla="*/ 5269698 h 5881270"/>
              <a:gd name="connsiteX4" fmla="*/ 1952833 w 4632614"/>
              <a:gd name="connsiteY4" fmla="*/ 5268258 h 5881270"/>
              <a:gd name="connsiteX5" fmla="*/ 2204476 w 4632614"/>
              <a:gd name="connsiteY5" fmla="*/ 5442874 h 5881270"/>
              <a:gd name="connsiteX6" fmla="*/ 2169556 w 4632614"/>
              <a:gd name="connsiteY6" fmla="*/ 5202012 h 5881270"/>
              <a:gd name="connsiteX7" fmla="*/ 2062994 w 4632614"/>
              <a:gd name="connsiteY7" fmla="*/ 4948549 h 5881270"/>
              <a:gd name="connsiteX8" fmla="*/ 2006963 w 4632614"/>
              <a:gd name="connsiteY8" fmla="*/ 4946546 h 5881270"/>
              <a:gd name="connsiteX9" fmla="*/ 1362159 w 4632614"/>
              <a:gd name="connsiteY9" fmla="*/ 4027065 h 5881270"/>
              <a:gd name="connsiteX10" fmla="*/ 1231383 w 4632614"/>
              <a:gd name="connsiteY10" fmla="*/ 4135234 h 5881270"/>
              <a:gd name="connsiteX11" fmla="*/ 1039500 w 4632614"/>
              <a:gd name="connsiteY11" fmla="*/ 4354854 h 5881270"/>
              <a:gd name="connsiteX12" fmla="*/ 932939 w 4632614"/>
              <a:gd name="connsiteY12" fmla="*/ 4398058 h 5881270"/>
              <a:gd name="connsiteX13" fmla="*/ 1118207 w 4632614"/>
              <a:gd name="connsiteY13" fmla="*/ 4578615 h 5881270"/>
              <a:gd name="connsiteX14" fmla="*/ 1308842 w 4632614"/>
              <a:gd name="connsiteY14" fmla="*/ 4752510 h 5881270"/>
              <a:gd name="connsiteX15" fmla="*/ 1308784 w 4632614"/>
              <a:gd name="connsiteY15" fmla="*/ 4753771 h 5881270"/>
              <a:gd name="connsiteX16" fmla="*/ 1310224 w 4632614"/>
              <a:gd name="connsiteY16" fmla="*/ 4753771 h 5881270"/>
              <a:gd name="connsiteX17" fmla="*/ 1308842 w 4632614"/>
              <a:gd name="connsiteY17" fmla="*/ 4752510 h 5881270"/>
              <a:gd name="connsiteX18" fmla="*/ 1313149 w 4632614"/>
              <a:gd name="connsiteY18" fmla="*/ 4658452 h 5881270"/>
              <a:gd name="connsiteX19" fmla="*/ 1335065 w 4632614"/>
              <a:gd name="connsiteY19" fmla="*/ 4567993 h 5881270"/>
              <a:gd name="connsiteX20" fmla="*/ 1465026 w 4632614"/>
              <a:gd name="connsiteY20" fmla="*/ 4227762 h 5881270"/>
              <a:gd name="connsiteX21" fmla="*/ 1387625 w 4632614"/>
              <a:gd name="connsiteY21" fmla="*/ 4033704 h 5881270"/>
              <a:gd name="connsiteX22" fmla="*/ 1362159 w 4632614"/>
              <a:gd name="connsiteY22" fmla="*/ 4027065 h 5881270"/>
              <a:gd name="connsiteX23" fmla="*/ 516295 w 4632614"/>
              <a:gd name="connsiteY23" fmla="*/ 3078919 h 5881270"/>
              <a:gd name="connsiteX24" fmla="*/ 446573 w 4632614"/>
              <a:gd name="connsiteY24" fmla="*/ 3081416 h 5881270"/>
              <a:gd name="connsiteX25" fmla="*/ 261170 w 4632614"/>
              <a:gd name="connsiteY25" fmla="*/ 3566381 h 5881270"/>
              <a:gd name="connsiteX26" fmla="*/ 486893 w 4632614"/>
              <a:gd name="connsiteY26" fmla="*/ 3910933 h 5881270"/>
              <a:gd name="connsiteX27" fmla="*/ 529734 w 4632614"/>
              <a:gd name="connsiteY27" fmla="*/ 3962058 h 5881270"/>
              <a:gd name="connsiteX28" fmla="*/ 644575 w 4632614"/>
              <a:gd name="connsiteY28" fmla="*/ 3526057 h 5881270"/>
              <a:gd name="connsiteX29" fmla="*/ 661135 w 4632614"/>
              <a:gd name="connsiteY29" fmla="*/ 3203468 h 5881270"/>
              <a:gd name="connsiteX30" fmla="*/ 516295 w 4632614"/>
              <a:gd name="connsiteY30" fmla="*/ 3078919 h 5881270"/>
              <a:gd name="connsiteX31" fmla="*/ 761633 w 4632614"/>
              <a:gd name="connsiteY31" fmla="*/ 2559228 h 5881270"/>
              <a:gd name="connsiteX32" fmla="*/ 347211 w 4632614"/>
              <a:gd name="connsiteY32" fmla="*/ 2780429 h 5881270"/>
              <a:gd name="connsiteX33" fmla="*/ 168289 w 4632614"/>
              <a:gd name="connsiteY33" fmla="*/ 3067735 h 5881270"/>
              <a:gd name="connsiteX34" fmla="*/ 348651 w 4632614"/>
              <a:gd name="connsiteY34" fmla="*/ 2941003 h 5881270"/>
              <a:gd name="connsiteX35" fmla="*/ 659695 w 4632614"/>
              <a:gd name="connsiteY35" fmla="*/ 2965486 h 5881270"/>
              <a:gd name="connsiteX36" fmla="*/ 837178 w 4632614"/>
              <a:gd name="connsiteY36" fmla="*/ 3265393 h 5881270"/>
              <a:gd name="connsiteX37" fmla="*/ 786057 w 4632614"/>
              <a:gd name="connsiteY37" fmla="*/ 3636588 h 5881270"/>
              <a:gd name="connsiteX38" fmla="*/ 704336 w 4632614"/>
              <a:gd name="connsiteY38" fmla="*/ 3993381 h 5881270"/>
              <a:gd name="connsiteX39" fmla="*/ 815937 w 4632614"/>
              <a:gd name="connsiteY39" fmla="*/ 4192839 h 5881270"/>
              <a:gd name="connsiteX40" fmla="*/ 996300 w 4632614"/>
              <a:gd name="connsiteY40" fmla="*/ 4147475 h 5881270"/>
              <a:gd name="connsiteX41" fmla="*/ 1181703 w 4632614"/>
              <a:gd name="connsiteY41" fmla="*/ 3914533 h 5881270"/>
              <a:gd name="connsiteX42" fmla="*/ 1480507 w 4632614"/>
              <a:gd name="connsiteY42" fmla="*/ 3888251 h 5881270"/>
              <a:gd name="connsiteX43" fmla="*/ 1631709 w 4632614"/>
              <a:gd name="connsiteY43" fmla="*/ 4146035 h 5881270"/>
              <a:gd name="connsiteX44" fmla="*/ 1546747 w 4632614"/>
              <a:gd name="connsiteY44" fmla="*/ 4500307 h 5881270"/>
              <a:gd name="connsiteX45" fmla="*/ 1497067 w 4632614"/>
              <a:gd name="connsiteY45" fmla="*/ 4821457 h 5881270"/>
              <a:gd name="connsiteX46" fmla="*/ 1695069 w 4632614"/>
              <a:gd name="connsiteY46" fmla="*/ 4875462 h 5881270"/>
              <a:gd name="connsiteX47" fmla="*/ 1960753 w 4632614"/>
              <a:gd name="connsiteY47" fmla="*/ 4778253 h 5881270"/>
              <a:gd name="connsiteX48" fmla="*/ 2249837 w 4632614"/>
              <a:gd name="connsiteY48" fmla="*/ 4875462 h 5881270"/>
              <a:gd name="connsiteX49" fmla="*/ 2348118 w 4632614"/>
              <a:gd name="connsiteY49" fmla="*/ 5246296 h 5881270"/>
              <a:gd name="connsiteX50" fmla="*/ 2396359 w 4632614"/>
              <a:gd name="connsiteY50" fmla="*/ 5418032 h 5881270"/>
              <a:gd name="connsiteX51" fmla="*/ 2478080 w 4632614"/>
              <a:gd name="connsiteY51" fmla="*/ 5461236 h 5881270"/>
              <a:gd name="connsiteX52" fmla="*/ 2601561 w 4632614"/>
              <a:gd name="connsiteY52" fmla="*/ 5499759 h 5881270"/>
              <a:gd name="connsiteX53" fmla="*/ 2562681 w 4632614"/>
              <a:gd name="connsiteY53" fmla="*/ 5623971 h 5881270"/>
              <a:gd name="connsiteX54" fmla="*/ 2505800 w 4632614"/>
              <a:gd name="connsiteY54" fmla="*/ 5637652 h 5881270"/>
              <a:gd name="connsiteX55" fmla="*/ 2606601 w 4632614"/>
              <a:gd name="connsiteY55" fmla="*/ 5683736 h 5881270"/>
              <a:gd name="connsiteX56" fmla="*/ 2776524 w 4632614"/>
              <a:gd name="connsiteY56" fmla="*/ 5614610 h 5881270"/>
              <a:gd name="connsiteX57" fmla="*/ 2674282 w 4632614"/>
              <a:gd name="connsiteY57" fmla="*/ 5316503 h 5881270"/>
              <a:gd name="connsiteX58" fmla="*/ 1859952 w 4632614"/>
              <a:gd name="connsiteY58" fmla="*/ 3762599 h 5881270"/>
              <a:gd name="connsiteX59" fmla="*/ 1389065 w 4632614"/>
              <a:gd name="connsiteY59" fmla="*/ 3030292 h 5881270"/>
              <a:gd name="connsiteX60" fmla="*/ 920339 w 4632614"/>
              <a:gd name="connsiteY60" fmla="*/ 2578090 h 5881270"/>
              <a:gd name="connsiteX61" fmla="*/ 761633 w 4632614"/>
              <a:gd name="connsiteY61" fmla="*/ 2559228 h 5881270"/>
              <a:gd name="connsiteX62" fmla="*/ 761878 w 4632614"/>
              <a:gd name="connsiteY62" fmla="*/ 2404670 h 5881270"/>
              <a:gd name="connsiteX63" fmla="*/ 1174502 w 4632614"/>
              <a:gd name="connsiteY63" fmla="*/ 2537766 h 5881270"/>
              <a:gd name="connsiteX64" fmla="*/ 1665909 w 4632614"/>
              <a:gd name="connsiteY64" fmla="*/ 3149463 h 5881270"/>
              <a:gd name="connsiteX65" fmla="*/ 2157315 w 4632614"/>
              <a:gd name="connsiteY65" fmla="*/ 3935775 h 5881270"/>
              <a:gd name="connsiteX66" fmla="*/ 2603001 w 4632614"/>
              <a:gd name="connsiteY66" fmla="*/ 4761691 h 5881270"/>
              <a:gd name="connsiteX67" fmla="*/ 2807484 w 4632614"/>
              <a:gd name="connsiteY67" fmla="*/ 5185090 h 5881270"/>
              <a:gd name="connsiteX68" fmla="*/ 2947526 w 4632614"/>
              <a:gd name="connsiteY68" fmla="*/ 5537203 h 5881270"/>
              <a:gd name="connsiteX69" fmla="*/ 2861485 w 4632614"/>
              <a:gd name="connsiteY69" fmla="*/ 5827750 h 5881270"/>
              <a:gd name="connsiteX70" fmla="*/ 2512280 w 4632614"/>
              <a:gd name="connsiteY70" fmla="*/ 5837111 h 5881270"/>
              <a:gd name="connsiteX71" fmla="*/ 2157315 w 4632614"/>
              <a:gd name="connsiteY71" fmla="*/ 5620371 h 5881270"/>
              <a:gd name="connsiteX72" fmla="*/ 1803071 w 4632614"/>
              <a:gd name="connsiteY72" fmla="*/ 5374828 h 5881270"/>
              <a:gd name="connsiteX73" fmla="*/ 535854 w 4632614"/>
              <a:gd name="connsiteY73" fmla="*/ 4231362 h 5881270"/>
              <a:gd name="connsiteX74" fmla="*/ 69288 w 4632614"/>
              <a:gd name="connsiteY74" fmla="*/ 3512376 h 5881270"/>
              <a:gd name="connsiteX75" fmla="*/ 60287 w 4632614"/>
              <a:gd name="connsiteY75" fmla="*/ 3354682 h 5881270"/>
              <a:gd name="connsiteX76" fmla="*/ 34007 w 4632614"/>
              <a:gd name="connsiteY76" fmla="*/ 3031732 h 5881270"/>
              <a:gd name="connsiteX77" fmla="*/ 503453 w 4632614"/>
              <a:gd name="connsiteY77" fmla="*/ 2471520 h 5881270"/>
              <a:gd name="connsiteX78" fmla="*/ 761878 w 4632614"/>
              <a:gd name="connsiteY78" fmla="*/ 2404670 h 5881270"/>
              <a:gd name="connsiteX79" fmla="*/ 1915913 w 4632614"/>
              <a:gd name="connsiteY79" fmla="*/ 1902660 h 5881270"/>
              <a:gd name="connsiteX80" fmla="*/ 1923471 w 4632614"/>
              <a:gd name="connsiteY80" fmla="*/ 1919590 h 5881270"/>
              <a:gd name="connsiteX81" fmla="*/ 2003726 w 4632614"/>
              <a:gd name="connsiteY81" fmla="*/ 2204525 h 5881270"/>
              <a:gd name="connsiteX82" fmla="*/ 2191948 w 4632614"/>
              <a:gd name="connsiteY82" fmla="*/ 2414174 h 5881270"/>
              <a:gd name="connsiteX83" fmla="*/ 2604739 w 4632614"/>
              <a:gd name="connsiteY83" fmla="*/ 2430024 h 5881270"/>
              <a:gd name="connsiteX84" fmla="*/ 2588545 w 4632614"/>
              <a:gd name="connsiteY84" fmla="*/ 2194799 h 5881270"/>
              <a:gd name="connsiteX85" fmla="*/ 2368293 w 4632614"/>
              <a:gd name="connsiteY85" fmla="*/ 2026216 h 5881270"/>
              <a:gd name="connsiteX86" fmla="*/ 1915913 w 4632614"/>
              <a:gd name="connsiteY86" fmla="*/ 1902660 h 5881270"/>
              <a:gd name="connsiteX87" fmla="*/ 1766672 w 4632614"/>
              <a:gd name="connsiteY87" fmla="*/ 1720360 h 5881270"/>
              <a:gd name="connsiteX88" fmla="*/ 1978894 w 4632614"/>
              <a:gd name="connsiteY88" fmla="*/ 1724350 h 5881270"/>
              <a:gd name="connsiteX89" fmla="*/ 2673838 w 4632614"/>
              <a:gd name="connsiteY89" fmla="*/ 2010726 h 5881270"/>
              <a:gd name="connsiteX90" fmla="*/ 2652245 w 4632614"/>
              <a:gd name="connsiteY90" fmla="*/ 2624543 h 5881270"/>
              <a:gd name="connsiteX91" fmla="*/ 2027119 w 4632614"/>
              <a:gd name="connsiteY91" fmla="*/ 2534488 h 5881270"/>
              <a:gd name="connsiteX92" fmla="*/ 1772318 w 4632614"/>
              <a:gd name="connsiteY92" fmla="*/ 1919590 h 5881270"/>
              <a:gd name="connsiteX93" fmla="*/ 1780955 w 4632614"/>
              <a:gd name="connsiteY93" fmla="*/ 1901219 h 5881270"/>
              <a:gd name="connsiteX94" fmla="*/ 1239323 w 4632614"/>
              <a:gd name="connsiteY94" fmla="*/ 2041345 h 5881270"/>
              <a:gd name="connsiteX95" fmla="*/ 1168066 w 4632614"/>
              <a:gd name="connsiteY95" fmla="*/ 1919590 h 5881270"/>
              <a:gd name="connsiteX96" fmla="*/ 1766672 w 4632614"/>
              <a:gd name="connsiteY96" fmla="*/ 1720360 h 5881270"/>
              <a:gd name="connsiteX97" fmla="*/ 2526512 w 4632614"/>
              <a:gd name="connsiteY97" fmla="*/ 538372 h 5881270"/>
              <a:gd name="connsiteX98" fmla="*/ 3293700 w 4632614"/>
              <a:gd name="connsiteY98" fmla="*/ 899398 h 5881270"/>
              <a:gd name="connsiteX99" fmla="*/ 2842732 w 4632614"/>
              <a:gd name="connsiteY99" fmla="*/ 1597877 h 5881270"/>
              <a:gd name="connsiteX100" fmla="*/ 1953395 w 4632614"/>
              <a:gd name="connsiteY100" fmla="*/ 972126 h 5881270"/>
              <a:gd name="connsiteX101" fmla="*/ 2104557 w 4632614"/>
              <a:gd name="connsiteY101" fmla="*/ 854753 h 5881270"/>
              <a:gd name="connsiteX102" fmla="*/ 2456549 w 4632614"/>
              <a:gd name="connsiteY102" fmla="*/ 1271680 h 5881270"/>
              <a:gd name="connsiteX103" fmla="*/ 2941348 w 4632614"/>
              <a:gd name="connsiteY103" fmla="*/ 1390494 h 5881270"/>
              <a:gd name="connsiteX104" fmla="*/ 3163772 w 4632614"/>
              <a:gd name="connsiteY104" fmla="*/ 1115423 h 5881270"/>
              <a:gd name="connsiteX105" fmla="*/ 2981298 w 4632614"/>
              <a:gd name="connsiteY105" fmla="*/ 837111 h 5881270"/>
              <a:gd name="connsiteX106" fmla="*/ 2110315 w 4632614"/>
              <a:gd name="connsiteY106" fmla="*/ 781665 h 5881270"/>
              <a:gd name="connsiteX107" fmla="*/ 772529 w 4632614"/>
              <a:gd name="connsiteY107" fmla="*/ 2077092 h 5881270"/>
              <a:gd name="connsiteX108" fmla="*/ 633604 w 4632614"/>
              <a:gd name="connsiteY108" fmla="*/ 1995362 h 5881270"/>
              <a:gd name="connsiteX109" fmla="*/ 1372500 w 4632614"/>
              <a:gd name="connsiteY109" fmla="*/ 981127 h 5881270"/>
              <a:gd name="connsiteX110" fmla="*/ 2405442 w 4632614"/>
              <a:gd name="connsiteY110" fmla="*/ 542238 h 5881270"/>
              <a:gd name="connsiteX111" fmla="*/ 2526512 w 4632614"/>
              <a:gd name="connsiteY111" fmla="*/ 538372 h 5881270"/>
              <a:gd name="connsiteX112" fmla="*/ 2830167 w 4632614"/>
              <a:gd name="connsiteY112" fmla="*/ 365 h 5881270"/>
              <a:gd name="connsiteX113" fmla="*/ 3863166 w 4632614"/>
              <a:gd name="connsiteY113" fmla="*/ 219045 h 5881270"/>
              <a:gd name="connsiteX114" fmla="*/ 4537890 w 4632614"/>
              <a:gd name="connsiteY114" fmla="*/ 710432 h 5881270"/>
              <a:gd name="connsiteX115" fmla="*/ 4537890 w 4632614"/>
              <a:gd name="connsiteY115" fmla="*/ 708992 h 5881270"/>
              <a:gd name="connsiteX116" fmla="*/ 4624661 w 4632614"/>
              <a:gd name="connsiteY116" fmla="*/ 1079783 h 5881270"/>
              <a:gd name="connsiteX117" fmla="*/ 4408634 w 4632614"/>
              <a:gd name="connsiteY117" fmla="*/ 1368496 h 5881270"/>
              <a:gd name="connsiteX118" fmla="*/ 3726708 w 4632614"/>
              <a:gd name="connsiteY118" fmla="*/ 1229539 h 5881270"/>
              <a:gd name="connsiteX119" fmla="*/ 3445513 w 4632614"/>
              <a:gd name="connsiteY119" fmla="*/ 400840 h 5881270"/>
              <a:gd name="connsiteX120" fmla="*/ 3611134 w 4632614"/>
              <a:gd name="connsiteY120" fmla="*/ 378521 h 5881270"/>
              <a:gd name="connsiteX121" fmla="*/ 3924373 w 4632614"/>
              <a:gd name="connsiteY121" fmla="*/ 1167621 h 5881270"/>
              <a:gd name="connsiteX122" fmla="*/ 4249494 w 4632614"/>
              <a:gd name="connsiteY122" fmla="*/ 1240699 h 5881270"/>
              <a:gd name="connsiteX123" fmla="*/ 4444998 w 4632614"/>
              <a:gd name="connsiteY123" fmla="*/ 1016425 h 5881270"/>
              <a:gd name="connsiteX124" fmla="*/ 4020145 w 4632614"/>
              <a:gd name="connsiteY124" fmla="*/ 504518 h 5881270"/>
              <a:gd name="connsiteX125" fmla="*/ 3315537 w 4632614"/>
              <a:gd name="connsiteY125" fmla="*/ 240284 h 5881270"/>
              <a:gd name="connsiteX126" fmla="*/ 1854114 w 4632614"/>
              <a:gd name="connsiteY126" fmla="*/ 362321 h 5881270"/>
              <a:gd name="connsiteX127" fmla="*/ 282157 w 4632614"/>
              <a:gd name="connsiteY127" fmla="*/ 2483027 h 5881270"/>
              <a:gd name="connsiteX128" fmla="*/ 152901 w 4632614"/>
              <a:gd name="connsiteY128" fmla="*/ 2464308 h 5881270"/>
              <a:gd name="connsiteX129" fmla="*/ 824745 w 4632614"/>
              <a:gd name="connsiteY129" fmla="*/ 868108 h 5881270"/>
              <a:gd name="connsiteX130" fmla="*/ 2197237 w 4632614"/>
              <a:gd name="connsiteY130" fmla="*/ 62809 h 5881270"/>
              <a:gd name="connsiteX131" fmla="*/ 2830167 w 4632614"/>
              <a:gd name="connsiteY131" fmla="*/ 365 h 58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632614" h="5881270">
                <a:moveTo>
                  <a:pt x="2006963" y="4946546"/>
                </a:moveTo>
                <a:cubicBezTo>
                  <a:pt x="1950110" y="4954377"/>
                  <a:pt x="1891992" y="4987522"/>
                  <a:pt x="1843391" y="5008314"/>
                </a:cubicBezTo>
                <a:cubicBezTo>
                  <a:pt x="1792271" y="5030276"/>
                  <a:pt x="1738270" y="5053678"/>
                  <a:pt x="1682469" y="5066279"/>
                </a:cubicBezTo>
                <a:cubicBezTo>
                  <a:pt x="1772470" y="5135406"/>
                  <a:pt x="1862112" y="5203452"/>
                  <a:pt x="1952833" y="5269698"/>
                </a:cubicBezTo>
                <a:lnTo>
                  <a:pt x="1952833" y="5268258"/>
                </a:lnTo>
                <a:cubicBezTo>
                  <a:pt x="2036714" y="5328384"/>
                  <a:pt x="2119875" y="5387429"/>
                  <a:pt x="2204476" y="5442874"/>
                </a:cubicBezTo>
                <a:cubicBezTo>
                  <a:pt x="2176756" y="5366907"/>
                  <a:pt x="2172436" y="5283740"/>
                  <a:pt x="2169556" y="5202012"/>
                </a:cubicBezTo>
                <a:cubicBezTo>
                  <a:pt x="2168116" y="5120284"/>
                  <a:pt x="2168116" y="4971231"/>
                  <a:pt x="2062994" y="4948549"/>
                </a:cubicBezTo>
                <a:cubicBezTo>
                  <a:pt x="2044724" y="4944138"/>
                  <a:pt x="2025914" y="4943936"/>
                  <a:pt x="2006963" y="4946546"/>
                </a:cubicBezTo>
                <a:close/>
                <a:moveTo>
                  <a:pt x="1362159" y="4027065"/>
                </a:moveTo>
                <a:cubicBezTo>
                  <a:pt x="1304740" y="4022808"/>
                  <a:pt x="1261309" y="4092390"/>
                  <a:pt x="1231383" y="4135234"/>
                </a:cubicBezTo>
                <a:cubicBezTo>
                  <a:pt x="1175942" y="4214081"/>
                  <a:pt x="1123382" y="4299409"/>
                  <a:pt x="1039500" y="4354854"/>
                </a:cubicBezTo>
                <a:cubicBezTo>
                  <a:pt x="1006020" y="4378256"/>
                  <a:pt x="968579" y="4392297"/>
                  <a:pt x="932939" y="4398058"/>
                </a:cubicBezTo>
                <a:cubicBezTo>
                  <a:pt x="993420" y="4459083"/>
                  <a:pt x="1055251" y="4519299"/>
                  <a:pt x="1118207" y="4578615"/>
                </a:cubicBezTo>
                <a:lnTo>
                  <a:pt x="1308842" y="4752510"/>
                </a:lnTo>
                <a:lnTo>
                  <a:pt x="1308784" y="4753771"/>
                </a:lnTo>
                <a:lnTo>
                  <a:pt x="1310224" y="4753771"/>
                </a:lnTo>
                <a:lnTo>
                  <a:pt x="1308842" y="4752510"/>
                </a:lnTo>
                <a:lnTo>
                  <a:pt x="1313149" y="4658452"/>
                </a:lnTo>
                <a:cubicBezTo>
                  <a:pt x="1317514" y="4627129"/>
                  <a:pt x="1324804" y="4596616"/>
                  <a:pt x="1335065" y="4567993"/>
                </a:cubicBezTo>
                <a:cubicBezTo>
                  <a:pt x="1372505" y="4455663"/>
                  <a:pt x="1447386" y="4348373"/>
                  <a:pt x="1465026" y="4227762"/>
                </a:cubicBezTo>
                <a:cubicBezTo>
                  <a:pt x="1475466" y="4165116"/>
                  <a:pt x="1454226" y="4064307"/>
                  <a:pt x="1387625" y="4033704"/>
                </a:cubicBezTo>
                <a:cubicBezTo>
                  <a:pt x="1378850" y="4029789"/>
                  <a:pt x="1370362" y="4027674"/>
                  <a:pt x="1362159" y="4027065"/>
                </a:cubicBezTo>
                <a:close/>
                <a:moveTo>
                  <a:pt x="516295" y="3078919"/>
                </a:moveTo>
                <a:cubicBezTo>
                  <a:pt x="494296" y="3075678"/>
                  <a:pt x="470873" y="3076376"/>
                  <a:pt x="446573" y="3081416"/>
                </a:cubicBezTo>
                <a:cubicBezTo>
                  <a:pt x="225530" y="3127501"/>
                  <a:pt x="194569" y="3386004"/>
                  <a:pt x="261170" y="3566381"/>
                </a:cubicBezTo>
                <a:cubicBezTo>
                  <a:pt x="310131" y="3696353"/>
                  <a:pt x="396892" y="3806523"/>
                  <a:pt x="486893" y="3910933"/>
                </a:cubicBezTo>
                <a:cubicBezTo>
                  <a:pt x="500573" y="3928575"/>
                  <a:pt x="514613" y="3945496"/>
                  <a:pt x="529734" y="3962058"/>
                </a:cubicBezTo>
                <a:cubicBezTo>
                  <a:pt x="535854" y="3815524"/>
                  <a:pt x="599215" y="3667190"/>
                  <a:pt x="644575" y="3526057"/>
                </a:cubicBezTo>
                <a:cubicBezTo>
                  <a:pt x="676616" y="3424888"/>
                  <a:pt x="698576" y="3307157"/>
                  <a:pt x="661135" y="3203468"/>
                </a:cubicBezTo>
                <a:cubicBezTo>
                  <a:pt x="635485" y="3133801"/>
                  <a:pt x="582294" y="3088640"/>
                  <a:pt x="516295" y="3078919"/>
                </a:cubicBezTo>
                <a:close/>
                <a:moveTo>
                  <a:pt x="761633" y="2559228"/>
                </a:moveTo>
                <a:cubicBezTo>
                  <a:pt x="603850" y="2570282"/>
                  <a:pt x="453053" y="2664318"/>
                  <a:pt x="347211" y="2780429"/>
                </a:cubicBezTo>
                <a:cubicBezTo>
                  <a:pt x="271970" y="2865036"/>
                  <a:pt x="214369" y="2962605"/>
                  <a:pt x="168289" y="3067735"/>
                </a:cubicBezTo>
                <a:cubicBezTo>
                  <a:pt x="212929" y="3012290"/>
                  <a:pt x="273410" y="2966926"/>
                  <a:pt x="348651" y="2941003"/>
                </a:cubicBezTo>
                <a:cubicBezTo>
                  <a:pt x="452333" y="2903920"/>
                  <a:pt x="565734" y="2910401"/>
                  <a:pt x="659695" y="2965486"/>
                </a:cubicBezTo>
                <a:cubicBezTo>
                  <a:pt x="766257" y="3028852"/>
                  <a:pt x="823497" y="3146582"/>
                  <a:pt x="837178" y="3265393"/>
                </a:cubicBezTo>
                <a:cubicBezTo>
                  <a:pt x="852658" y="3393205"/>
                  <a:pt x="824937" y="3515976"/>
                  <a:pt x="786057" y="3636588"/>
                </a:cubicBezTo>
                <a:cubicBezTo>
                  <a:pt x="749697" y="3750358"/>
                  <a:pt x="698576" y="3870969"/>
                  <a:pt x="704336" y="3993381"/>
                </a:cubicBezTo>
                <a:cubicBezTo>
                  <a:pt x="709376" y="4070068"/>
                  <a:pt x="749697" y="4151075"/>
                  <a:pt x="815937" y="4192839"/>
                </a:cubicBezTo>
                <a:cubicBezTo>
                  <a:pt x="885418" y="4238923"/>
                  <a:pt x="945179" y="4206880"/>
                  <a:pt x="996300" y="4147475"/>
                </a:cubicBezTo>
                <a:cubicBezTo>
                  <a:pt x="1060021" y="4072228"/>
                  <a:pt x="1101421" y="3977539"/>
                  <a:pt x="1181703" y="3914533"/>
                </a:cubicBezTo>
                <a:cubicBezTo>
                  <a:pt x="1268824" y="3846847"/>
                  <a:pt x="1382585" y="3829205"/>
                  <a:pt x="1480507" y="3888251"/>
                </a:cubicBezTo>
                <a:cubicBezTo>
                  <a:pt x="1567988" y="3940816"/>
                  <a:pt x="1620548" y="4045945"/>
                  <a:pt x="1631709" y="4146035"/>
                </a:cubicBezTo>
                <a:cubicBezTo>
                  <a:pt x="1645389" y="4271686"/>
                  <a:pt x="1595708" y="4386897"/>
                  <a:pt x="1546747" y="4500307"/>
                </a:cubicBezTo>
                <a:cubicBezTo>
                  <a:pt x="1503187" y="4598956"/>
                  <a:pt x="1452786" y="4713447"/>
                  <a:pt x="1497067" y="4821457"/>
                </a:cubicBezTo>
                <a:cubicBezTo>
                  <a:pt x="1533067" y="4910025"/>
                  <a:pt x="1619108" y="4901744"/>
                  <a:pt x="1695069" y="4875462"/>
                </a:cubicBezTo>
                <a:cubicBezTo>
                  <a:pt x="1784711" y="4844859"/>
                  <a:pt x="1868232" y="4795174"/>
                  <a:pt x="1960753" y="4778253"/>
                </a:cubicBezTo>
                <a:cubicBezTo>
                  <a:pt x="2068754" y="4760251"/>
                  <a:pt x="2178196" y="4787974"/>
                  <a:pt x="2249837" y="4875462"/>
                </a:cubicBezTo>
                <a:cubicBezTo>
                  <a:pt x="2334438" y="4982032"/>
                  <a:pt x="2337318" y="5116324"/>
                  <a:pt x="2348118" y="5246296"/>
                </a:cubicBezTo>
                <a:cubicBezTo>
                  <a:pt x="2353158" y="5305702"/>
                  <a:pt x="2357478" y="5370508"/>
                  <a:pt x="2396359" y="5418032"/>
                </a:cubicBezTo>
                <a:cubicBezTo>
                  <a:pt x="2411479" y="5437114"/>
                  <a:pt x="2450359" y="5472037"/>
                  <a:pt x="2478080" y="5461236"/>
                </a:cubicBezTo>
                <a:cubicBezTo>
                  <a:pt x="2524880" y="5444314"/>
                  <a:pt x="2577441" y="5452235"/>
                  <a:pt x="2601561" y="5499759"/>
                </a:cubicBezTo>
                <a:cubicBezTo>
                  <a:pt x="2621722" y="5540083"/>
                  <a:pt x="2609481" y="5606329"/>
                  <a:pt x="2562681" y="5623971"/>
                </a:cubicBezTo>
                <a:cubicBezTo>
                  <a:pt x="2544321" y="5629731"/>
                  <a:pt x="2524880" y="5636212"/>
                  <a:pt x="2505800" y="5637652"/>
                </a:cubicBezTo>
                <a:cubicBezTo>
                  <a:pt x="2538560" y="5656014"/>
                  <a:pt x="2572401" y="5671495"/>
                  <a:pt x="2606601" y="5683736"/>
                </a:cubicBezTo>
                <a:cubicBezTo>
                  <a:pt x="2681842" y="5712899"/>
                  <a:pt x="2776524" y="5718300"/>
                  <a:pt x="2776524" y="5614610"/>
                </a:cubicBezTo>
                <a:cubicBezTo>
                  <a:pt x="2776524" y="5510920"/>
                  <a:pt x="2716043" y="5407231"/>
                  <a:pt x="2674282" y="5316503"/>
                </a:cubicBezTo>
                <a:cubicBezTo>
                  <a:pt x="2434879" y="4782933"/>
                  <a:pt x="2163075" y="4263765"/>
                  <a:pt x="1859952" y="3762599"/>
                </a:cubicBezTo>
                <a:cubicBezTo>
                  <a:pt x="1710550" y="3513816"/>
                  <a:pt x="1552507" y="3270074"/>
                  <a:pt x="1389065" y="3030292"/>
                </a:cubicBezTo>
                <a:cubicBezTo>
                  <a:pt x="1268824" y="2856396"/>
                  <a:pt x="1132022" y="2646136"/>
                  <a:pt x="920339" y="2578090"/>
                </a:cubicBezTo>
                <a:cubicBezTo>
                  <a:pt x="867598" y="2561078"/>
                  <a:pt x="814227" y="2555543"/>
                  <a:pt x="761633" y="2559228"/>
                </a:cubicBezTo>
                <a:close/>
                <a:moveTo>
                  <a:pt x="761878" y="2404670"/>
                </a:moveTo>
                <a:cubicBezTo>
                  <a:pt x="907283" y="2397972"/>
                  <a:pt x="1051651" y="2442132"/>
                  <a:pt x="1174502" y="2537766"/>
                </a:cubicBezTo>
                <a:cubicBezTo>
                  <a:pt x="1381145" y="2698701"/>
                  <a:pt x="1521907" y="2935243"/>
                  <a:pt x="1665909" y="3149463"/>
                </a:cubicBezTo>
                <a:cubicBezTo>
                  <a:pt x="1837271" y="3405806"/>
                  <a:pt x="2001073" y="3668631"/>
                  <a:pt x="2157315" y="3935775"/>
                </a:cubicBezTo>
                <a:cubicBezTo>
                  <a:pt x="2313557" y="4206880"/>
                  <a:pt x="2462599" y="4481225"/>
                  <a:pt x="2603001" y="4761691"/>
                </a:cubicBezTo>
                <a:cubicBezTo>
                  <a:pt x="2672842" y="4901744"/>
                  <a:pt x="2740883" y="5042877"/>
                  <a:pt x="2807484" y="5185090"/>
                </a:cubicBezTo>
                <a:cubicBezTo>
                  <a:pt x="2860045" y="5295981"/>
                  <a:pt x="2924846" y="5413711"/>
                  <a:pt x="2947526" y="5537203"/>
                </a:cubicBezTo>
                <a:cubicBezTo>
                  <a:pt x="2966606" y="5642333"/>
                  <a:pt x="2951126" y="5756823"/>
                  <a:pt x="2861485" y="5827750"/>
                </a:cubicBezTo>
                <a:cubicBezTo>
                  <a:pt x="2757803" y="5908037"/>
                  <a:pt x="2624962" y="5886795"/>
                  <a:pt x="2512280" y="5837111"/>
                </a:cubicBezTo>
                <a:cubicBezTo>
                  <a:pt x="2386638" y="5780225"/>
                  <a:pt x="2271077" y="5696338"/>
                  <a:pt x="2157315" y="5620371"/>
                </a:cubicBezTo>
                <a:cubicBezTo>
                  <a:pt x="2036714" y="5542243"/>
                  <a:pt x="1919352" y="5459796"/>
                  <a:pt x="1803071" y="5374828"/>
                </a:cubicBezTo>
                <a:cubicBezTo>
                  <a:pt x="1343705" y="5038197"/>
                  <a:pt x="917459" y="4655122"/>
                  <a:pt x="535854" y="4231362"/>
                </a:cubicBezTo>
                <a:cubicBezTo>
                  <a:pt x="348651" y="4025784"/>
                  <a:pt x="120408" y="3797162"/>
                  <a:pt x="69288" y="3512376"/>
                </a:cubicBezTo>
                <a:cubicBezTo>
                  <a:pt x="60287" y="3459811"/>
                  <a:pt x="56687" y="3407246"/>
                  <a:pt x="60287" y="3354682"/>
                </a:cubicBezTo>
                <a:cubicBezTo>
                  <a:pt x="60287" y="3354682"/>
                  <a:pt x="-55634" y="3250272"/>
                  <a:pt x="34007" y="3031732"/>
                </a:cubicBezTo>
                <a:cubicBezTo>
                  <a:pt x="124728" y="2802391"/>
                  <a:pt x="275210" y="2583850"/>
                  <a:pt x="503453" y="2471520"/>
                </a:cubicBezTo>
                <a:cubicBezTo>
                  <a:pt x="587020" y="2431016"/>
                  <a:pt x="674636" y="2408689"/>
                  <a:pt x="761878" y="2404670"/>
                </a:cubicBezTo>
                <a:close/>
                <a:moveTo>
                  <a:pt x="1915913" y="1902660"/>
                </a:moveTo>
                <a:cubicBezTo>
                  <a:pt x="1919152" y="1906983"/>
                  <a:pt x="1922032" y="1913827"/>
                  <a:pt x="1923471" y="1919590"/>
                </a:cubicBezTo>
                <a:cubicBezTo>
                  <a:pt x="1949743" y="2015049"/>
                  <a:pt x="1956221" y="2114470"/>
                  <a:pt x="2003726" y="2204525"/>
                </a:cubicBezTo>
                <a:cubicBezTo>
                  <a:pt x="2049072" y="2289177"/>
                  <a:pt x="2111693" y="2361582"/>
                  <a:pt x="2191948" y="2414174"/>
                </a:cubicBezTo>
                <a:cubicBezTo>
                  <a:pt x="2302073" y="2488740"/>
                  <a:pt x="2499652" y="2547096"/>
                  <a:pt x="2604739" y="2430024"/>
                </a:cubicBezTo>
                <a:cubicBezTo>
                  <a:pt x="2665920" y="2361582"/>
                  <a:pt x="2639649" y="2259999"/>
                  <a:pt x="2588545" y="2194799"/>
                </a:cubicBezTo>
                <a:cubicBezTo>
                  <a:pt x="2533122" y="2120233"/>
                  <a:pt x="2448548" y="2069082"/>
                  <a:pt x="2368293" y="2026216"/>
                </a:cubicBezTo>
                <a:cubicBezTo>
                  <a:pt x="2226137" y="1953811"/>
                  <a:pt x="2071385" y="1911305"/>
                  <a:pt x="1915913" y="1902660"/>
                </a:cubicBezTo>
                <a:close/>
                <a:moveTo>
                  <a:pt x="1766672" y="1720360"/>
                </a:moveTo>
                <a:cubicBezTo>
                  <a:pt x="1837503" y="1715750"/>
                  <a:pt x="1908626" y="1717056"/>
                  <a:pt x="1978894" y="1724350"/>
                </a:cubicBezTo>
                <a:cubicBezTo>
                  <a:pt x="2226137" y="1750646"/>
                  <a:pt x="2489935" y="1836379"/>
                  <a:pt x="2673838" y="2010726"/>
                </a:cubicBezTo>
                <a:cubicBezTo>
                  <a:pt x="2851263" y="2178229"/>
                  <a:pt x="2895169" y="2490181"/>
                  <a:pt x="2652245" y="2624543"/>
                </a:cubicBezTo>
                <a:cubicBezTo>
                  <a:pt x="2449988" y="2736212"/>
                  <a:pt x="2199865" y="2672813"/>
                  <a:pt x="2027119" y="2534488"/>
                </a:cubicBezTo>
                <a:cubicBezTo>
                  <a:pt x="1864809" y="2403728"/>
                  <a:pt x="1697821" y="2135723"/>
                  <a:pt x="1772318" y="1919590"/>
                </a:cubicBezTo>
                <a:cubicBezTo>
                  <a:pt x="1773758" y="1913827"/>
                  <a:pt x="1778076" y="1906983"/>
                  <a:pt x="1780955" y="1901219"/>
                </a:cubicBezTo>
                <a:cubicBezTo>
                  <a:pt x="1592734" y="1908423"/>
                  <a:pt x="1405952" y="1956693"/>
                  <a:pt x="1239323" y="2041345"/>
                </a:cubicBezTo>
                <a:cubicBezTo>
                  <a:pt x="1156909" y="2083131"/>
                  <a:pt x="1092129" y="1970741"/>
                  <a:pt x="1168066" y="1919590"/>
                </a:cubicBezTo>
                <a:cubicBezTo>
                  <a:pt x="1344321" y="1801257"/>
                  <a:pt x="1554181" y="1734189"/>
                  <a:pt x="1766672" y="1720360"/>
                </a:cubicBezTo>
                <a:close/>
                <a:moveTo>
                  <a:pt x="2526512" y="538372"/>
                </a:moveTo>
                <a:cubicBezTo>
                  <a:pt x="2817146" y="541399"/>
                  <a:pt x="3153245" y="632878"/>
                  <a:pt x="3293700" y="899398"/>
                </a:cubicBezTo>
                <a:cubicBezTo>
                  <a:pt x="3468256" y="1229916"/>
                  <a:pt x="3176369" y="1566553"/>
                  <a:pt x="2842732" y="1597877"/>
                </a:cubicBezTo>
                <a:cubicBezTo>
                  <a:pt x="2457989" y="1633161"/>
                  <a:pt x="2113915" y="1292203"/>
                  <a:pt x="1953395" y="972126"/>
                </a:cubicBezTo>
                <a:cubicBezTo>
                  <a:pt x="1906606" y="879596"/>
                  <a:pt x="2031495" y="764743"/>
                  <a:pt x="2104557" y="854753"/>
                </a:cubicBezTo>
                <a:cubicBezTo>
                  <a:pt x="2219008" y="997689"/>
                  <a:pt x="2309706" y="1155387"/>
                  <a:pt x="2456549" y="1271680"/>
                </a:cubicBezTo>
                <a:cubicBezTo>
                  <a:pt x="2587196" y="1372492"/>
                  <a:pt x="2777949" y="1444860"/>
                  <a:pt x="2941348" y="1390494"/>
                </a:cubicBezTo>
                <a:cubicBezTo>
                  <a:pt x="3057239" y="1351969"/>
                  <a:pt x="3162333" y="1242517"/>
                  <a:pt x="3163772" y="1115423"/>
                </a:cubicBezTo>
                <a:cubicBezTo>
                  <a:pt x="3165212" y="994809"/>
                  <a:pt x="3079193" y="899398"/>
                  <a:pt x="2981298" y="837111"/>
                </a:cubicBezTo>
                <a:cubicBezTo>
                  <a:pt x="2728281" y="679413"/>
                  <a:pt x="2384927" y="699936"/>
                  <a:pt x="2110315" y="781665"/>
                </a:cubicBezTo>
                <a:cubicBezTo>
                  <a:pt x="1469316" y="968526"/>
                  <a:pt x="1072334" y="1516148"/>
                  <a:pt x="772529" y="2077092"/>
                </a:cubicBezTo>
                <a:cubicBezTo>
                  <a:pt x="723581" y="2171062"/>
                  <a:pt x="593654" y="2087893"/>
                  <a:pt x="633604" y="1995362"/>
                </a:cubicBezTo>
                <a:cubicBezTo>
                  <a:pt x="802402" y="1613359"/>
                  <a:pt x="1048940" y="1250438"/>
                  <a:pt x="1372500" y="981127"/>
                </a:cubicBezTo>
                <a:cubicBezTo>
                  <a:pt x="1664387" y="737020"/>
                  <a:pt x="2022857" y="571401"/>
                  <a:pt x="2405442" y="542238"/>
                </a:cubicBezTo>
                <a:cubicBezTo>
                  <a:pt x="2444402" y="539312"/>
                  <a:pt x="2484993" y="537940"/>
                  <a:pt x="2526512" y="538372"/>
                </a:cubicBezTo>
                <a:close/>
                <a:moveTo>
                  <a:pt x="2830167" y="365"/>
                </a:moveTo>
                <a:cubicBezTo>
                  <a:pt x="3183946" y="6088"/>
                  <a:pt x="3536425" y="79099"/>
                  <a:pt x="3863166" y="219045"/>
                </a:cubicBezTo>
                <a:cubicBezTo>
                  <a:pt x="4118077" y="327402"/>
                  <a:pt x="4382351" y="472479"/>
                  <a:pt x="4537890" y="710432"/>
                </a:cubicBezTo>
                <a:lnTo>
                  <a:pt x="4537890" y="708992"/>
                </a:lnTo>
                <a:cubicBezTo>
                  <a:pt x="4609539" y="816990"/>
                  <a:pt x="4650944" y="949826"/>
                  <a:pt x="4624661" y="1079783"/>
                </a:cubicBezTo>
                <a:cubicBezTo>
                  <a:pt x="4599818" y="1201820"/>
                  <a:pt x="4516647" y="1308377"/>
                  <a:pt x="4408634" y="1368496"/>
                </a:cubicBezTo>
                <a:cubicBezTo>
                  <a:pt x="4174965" y="1495212"/>
                  <a:pt x="3900970" y="1416374"/>
                  <a:pt x="3726708" y="1229539"/>
                </a:cubicBezTo>
                <a:cubicBezTo>
                  <a:pt x="3522923" y="1011385"/>
                  <a:pt x="3451994" y="690273"/>
                  <a:pt x="3445513" y="400840"/>
                </a:cubicBezTo>
                <a:cubicBezTo>
                  <a:pt x="3442633" y="305443"/>
                  <a:pt x="3590971" y="283483"/>
                  <a:pt x="3611134" y="378521"/>
                </a:cubicBezTo>
                <a:cubicBezTo>
                  <a:pt x="3671262" y="654274"/>
                  <a:pt x="3680623" y="979346"/>
                  <a:pt x="3924373" y="1167621"/>
                </a:cubicBezTo>
                <a:cubicBezTo>
                  <a:pt x="4018705" y="1240699"/>
                  <a:pt x="4134639" y="1271298"/>
                  <a:pt x="4249494" y="1240699"/>
                </a:cubicBezTo>
                <a:cubicBezTo>
                  <a:pt x="4357507" y="1210460"/>
                  <a:pt x="4440678" y="1132342"/>
                  <a:pt x="4444998" y="1016425"/>
                </a:cubicBezTo>
                <a:cubicBezTo>
                  <a:pt x="4456160" y="781351"/>
                  <a:pt x="4199808" y="605315"/>
                  <a:pt x="4020145" y="504518"/>
                </a:cubicBezTo>
                <a:cubicBezTo>
                  <a:pt x="3801238" y="379961"/>
                  <a:pt x="3563248" y="292843"/>
                  <a:pt x="3315537" y="240284"/>
                </a:cubicBezTo>
                <a:cubicBezTo>
                  <a:pt x="2830556" y="138767"/>
                  <a:pt x="2316412" y="180526"/>
                  <a:pt x="1854114" y="362321"/>
                </a:cubicBezTo>
                <a:cubicBezTo>
                  <a:pt x="974884" y="708992"/>
                  <a:pt x="406373" y="1566130"/>
                  <a:pt x="282157" y="2483027"/>
                </a:cubicBezTo>
                <a:cubicBezTo>
                  <a:pt x="271716" y="2556825"/>
                  <a:pt x="150741" y="2537026"/>
                  <a:pt x="152901" y="2464308"/>
                </a:cubicBezTo>
                <a:cubicBezTo>
                  <a:pt x="171263" y="1872123"/>
                  <a:pt x="431216" y="1306937"/>
                  <a:pt x="824745" y="868108"/>
                </a:cubicBezTo>
                <a:cubicBezTo>
                  <a:pt x="1186591" y="464559"/>
                  <a:pt x="1667251" y="179086"/>
                  <a:pt x="2197237" y="62809"/>
                </a:cubicBezTo>
                <a:cubicBezTo>
                  <a:pt x="2405163" y="17720"/>
                  <a:pt x="2617899" y="-3069"/>
                  <a:pt x="2830167" y="365"/>
                </a:cubicBezTo>
                <a:close/>
              </a:path>
            </a:pathLst>
          </a:custGeom>
          <a:solidFill>
            <a:schemeClr val="accent4"/>
          </a:solidFill>
          <a:ln>
            <a:noFill/>
          </a:ln>
          <a:effectLst/>
        </p:spPr>
        <p:txBody>
          <a:bodyPr wrap="square" anchor="ctr">
            <a:noAutofit/>
          </a:bodyPr>
          <a:lstStyle/>
          <a:p>
            <a:endParaRPr lang="en-US">
              <a:latin typeface="Lato Light" panose="020F0302020204030203" pitchFamily="34" charset="0"/>
            </a:endParaRPr>
          </a:p>
        </p:txBody>
      </p:sp>
      <p:sp>
        <p:nvSpPr>
          <p:cNvPr id="42" name="Freeform: Shape 41">
            <a:extLst>
              <a:ext uri="{FF2B5EF4-FFF2-40B4-BE49-F238E27FC236}">
                <a16:creationId xmlns:a16="http://schemas.microsoft.com/office/drawing/2014/main" id="{02A50092-197E-35DA-6263-D94EA8CAA2B6}"/>
              </a:ext>
            </a:extLst>
          </p:cNvPr>
          <p:cNvSpPr>
            <a:spLocks noChangeArrowheads="1"/>
          </p:cNvSpPr>
          <p:nvPr/>
        </p:nvSpPr>
        <p:spPr bwMode="auto">
          <a:xfrm rot="1235354">
            <a:off x="8086930" y="5732642"/>
            <a:ext cx="2887645" cy="3665970"/>
          </a:xfrm>
          <a:custGeom>
            <a:avLst/>
            <a:gdLst>
              <a:gd name="connsiteX0" fmla="*/ 2006963 w 4632614"/>
              <a:gd name="connsiteY0" fmla="*/ 4946546 h 5881270"/>
              <a:gd name="connsiteX1" fmla="*/ 1843391 w 4632614"/>
              <a:gd name="connsiteY1" fmla="*/ 5008314 h 5881270"/>
              <a:gd name="connsiteX2" fmla="*/ 1682469 w 4632614"/>
              <a:gd name="connsiteY2" fmla="*/ 5066279 h 5881270"/>
              <a:gd name="connsiteX3" fmla="*/ 1952833 w 4632614"/>
              <a:gd name="connsiteY3" fmla="*/ 5269698 h 5881270"/>
              <a:gd name="connsiteX4" fmla="*/ 1952833 w 4632614"/>
              <a:gd name="connsiteY4" fmla="*/ 5268258 h 5881270"/>
              <a:gd name="connsiteX5" fmla="*/ 2204476 w 4632614"/>
              <a:gd name="connsiteY5" fmla="*/ 5442874 h 5881270"/>
              <a:gd name="connsiteX6" fmla="*/ 2169556 w 4632614"/>
              <a:gd name="connsiteY6" fmla="*/ 5202012 h 5881270"/>
              <a:gd name="connsiteX7" fmla="*/ 2062994 w 4632614"/>
              <a:gd name="connsiteY7" fmla="*/ 4948549 h 5881270"/>
              <a:gd name="connsiteX8" fmla="*/ 2006963 w 4632614"/>
              <a:gd name="connsiteY8" fmla="*/ 4946546 h 5881270"/>
              <a:gd name="connsiteX9" fmla="*/ 1362159 w 4632614"/>
              <a:gd name="connsiteY9" fmla="*/ 4027065 h 5881270"/>
              <a:gd name="connsiteX10" fmla="*/ 1231383 w 4632614"/>
              <a:gd name="connsiteY10" fmla="*/ 4135234 h 5881270"/>
              <a:gd name="connsiteX11" fmla="*/ 1039500 w 4632614"/>
              <a:gd name="connsiteY11" fmla="*/ 4354854 h 5881270"/>
              <a:gd name="connsiteX12" fmla="*/ 932939 w 4632614"/>
              <a:gd name="connsiteY12" fmla="*/ 4398058 h 5881270"/>
              <a:gd name="connsiteX13" fmla="*/ 1118207 w 4632614"/>
              <a:gd name="connsiteY13" fmla="*/ 4578615 h 5881270"/>
              <a:gd name="connsiteX14" fmla="*/ 1308842 w 4632614"/>
              <a:gd name="connsiteY14" fmla="*/ 4752510 h 5881270"/>
              <a:gd name="connsiteX15" fmla="*/ 1308784 w 4632614"/>
              <a:gd name="connsiteY15" fmla="*/ 4753771 h 5881270"/>
              <a:gd name="connsiteX16" fmla="*/ 1310224 w 4632614"/>
              <a:gd name="connsiteY16" fmla="*/ 4753771 h 5881270"/>
              <a:gd name="connsiteX17" fmla="*/ 1308842 w 4632614"/>
              <a:gd name="connsiteY17" fmla="*/ 4752510 h 5881270"/>
              <a:gd name="connsiteX18" fmla="*/ 1313149 w 4632614"/>
              <a:gd name="connsiteY18" fmla="*/ 4658452 h 5881270"/>
              <a:gd name="connsiteX19" fmla="*/ 1335065 w 4632614"/>
              <a:gd name="connsiteY19" fmla="*/ 4567993 h 5881270"/>
              <a:gd name="connsiteX20" fmla="*/ 1465026 w 4632614"/>
              <a:gd name="connsiteY20" fmla="*/ 4227762 h 5881270"/>
              <a:gd name="connsiteX21" fmla="*/ 1387625 w 4632614"/>
              <a:gd name="connsiteY21" fmla="*/ 4033704 h 5881270"/>
              <a:gd name="connsiteX22" fmla="*/ 1362159 w 4632614"/>
              <a:gd name="connsiteY22" fmla="*/ 4027065 h 5881270"/>
              <a:gd name="connsiteX23" fmla="*/ 516295 w 4632614"/>
              <a:gd name="connsiteY23" fmla="*/ 3078919 h 5881270"/>
              <a:gd name="connsiteX24" fmla="*/ 446573 w 4632614"/>
              <a:gd name="connsiteY24" fmla="*/ 3081416 h 5881270"/>
              <a:gd name="connsiteX25" fmla="*/ 261170 w 4632614"/>
              <a:gd name="connsiteY25" fmla="*/ 3566381 h 5881270"/>
              <a:gd name="connsiteX26" fmla="*/ 486893 w 4632614"/>
              <a:gd name="connsiteY26" fmla="*/ 3910933 h 5881270"/>
              <a:gd name="connsiteX27" fmla="*/ 529734 w 4632614"/>
              <a:gd name="connsiteY27" fmla="*/ 3962058 h 5881270"/>
              <a:gd name="connsiteX28" fmla="*/ 644575 w 4632614"/>
              <a:gd name="connsiteY28" fmla="*/ 3526057 h 5881270"/>
              <a:gd name="connsiteX29" fmla="*/ 661135 w 4632614"/>
              <a:gd name="connsiteY29" fmla="*/ 3203468 h 5881270"/>
              <a:gd name="connsiteX30" fmla="*/ 516295 w 4632614"/>
              <a:gd name="connsiteY30" fmla="*/ 3078919 h 5881270"/>
              <a:gd name="connsiteX31" fmla="*/ 761633 w 4632614"/>
              <a:gd name="connsiteY31" fmla="*/ 2559228 h 5881270"/>
              <a:gd name="connsiteX32" fmla="*/ 347211 w 4632614"/>
              <a:gd name="connsiteY32" fmla="*/ 2780429 h 5881270"/>
              <a:gd name="connsiteX33" fmla="*/ 168289 w 4632614"/>
              <a:gd name="connsiteY33" fmla="*/ 3067735 h 5881270"/>
              <a:gd name="connsiteX34" fmla="*/ 348651 w 4632614"/>
              <a:gd name="connsiteY34" fmla="*/ 2941003 h 5881270"/>
              <a:gd name="connsiteX35" fmla="*/ 659695 w 4632614"/>
              <a:gd name="connsiteY35" fmla="*/ 2965486 h 5881270"/>
              <a:gd name="connsiteX36" fmla="*/ 837178 w 4632614"/>
              <a:gd name="connsiteY36" fmla="*/ 3265393 h 5881270"/>
              <a:gd name="connsiteX37" fmla="*/ 786057 w 4632614"/>
              <a:gd name="connsiteY37" fmla="*/ 3636588 h 5881270"/>
              <a:gd name="connsiteX38" fmla="*/ 704336 w 4632614"/>
              <a:gd name="connsiteY38" fmla="*/ 3993381 h 5881270"/>
              <a:gd name="connsiteX39" fmla="*/ 815937 w 4632614"/>
              <a:gd name="connsiteY39" fmla="*/ 4192839 h 5881270"/>
              <a:gd name="connsiteX40" fmla="*/ 996300 w 4632614"/>
              <a:gd name="connsiteY40" fmla="*/ 4147475 h 5881270"/>
              <a:gd name="connsiteX41" fmla="*/ 1181703 w 4632614"/>
              <a:gd name="connsiteY41" fmla="*/ 3914533 h 5881270"/>
              <a:gd name="connsiteX42" fmla="*/ 1480507 w 4632614"/>
              <a:gd name="connsiteY42" fmla="*/ 3888251 h 5881270"/>
              <a:gd name="connsiteX43" fmla="*/ 1631709 w 4632614"/>
              <a:gd name="connsiteY43" fmla="*/ 4146035 h 5881270"/>
              <a:gd name="connsiteX44" fmla="*/ 1546747 w 4632614"/>
              <a:gd name="connsiteY44" fmla="*/ 4500307 h 5881270"/>
              <a:gd name="connsiteX45" fmla="*/ 1497067 w 4632614"/>
              <a:gd name="connsiteY45" fmla="*/ 4821457 h 5881270"/>
              <a:gd name="connsiteX46" fmla="*/ 1695069 w 4632614"/>
              <a:gd name="connsiteY46" fmla="*/ 4875462 h 5881270"/>
              <a:gd name="connsiteX47" fmla="*/ 1960753 w 4632614"/>
              <a:gd name="connsiteY47" fmla="*/ 4778253 h 5881270"/>
              <a:gd name="connsiteX48" fmla="*/ 2249837 w 4632614"/>
              <a:gd name="connsiteY48" fmla="*/ 4875462 h 5881270"/>
              <a:gd name="connsiteX49" fmla="*/ 2348118 w 4632614"/>
              <a:gd name="connsiteY49" fmla="*/ 5246296 h 5881270"/>
              <a:gd name="connsiteX50" fmla="*/ 2396359 w 4632614"/>
              <a:gd name="connsiteY50" fmla="*/ 5418032 h 5881270"/>
              <a:gd name="connsiteX51" fmla="*/ 2478080 w 4632614"/>
              <a:gd name="connsiteY51" fmla="*/ 5461236 h 5881270"/>
              <a:gd name="connsiteX52" fmla="*/ 2601561 w 4632614"/>
              <a:gd name="connsiteY52" fmla="*/ 5499759 h 5881270"/>
              <a:gd name="connsiteX53" fmla="*/ 2562681 w 4632614"/>
              <a:gd name="connsiteY53" fmla="*/ 5623971 h 5881270"/>
              <a:gd name="connsiteX54" fmla="*/ 2505800 w 4632614"/>
              <a:gd name="connsiteY54" fmla="*/ 5637652 h 5881270"/>
              <a:gd name="connsiteX55" fmla="*/ 2606601 w 4632614"/>
              <a:gd name="connsiteY55" fmla="*/ 5683736 h 5881270"/>
              <a:gd name="connsiteX56" fmla="*/ 2776524 w 4632614"/>
              <a:gd name="connsiteY56" fmla="*/ 5614610 h 5881270"/>
              <a:gd name="connsiteX57" fmla="*/ 2674282 w 4632614"/>
              <a:gd name="connsiteY57" fmla="*/ 5316503 h 5881270"/>
              <a:gd name="connsiteX58" fmla="*/ 1859952 w 4632614"/>
              <a:gd name="connsiteY58" fmla="*/ 3762599 h 5881270"/>
              <a:gd name="connsiteX59" fmla="*/ 1389065 w 4632614"/>
              <a:gd name="connsiteY59" fmla="*/ 3030292 h 5881270"/>
              <a:gd name="connsiteX60" fmla="*/ 920339 w 4632614"/>
              <a:gd name="connsiteY60" fmla="*/ 2578090 h 5881270"/>
              <a:gd name="connsiteX61" fmla="*/ 761633 w 4632614"/>
              <a:gd name="connsiteY61" fmla="*/ 2559228 h 5881270"/>
              <a:gd name="connsiteX62" fmla="*/ 761878 w 4632614"/>
              <a:gd name="connsiteY62" fmla="*/ 2404670 h 5881270"/>
              <a:gd name="connsiteX63" fmla="*/ 1174502 w 4632614"/>
              <a:gd name="connsiteY63" fmla="*/ 2537766 h 5881270"/>
              <a:gd name="connsiteX64" fmla="*/ 1665909 w 4632614"/>
              <a:gd name="connsiteY64" fmla="*/ 3149463 h 5881270"/>
              <a:gd name="connsiteX65" fmla="*/ 2157315 w 4632614"/>
              <a:gd name="connsiteY65" fmla="*/ 3935775 h 5881270"/>
              <a:gd name="connsiteX66" fmla="*/ 2603001 w 4632614"/>
              <a:gd name="connsiteY66" fmla="*/ 4761691 h 5881270"/>
              <a:gd name="connsiteX67" fmla="*/ 2807484 w 4632614"/>
              <a:gd name="connsiteY67" fmla="*/ 5185090 h 5881270"/>
              <a:gd name="connsiteX68" fmla="*/ 2947526 w 4632614"/>
              <a:gd name="connsiteY68" fmla="*/ 5537203 h 5881270"/>
              <a:gd name="connsiteX69" fmla="*/ 2861485 w 4632614"/>
              <a:gd name="connsiteY69" fmla="*/ 5827750 h 5881270"/>
              <a:gd name="connsiteX70" fmla="*/ 2512280 w 4632614"/>
              <a:gd name="connsiteY70" fmla="*/ 5837111 h 5881270"/>
              <a:gd name="connsiteX71" fmla="*/ 2157315 w 4632614"/>
              <a:gd name="connsiteY71" fmla="*/ 5620371 h 5881270"/>
              <a:gd name="connsiteX72" fmla="*/ 1803071 w 4632614"/>
              <a:gd name="connsiteY72" fmla="*/ 5374828 h 5881270"/>
              <a:gd name="connsiteX73" fmla="*/ 535854 w 4632614"/>
              <a:gd name="connsiteY73" fmla="*/ 4231362 h 5881270"/>
              <a:gd name="connsiteX74" fmla="*/ 69288 w 4632614"/>
              <a:gd name="connsiteY74" fmla="*/ 3512376 h 5881270"/>
              <a:gd name="connsiteX75" fmla="*/ 60287 w 4632614"/>
              <a:gd name="connsiteY75" fmla="*/ 3354682 h 5881270"/>
              <a:gd name="connsiteX76" fmla="*/ 34007 w 4632614"/>
              <a:gd name="connsiteY76" fmla="*/ 3031732 h 5881270"/>
              <a:gd name="connsiteX77" fmla="*/ 503453 w 4632614"/>
              <a:gd name="connsiteY77" fmla="*/ 2471520 h 5881270"/>
              <a:gd name="connsiteX78" fmla="*/ 761878 w 4632614"/>
              <a:gd name="connsiteY78" fmla="*/ 2404670 h 5881270"/>
              <a:gd name="connsiteX79" fmla="*/ 1915913 w 4632614"/>
              <a:gd name="connsiteY79" fmla="*/ 1902660 h 5881270"/>
              <a:gd name="connsiteX80" fmla="*/ 1923471 w 4632614"/>
              <a:gd name="connsiteY80" fmla="*/ 1919590 h 5881270"/>
              <a:gd name="connsiteX81" fmla="*/ 2003726 w 4632614"/>
              <a:gd name="connsiteY81" fmla="*/ 2204525 h 5881270"/>
              <a:gd name="connsiteX82" fmla="*/ 2191948 w 4632614"/>
              <a:gd name="connsiteY82" fmla="*/ 2414174 h 5881270"/>
              <a:gd name="connsiteX83" fmla="*/ 2604739 w 4632614"/>
              <a:gd name="connsiteY83" fmla="*/ 2430024 h 5881270"/>
              <a:gd name="connsiteX84" fmla="*/ 2588545 w 4632614"/>
              <a:gd name="connsiteY84" fmla="*/ 2194799 h 5881270"/>
              <a:gd name="connsiteX85" fmla="*/ 2368293 w 4632614"/>
              <a:gd name="connsiteY85" fmla="*/ 2026216 h 5881270"/>
              <a:gd name="connsiteX86" fmla="*/ 1915913 w 4632614"/>
              <a:gd name="connsiteY86" fmla="*/ 1902660 h 5881270"/>
              <a:gd name="connsiteX87" fmla="*/ 1766672 w 4632614"/>
              <a:gd name="connsiteY87" fmla="*/ 1720360 h 5881270"/>
              <a:gd name="connsiteX88" fmla="*/ 1978894 w 4632614"/>
              <a:gd name="connsiteY88" fmla="*/ 1724350 h 5881270"/>
              <a:gd name="connsiteX89" fmla="*/ 2673838 w 4632614"/>
              <a:gd name="connsiteY89" fmla="*/ 2010726 h 5881270"/>
              <a:gd name="connsiteX90" fmla="*/ 2652245 w 4632614"/>
              <a:gd name="connsiteY90" fmla="*/ 2624543 h 5881270"/>
              <a:gd name="connsiteX91" fmla="*/ 2027119 w 4632614"/>
              <a:gd name="connsiteY91" fmla="*/ 2534488 h 5881270"/>
              <a:gd name="connsiteX92" fmla="*/ 1772318 w 4632614"/>
              <a:gd name="connsiteY92" fmla="*/ 1919590 h 5881270"/>
              <a:gd name="connsiteX93" fmla="*/ 1780955 w 4632614"/>
              <a:gd name="connsiteY93" fmla="*/ 1901219 h 5881270"/>
              <a:gd name="connsiteX94" fmla="*/ 1239323 w 4632614"/>
              <a:gd name="connsiteY94" fmla="*/ 2041345 h 5881270"/>
              <a:gd name="connsiteX95" fmla="*/ 1168066 w 4632614"/>
              <a:gd name="connsiteY95" fmla="*/ 1919590 h 5881270"/>
              <a:gd name="connsiteX96" fmla="*/ 1766672 w 4632614"/>
              <a:gd name="connsiteY96" fmla="*/ 1720360 h 5881270"/>
              <a:gd name="connsiteX97" fmla="*/ 2526512 w 4632614"/>
              <a:gd name="connsiteY97" fmla="*/ 538372 h 5881270"/>
              <a:gd name="connsiteX98" fmla="*/ 3293700 w 4632614"/>
              <a:gd name="connsiteY98" fmla="*/ 899398 h 5881270"/>
              <a:gd name="connsiteX99" fmla="*/ 2842732 w 4632614"/>
              <a:gd name="connsiteY99" fmla="*/ 1597877 h 5881270"/>
              <a:gd name="connsiteX100" fmla="*/ 1953395 w 4632614"/>
              <a:gd name="connsiteY100" fmla="*/ 972126 h 5881270"/>
              <a:gd name="connsiteX101" fmla="*/ 2104557 w 4632614"/>
              <a:gd name="connsiteY101" fmla="*/ 854753 h 5881270"/>
              <a:gd name="connsiteX102" fmla="*/ 2456549 w 4632614"/>
              <a:gd name="connsiteY102" fmla="*/ 1271680 h 5881270"/>
              <a:gd name="connsiteX103" fmla="*/ 2941348 w 4632614"/>
              <a:gd name="connsiteY103" fmla="*/ 1390494 h 5881270"/>
              <a:gd name="connsiteX104" fmla="*/ 3163772 w 4632614"/>
              <a:gd name="connsiteY104" fmla="*/ 1115423 h 5881270"/>
              <a:gd name="connsiteX105" fmla="*/ 2981298 w 4632614"/>
              <a:gd name="connsiteY105" fmla="*/ 837111 h 5881270"/>
              <a:gd name="connsiteX106" fmla="*/ 2110315 w 4632614"/>
              <a:gd name="connsiteY106" fmla="*/ 781665 h 5881270"/>
              <a:gd name="connsiteX107" fmla="*/ 772529 w 4632614"/>
              <a:gd name="connsiteY107" fmla="*/ 2077092 h 5881270"/>
              <a:gd name="connsiteX108" fmla="*/ 633604 w 4632614"/>
              <a:gd name="connsiteY108" fmla="*/ 1995362 h 5881270"/>
              <a:gd name="connsiteX109" fmla="*/ 1372500 w 4632614"/>
              <a:gd name="connsiteY109" fmla="*/ 981127 h 5881270"/>
              <a:gd name="connsiteX110" fmla="*/ 2405442 w 4632614"/>
              <a:gd name="connsiteY110" fmla="*/ 542238 h 5881270"/>
              <a:gd name="connsiteX111" fmla="*/ 2526512 w 4632614"/>
              <a:gd name="connsiteY111" fmla="*/ 538372 h 5881270"/>
              <a:gd name="connsiteX112" fmla="*/ 2830167 w 4632614"/>
              <a:gd name="connsiteY112" fmla="*/ 365 h 5881270"/>
              <a:gd name="connsiteX113" fmla="*/ 3863166 w 4632614"/>
              <a:gd name="connsiteY113" fmla="*/ 219045 h 5881270"/>
              <a:gd name="connsiteX114" fmla="*/ 4537890 w 4632614"/>
              <a:gd name="connsiteY114" fmla="*/ 710432 h 5881270"/>
              <a:gd name="connsiteX115" fmla="*/ 4537890 w 4632614"/>
              <a:gd name="connsiteY115" fmla="*/ 708992 h 5881270"/>
              <a:gd name="connsiteX116" fmla="*/ 4624661 w 4632614"/>
              <a:gd name="connsiteY116" fmla="*/ 1079783 h 5881270"/>
              <a:gd name="connsiteX117" fmla="*/ 4408634 w 4632614"/>
              <a:gd name="connsiteY117" fmla="*/ 1368496 h 5881270"/>
              <a:gd name="connsiteX118" fmla="*/ 3726708 w 4632614"/>
              <a:gd name="connsiteY118" fmla="*/ 1229539 h 5881270"/>
              <a:gd name="connsiteX119" fmla="*/ 3445513 w 4632614"/>
              <a:gd name="connsiteY119" fmla="*/ 400840 h 5881270"/>
              <a:gd name="connsiteX120" fmla="*/ 3611134 w 4632614"/>
              <a:gd name="connsiteY120" fmla="*/ 378521 h 5881270"/>
              <a:gd name="connsiteX121" fmla="*/ 3924373 w 4632614"/>
              <a:gd name="connsiteY121" fmla="*/ 1167621 h 5881270"/>
              <a:gd name="connsiteX122" fmla="*/ 4249494 w 4632614"/>
              <a:gd name="connsiteY122" fmla="*/ 1240699 h 5881270"/>
              <a:gd name="connsiteX123" fmla="*/ 4444998 w 4632614"/>
              <a:gd name="connsiteY123" fmla="*/ 1016425 h 5881270"/>
              <a:gd name="connsiteX124" fmla="*/ 4020145 w 4632614"/>
              <a:gd name="connsiteY124" fmla="*/ 504518 h 5881270"/>
              <a:gd name="connsiteX125" fmla="*/ 3315537 w 4632614"/>
              <a:gd name="connsiteY125" fmla="*/ 240284 h 5881270"/>
              <a:gd name="connsiteX126" fmla="*/ 1854114 w 4632614"/>
              <a:gd name="connsiteY126" fmla="*/ 362321 h 5881270"/>
              <a:gd name="connsiteX127" fmla="*/ 282157 w 4632614"/>
              <a:gd name="connsiteY127" fmla="*/ 2483027 h 5881270"/>
              <a:gd name="connsiteX128" fmla="*/ 152901 w 4632614"/>
              <a:gd name="connsiteY128" fmla="*/ 2464308 h 5881270"/>
              <a:gd name="connsiteX129" fmla="*/ 824745 w 4632614"/>
              <a:gd name="connsiteY129" fmla="*/ 868108 h 5881270"/>
              <a:gd name="connsiteX130" fmla="*/ 2197237 w 4632614"/>
              <a:gd name="connsiteY130" fmla="*/ 62809 h 5881270"/>
              <a:gd name="connsiteX131" fmla="*/ 2830167 w 4632614"/>
              <a:gd name="connsiteY131" fmla="*/ 365 h 58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632614" h="5881270">
                <a:moveTo>
                  <a:pt x="2006963" y="4946546"/>
                </a:moveTo>
                <a:cubicBezTo>
                  <a:pt x="1950110" y="4954377"/>
                  <a:pt x="1891992" y="4987522"/>
                  <a:pt x="1843391" y="5008314"/>
                </a:cubicBezTo>
                <a:cubicBezTo>
                  <a:pt x="1792271" y="5030276"/>
                  <a:pt x="1738270" y="5053678"/>
                  <a:pt x="1682469" y="5066279"/>
                </a:cubicBezTo>
                <a:cubicBezTo>
                  <a:pt x="1772470" y="5135406"/>
                  <a:pt x="1862112" y="5203452"/>
                  <a:pt x="1952833" y="5269698"/>
                </a:cubicBezTo>
                <a:lnTo>
                  <a:pt x="1952833" y="5268258"/>
                </a:lnTo>
                <a:cubicBezTo>
                  <a:pt x="2036714" y="5328384"/>
                  <a:pt x="2119875" y="5387429"/>
                  <a:pt x="2204476" y="5442874"/>
                </a:cubicBezTo>
                <a:cubicBezTo>
                  <a:pt x="2176756" y="5366907"/>
                  <a:pt x="2172436" y="5283740"/>
                  <a:pt x="2169556" y="5202012"/>
                </a:cubicBezTo>
                <a:cubicBezTo>
                  <a:pt x="2168116" y="5120284"/>
                  <a:pt x="2168116" y="4971231"/>
                  <a:pt x="2062994" y="4948549"/>
                </a:cubicBezTo>
                <a:cubicBezTo>
                  <a:pt x="2044724" y="4944138"/>
                  <a:pt x="2025914" y="4943936"/>
                  <a:pt x="2006963" y="4946546"/>
                </a:cubicBezTo>
                <a:close/>
                <a:moveTo>
                  <a:pt x="1362159" y="4027065"/>
                </a:moveTo>
                <a:cubicBezTo>
                  <a:pt x="1304740" y="4022808"/>
                  <a:pt x="1261309" y="4092390"/>
                  <a:pt x="1231383" y="4135234"/>
                </a:cubicBezTo>
                <a:cubicBezTo>
                  <a:pt x="1175942" y="4214081"/>
                  <a:pt x="1123382" y="4299409"/>
                  <a:pt x="1039500" y="4354854"/>
                </a:cubicBezTo>
                <a:cubicBezTo>
                  <a:pt x="1006020" y="4378256"/>
                  <a:pt x="968579" y="4392297"/>
                  <a:pt x="932939" y="4398058"/>
                </a:cubicBezTo>
                <a:cubicBezTo>
                  <a:pt x="993420" y="4459083"/>
                  <a:pt x="1055251" y="4519299"/>
                  <a:pt x="1118207" y="4578615"/>
                </a:cubicBezTo>
                <a:lnTo>
                  <a:pt x="1308842" y="4752510"/>
                </a:lnTo>
                <a:lnTo>
                  <a:pt x="1308784" y="4753771"/>
                </a:lnTo>
                <a:lnTo>
                  <a:pt x="1310224" y="4753771"/>
                </a:lnTo>
                <a:lnTo>
                  <a:pt x="1308842" y="4752510"/>
                </a:lnTo>
                <a:lnTo>
                  <a:pt x="1313149" y="4658452"/>
                </a:lnTo>
                <a:cubicBezTo>
                  <a:pt x="1317514" y="4627129"/>
                  <a:pt x="1324804" y="4596616"/>
                  <a:pt x="1335065" y="4567993"/>
                </a:cubicBezTo>
                <a:cubicBezTo>
                  <a:pt x="1372505" y="4455663"/>
                  <a:pt x="1447386" y="4348373"/>
                  <a:pt x="1465026" y="4227762"/>
                </a:cubicBezTo>
                <a:cubicBezTo>
                  <a:pt x="1475466" y="4165116"/>
                  <a:pt x="1454226" y="4064307"/>
                  <a:pt x="1387625" y="4033704"/>
                </a:cubicBezTo>
                <a:cubicBezTo>
                  <a:pt x="1378850" y="4029789"/>
                  <a:pt x="1370362" y="4027674"/>
                  <a:pt x="1362159" y="4027065"/>
                </a:cubicBezTo>
                <a:close/>
                <a:moveTo>
                  <a:pt x="516295" y="3078919"/>
                </a:moveTo>
                <a:cubicBezTo>
                  <a:pt x="494296" y="3075678"/>
                  <a:pt x="470873" y="3076376"/>
                  <a:pt x="446573" y="3081416"/>
                </a:cubicBezTo>
                <a:cubicBezTo>
                  <a:pt x="225530" y="3127501"/>
                  <a:pt x="194569" y="3386004"/>
                  <a:pt x="261170" y="3566381"/>
                </a:cubicBezTo>
                <a:cubicBezTo>
                  <a:pt x="310131" y="3696353"/>
                  <a:pt x="396892" y="3806523"/>
                  <a:pt x="486893" y="3910933"/>
                </a:cubicBezTo>
                <a:cubicBezTo>
                  <a:pt x="500573" y="3928575"/>
                  <a:pt x="514613" y="3945496"/>
                  <a:pt x="529734" y="3962058"/>
                </a:cubicBezTo>
                <a:cubicBezTo>
                  <a:pt x="535854" y="3815524"/>
                  <a:pt x="599215" y="3667190"/>
                  <a:pt x="644575" y="3526057"/>
                </a:cubicBezTo>
                <a:cubicBezTo>
                  <a:pt x="676616" y="3424888"/>
                  <a:pt x="698576" y="3307157"/>
                  <a:pt x="661135" y="3203468"/>
                </a:cubicBezTo>
                <a:cubicBezTo>
                  <a:pt x="635485" y="3133801"/>
                  <a:pt x="582294" y="3088640"/>
                  <a:pt x="516295" y="3078919"/>
                </a:cubicBezTo>
                <a:close/>
                <a:moveTo>
                  <a:pt x="761633" y="2559228"/>
                </a:moveTo>
                <a:cubicBezTo>
                  <a:pt x="603850" y="2570282"/>
                  <a:pt x="453053" y="2664318"/>
                  <a:pt x="347211" y="2780429"/>
                </a:cubicBezTo>
                <a:cubicBezTo>
                  <a:pt x="271970" y="2865036"/>
                  <a:pt x="214369" y="2962605"/>
                  <a:pt x="168289" y="3067735"/>
                </a:cubicBezTo>
                <a:cubicBezTo>
                  <a:pt x="212929" y="3012290"/>
                  <a:pt x="273410" y="2966926"/>
                  <a:pt x="348651" y="2941003"/>
                </a:cubicBezTo>
                <a:cubicBezTo>
                  <a:pt x="452333" y="2903920"/>
                  <a:pt x="565734" y="2910401"/>
                  <a:pt x="659695" y="2965486"/>
                </a:cubicBezTo>
                <a:cubicBezTo>
                  <a:pt x="766257" y="3028852"/>
                  <a:pt x="823497" y="3146582"/>
                  <a:pt x="837178" y="3265393"/>
                </a:cubicBezTo>
                <a:cubicBezTo>
                  <a:pt x="852658" y="3393205"/>
                  <a:pt x="824937" y="3515976"/>
                  <a:pt x="786057" y="3636588"/>
                </a:cubicBezTo>
                <a:cubicBezTo>
                  <a:pt x="749697" y="3750358"/>
                  <a:pt x="698576" y="3870969"/>
                  <a:pt x="704336" y="3993381"/>
                </a:cubicBezTo>
                <a:cubicBezTo>
                  <a:pt x="709376" y="4070068"/>
                  <a:pt x="749697" y="4151075"/>
                  <a:pt x="815937" y="4192839"/>
                </a:cubicBezTo>
                <a:cubicBezTo>
                  <a:pt x="885418" y="4238923"/>
                  <a:pt x="945179" y="4206880"/>
                  <a:pt x="996300" y="4147475"/>
                </a:cubicBezTo>
                <a:cubicBezTo>
                  <a:pt x="1060021" y="4072228"/>
                  <a:pt x="1101421" y="3977539"/>
                  <a:pt x="1181703" y="3914533"/>
                </a:cubicBezTo>
                <a:cubicBezTo>
                  <a:pt x="1268824" y="3846847"/>
                  <a:pt x="1382585" y="3829205"/>
                  <a:pt x="1480507" y="3888251"/>
                </a:cubicBezTo>
                <a:cubicBezTo>
                  <a:pt x="1567988" y="3940816"/>
                  <a:pt x="1620548" y="4045945"/>
                  <a:pt x="1631709" y="4146035"/>
                </a:cubicBezTo>
                <a:cubicBezTo>
                  <a:pt x="1645389" y="4271686"/>
                  <a:pt x="1595708" y="4386897"/>
                  <a:pt x="1546747" y="4500307"/>
                </a:cubicBezTo>
                <a:cubicBezTo>
                  <a:pt x="1503187" y="4598956"/>
                  <a:pt x="1452786" y="4713447"/>
                  <a:pt x="1497067" y="4821457"/>
                </a:cubicBezTo>
                <a:cubicBezTo>
                  <a:pt x="1533067" y="4910025"/>
                  <a:pt x="1619108" y="4901744"/>
                  <a:pt x="1695069" y="4875462"/>
                </a:cubicBezTo>
                <a:cubicBezTo>
                  <a:pt x="1784711" y="4844859"/>
                  <a:pt x="1868232" y="4795174"/>
                  <a:pt x="1960753" y="4778253"/>
                </a:cubicBezTo>
                <a:cubicBezTo>
                  <a:pt x="2068754" y="4760251"/>
                  <a:pt x="2178196" y="4787974"/>
                  <a:pt x="2249837" y="4875462"/>
                </a:cubicBezTo>
                <a:cubicBezTo>
                  <a:pt x="2334438" y="4982032"/>
                  <a:pt x="2337318" y="5116324"/>
                  <a:pt x="2348118" y="5246296"/>
                </a:cubicBezTo>
                <a:cubicBezTo>
                  <a:pt x="2353158" y="5305702"/>
                  <a:pt x="2357478" y="5370508"/>
                  <a:pt x="2396359" y="5418032"/>
                </a:cubicBezTo>
                <a:cubicBezTo>
                  <a:pt x="2411479" y="5437114"/>
                  <a:pt x="2450359" y="5472037"/>
                  <a:pt x="2478080" y="5461236"/>
                </a:cubicBezTo>
                <a:cubicBezTo>
                  <a:pt x="2524880" y="5444314"/>
                  <a:pt x="2577441" y="5452235"/>
                  <a:pt x="2601561" y="5499759"/>
                </a:cubicBezTo>
                <a:cubicBezTo>
                  <a:pt x="2621722" y="5540083"/>
                  <a:pt x="2609481" y="5606329"/>
                  <a:pt x="2562681" y="5623971"/>
                </a:cubicBezTo>
                <a:cubicBezTo>
                  <a:pt x="2544321" y="5629731"/>
                  <a:pt x="2524880" y="5636212"/>
                  <a:pt x="2505800" y="5637652"/>
                </a:cubicBezTo>
                <a:cubicBezTo>
                  <a:pt x="2538560" y="5656014"/>
                  <a:pt x="2572401" y="5671495"/>
                  <a:pt x="2606601" y="5683736"/>
                </a:cubicBezTo>
                <a:cubicBezTo>
                  <a:pt x="2681842" y="5712899"/>
                  <a:pt x="2776524" y="5718300"/>
                  <a:pt x="2776524" y="5614610"/>
                </a:cubicBezTo>
                <a:cubicBezTo>
                  <a:pt x="2776524" y="5510920"/>
                  <a:pt x="2716043" y="5407231"/>
                  <a:pt x="2674282" y="5316503"/>
                </a:cubicBezTo>
                <a:cubicBezTo>
                  <a:pt x="2434879" y="4782933"/>
                  <a:pt x="2163075" y="4263765"/>
                  <a:pt x="1859952" y="3762599"/>
                </a:cubicBezTo>
                <a:cubicBezTo>
                  <a:pt x="1710550" y="3513816"/>
                  <a:pt x="1552507" y="3270074"/>
                  <a:pt x="1389065" y="3030292"/>
                </a:cubicBezTo>
                <a:cubicBezTo>
                  <a:pt x="1268824" y="2856396"/>
                  <a:pt x="1132022" y="2646136"/>
                  <a:pt x="920339" y="2578090"/>
                </a:cubicBezTo>
                <a:cubicBezTo>
                  <a:pt x="867598" y="2561078"/>
                  <a:pt x="814227" y="2555543"/>
                  <a:pt x="761633" y="2559228"/>
                </a:cubicBezTo>
                <a:close/>
                <a:moveTo>
                  <a:pt x="761878" y="2404670"/>
                </a:moveTo>
                <a:cubicBezTo>
                  <a:pt x="907283" y="2397972"/>
                  <a:pt x="1051651" y="2442132"/>
                  <a:pt x="1174502" y="2537766"/>
                </a:cubicBezTo>
                <a:cubicBezTo>
                  <a:pt x="1381145" y="2698701"/>
                  <a:pt x="1521907" y="2935243"/>
                  <a:pt x="1665909" y="3149463"/>
                </a:cubicBezTo>
                <a:cubicBezTo>
                  <a:pt x="1837271" y="3405806"/>
                  <a:pt x="2001073" y="3668631"/>
                  <a:pt x="2157315" y="3935775"/>
                </a:cubicBezTo>
                <a:cubicBezTo>
                  <a:pt x="2313557" y="4206880"/>
                  <a:pt x="2462599" y="4481225"/>
                  <a:pt x="2603001" y="4761691"/>
                </a:cubicBezTo>
                <a:cubicBezTo>
                  <a:pt x="2672842" y="4901744"/>
                  <a:pt x="2740883" y="5042877"/>
                  <a:pt x="2807484" y="5185090"/>
                </a:cubicBezTo>
                <a:cubicBezTo>
                  <a:pt x="2860045" y="5295981"/>
                  <a:pt x="2924846" y="5413711"/>
                  <a:pt x="2947526" y="5537203"/>
                </a:cubicBezTo>
                <a:cubicBezTo>
                  <a:pt x="2966606" y="5642333"/>
                  <a:pt x="2951126" y="5756823"/>
                  <a:pt x="2861485" y="5827750"/>
                </a:cubicBezTo>
                <a:cubicBezTo>
                  <a:pt x="2757803" y="5908037"/>
                  <a:pt x="2624962" y="5886795"/>
                  <a:pt x="2512280" y="5837111"/>
                </a:cubicBezTo>
                <a:cubicBezTo>
                  <a:pt x="2386638" y="5780225"/>
                  <a:pt x="2271077" y="5696338"/>
                  <a:pt x="2157315" y="5620371"/>
                </a:cubicBezTo>
                <a:cubicBezTo>
                  <a:pt x="2036714" y="5542243"/>
                  <a:pt x="1919352" y="5459796"/>
                  <a:pt x="1803071" y="5374828"/>
                </a:cubicBezTo>
                <a:cubicBezTo>
                  <a:pt x="1343705" y="5038197"/>
                  <a:pt x="917459" y="4655122"/>
                  <a:pt x="535854" y="4231362"/>
                </a:cubicBezTo>
                <a:cubicBezTo>
                  <a:pt x="348651" y="4025784"/>
                  <a:pt x="120408" y="3797162"/>
                  <a:pt x="69288" y="3512376"/>
                </a:cubicBezTo>
                <a:cubicBezTo>
                  <a:pt x="60287" y="3459811"/>
                  <a:pt x="56687" y="3407246"/>
                  <a:pt x="60287" y="3354682"/>
                </a:cubicBezTo>
                <a:cubicBezTo>
                  <a:pt x="60287" y="3354682"/>
                  <a:pt x="-55634" y="3250272"/>
                  <a:pt x="34007" y="3031732"/>
                </a:cubicBezTo>
                <a:cubicBezTo>
                  <a:pt x="124728" y="2802391"/>
                  <a:pt x="275210" y="2583850"/>
                  <a:pt x="503453" y="2471520"/>
                </a:cubicBezTo>
                <a:cubicBezTo>
                  <a:pt x="587020" y="2431016"/>
                  <a:pt x="674636" y="2408689"/>
                  <a:pt x="761878" y="2404670"/>
                </a:cubicBezTo>
                <a:close/>
                <a:moveTo>
                  <a:pt x="1915913" y="1902660"/>
                </a:moveTo>
                <a:cubicBezTo>
                  <a:pt x="1919152" y="1906983"/>
                  <a:pt x="1922032" y="1913827"/>
                  <a:pt x="1923471" y="1919590"/>
                </a:cubicBezTo>
                <a:cubicBezTo>
                  <a:pt x="1949743" y="2015049"/>
                  <a:pt x="1956221" y="2114470"/>
                  <a:pt x="2003726" y="2204525"/>
                </a:cubicBezTo>
                <a:cubicBezTo>
                  <a:pt x="2049072" y="2289177"/>
                  <a:pt x="2111693" y="2361582"/>
                  <a:pt x="2191948" y="2414174"/>
                </a:cubicBezTo>
                <a:cubicBezTo>
                  <a:pt x="2302073" y="2488740"/>
                  <a:pt x="2499652" y="2547096"/>
                  <a:pt x="2604739" y="2430024"/>
                </a:cubicBezTo>
                <a:cubicBezTo>
                  <a:pt x="2665920" y="2361582"/>
                  <a:pt x="2639649" y="2259999"/>
                  <a:pt x="2588545" y="2194799"/>
                </a:cubicBezTo>
                <a:cubicBezTo>
                  <a:pt x="2533122" y="2120233"/>
                  <a:pt x="2448548" y="2069082"/>
                  <a:pt x="2368293" y="2026216"/>
                </a:cubicBezTo>
                <a:cubicBezTo>
                  <a:pt x="2226137" y="1953811"/>
                  <a:pt x="2071385" y="1911305"/>
                  <a:pt x="1915913" y="1902660"/>
                </a:cubicBezTo>
                <a:close/>
                <a:moveTo>
                  <a:pt x="1766672" y="1720360"/>
                </a:moveTo>
                <a:cubicBezTo>
                  <a:pt x="1837503" y="1715750"/>
                  <a:pt x="1908626" y="1717056"/>
                  <a:pt x="1978894" y="1724350"/>
                </a:cubicBezTo>
                <a:cubicBezTo>
                  <a:pt x="2226137" y="1750646"/>
                  <a:pt x="2489935" y="1836379"/>
                  <a:pt x="2673838" y="2010726"/>
                </a:cubicBezTo>
                <a:cubicBezTo>
                  <a:pt x="2851263" y="2178229"/>
                  <a:pt x="2895169" y="2490181"/>
                  <a:pt x="2652245" y="2624543"/>
                </a:cubicBezTo>
                <a:cubicBezTo>
                  <a:pt x="2449988" y="2736212"/>
                  <a:pt x="2199865" y="2672813"/>
                  <a:pt x="2027119" y="2534488"/>
                </a:cubicBezTo>
                <a:cubicBezTo>
                  <a:pt x="1864809" y="2403728"/>
                  <a:pt x="1697821" y="2135723"/>
                  <a:pt x="1772318" y="1919590"/>
                </a:cubicBezTo>
                <a:cubicBezTo>
                  <a:pt x="1773758" y="1913827"/>
                  <a:pt x="1778076" y="1906983"/>
                  <a:pt x="1780955" y="1901219"/>
                </a:cubicBezTo>
                <a:cubicBezTo>
                  <a:pt x="1592734" y="1908423"/>
                  <a:pt x="1405952" y="1956693"/>
                  <a:pt x="1239323" y="2041345"/>
                </a:cubicBezTo>
                <a:cubicBezTo>
                  <a:pt x="1156909" y="2083131"/>
                  <a:pt x="1092129" y="1970741"/>
                  <a:pt x="1168066" y="1919590"/>
                </a:cubicBezTo>
                <a:cubicBezTo>
                  <a:pt x="1344321" y="1801257"/>
                  <a:pt x="1554181" y="1734189"/>
                  <a:pt x="1766672" y="1720360"/>
                </a:cubicBezTo>
                <a:close/>
                <a:moveTo>
                  <a:pt x="2526512" y="538372"/>
                </a:moveTo>
                <a:cubicBezTo>
                  <a:pt x="2817146" y="541399"/>
                  <a:pt x="3153245" y="632878"/>
                  <a:pt x="3293700" y="899398"/>
                </a:cubicBezTo>
                <a:cubicBezTo>
                  <a:pt x="3468256" y="1229916"/>
                  <a:pt x="3176369" y="1566553"/>
                  <a:pt x="2842732" y="1597877"/>
                </a:cubicBezTo>
                <a:cubicBezTo>
                  <a:pt x="2457989" y="1633161"/>
                  <a:pt x="2113915" y="1292203"/>
                  <a:pt x="1953395" y="972126"/>
                </a:cubicBezTo>
                <a:cubicBezTo>
                  <a:pt x="1906606" y="879596"/>
                  <a:pt x="2031495" y="764743"/>
                  <a:pt x="2104557" y="854753"/>
                </a:cubicBezTo>
                <a:cubicBezTo>
                  <a:pt x="2219008" y="997689"/>
                  <a:pt x="2309706" y="1155387"/>
                  <a:pt x="2456549" y="1271680"/>
                </a:cubicBezTo>
                <a:cubicBezTo>
                  <a:pt x="2587196" y="1372492"/>
                  <a:pt x="2777949" y="1444860"/>
                  <a:pt x="2941348" y="1390494"/>
                </a:cubicBezTo>
                <a:cubicBezTo>
                  <a:pt x="3057239" y="1351969"/>
                  <a:pt x="3162333" y="1242517"/>
                  <a:pt x="3163772" y="1115423"/>
                </a:cubicBezTo>
                <a:cubicBezTo>
                  <a:pt x="3165212" y="994809"/>
                  <a:pt x="3079193" y="899398"/>
                  <a:pt x="2981298" y="837111"/>
                </a:cubicBezTo>
                <a:cubicBezTo>
                  <a:pt x="2728281" y="679413"/>
                  <a:pt x="2384927" y="699936"/>
                  <a:pt x="2110315" y="781665"/>
                </a:cubicBezTo>
                <a:cubicBezTo>
                  <a:pt x="1469316" y="968526"/>
                  <a:pt x="1072334" y="1516148"/>
                  <a:pt x="772529" y="2077092"/>
                </a:cubicBezTo>
                <a:cubicBezTo>
                  <a:pt x="723581" y="2171062"/>
                  <a:pt x="593654" y="2087893"/>
                  <a:pt x="633604" y="1995362"/>
                </a:cubicBezTo>
                <a:cubicBezTo>
                  <a:pt x="802402" y="1613359"/>
                  <a:pt x="1048940" y="1250438"/>
                  <a:pt x="1372500" y="981127"/>
                </a:cubicBezTo>
                <a:cubicBezTo>
                  <a:pt x="1664387" y="737020"/>
                  <a:pt x="2022857" y="571401"/>
                  <a:pt x="2405442" y="542238"/>
                </a:cubicBezTo>
                <a:cubicBezTo>
                  <a:pt x="2444402" y="539312"/>
                  <a:pt x="2484993" y="537940"/>
                  <a:pt x="2526512" y="538372"/>
                </a:cubicBezTo>
                <a:close/>
                <a:moveTo>
                  <a:pt x="2830167" y="365"/>
                </a:moveTo>
                <a:cubicBezTo>
                  <a:pt x="3183946" y="6088"/>
                  <a:pt x="3536425" y="79099"/>
                  <a:pt x="3863166" y="219045"/>
                </a:cubicBezTo>
                <a:cubicBezTo>
                  <a:pt x="4118077" y="327402"/>
                  <a:pt x="4382351" y="472479"/>
                  <a:pt x="4537890" y="710432"/>
                </a:cubicBezTo>
                <a:lnTo>
                  <a:pt x="4537890" y="708992"/>
                </a:lnTo>
                <a:cubicBezTo>
                  <a:pt x="4609539" y="816990"/>
                  <a:pt x="4650944" y="949826"/>
                  <a:pt x="4624661" y="1079783"/>
                </a:cubicBezTo>
                <a:cubicBezTo>
                  <a:pt x="4599818" y="1201820"/>
                  <a:pt x="4516647" y="1308377"/>
                  <a:pt x="4408634" y="1368496"/>
                </a:cubicBezTo>
                <a:cubicBezTo>
                  <a:pt x="4174965" y="1495212"/>
                  <a:pt x="3900970" y="1416374"/>
                  <a:pt x="3726708" y="1229539"/>
                </a:cubicBezTo>
                <a:cubicBezTo>
                  <a:pt x="3522923" y="1011385"/>
                  <a:pt x="3451994" y="690273"/>
                  <a:pt x="3445513" y="400840"/>
                </a:cubicBezTo>
                <a:cubicBezTo>
                  <a:pt x="3442633" y="305443"/>
                  <a:pt x="3590971" y="283483"/>
                  <a:pt x="3611134" y="378521"/>
                </a:cubicBezTo>
                <a:cubicBezTo>
                  <a:pt x="3671262" y="654274"/>
                  <a:pt x="3680623" y="979346"/>
                  <a:pt x="3924373" y="1167621"/>
                </a:cubicBezTo>
                <a:cubicBezTo>
                  <a:pt x="4018705" y="1240699"/>
                  <a:pt x="4134639" y="1271298"/>
                  <a:pt x="4249494" y="1240699"/>
                </a:cubicBezTo>
                <a:cubicBezTo>
                  <a:pt x="4357507" y="1210460"/>
                  <a:pt x="4440678" y="1132342"/>
                  <a:pt x="4444998" y="1016425"/>
                </a:cubicBezTo>
                <a:cubicBezTo>
                  <a:pt x="4456160" y="781351"/>
                  <a:pt x="4199808" y="605315"/>
                  <a:pt x="4020145" y="504518"/>
                </a:cubicBezTo>
                <a:cubicBezTo>
                  <a:pt x="3801238" y="379961"/>
                  <a:pt x="3563248" y="292843"/>
                  <a:pt x="3315537" y="240284"/>
                </a:cubicBezTo>
                <a:cubicBezTo>
                  <a:pt x="2830556" y="138767"/>
                  <a:pt x="2316412" y="180526"/>
                  <a:pt x="1854114" y="362321"/>
                </a:cubicBezTo>
                <a:cubicBezTo>
                  <a:pt x="974884" y="708992"/>
                  <a:pt x="406373" y="1566130"/>
                  <a:pt x="282157" y="2483027"/>
                </a:cubicBezTo>
                <a:cubicBezTo>
                  <a:pt x="271716" y="2556825"/>
                  <a:pt x="150741" y="2537026"/>
                  <a:pt x="152901" y="2464308"/>
                </a:cubicBezTo>
                <a:cubicBezTo>
                  <a:pt x="171263" y="1872123"/>
                  <a:pt x="431216" y="1306937"/>
                  <a:pt x="824745" y="868108"/>
                </a:cubicBezTo>
                <a:cubicBezTo>
                  <a:pt x="1186591" y="464559"/>
                  <a:pt x="1667251" y="179086"/>
                  <a:pt x="2197237" y="62809"/>
                </a:cubicBezTo>
                <a:cubicBezTo>
                  <a:pt x="2405163" y="17720"/>
                  <a:pt x="2617899" y="-3069"/>
                  <a:pt x="2830167" y="365"/>
                </a:cubicBezTo>
                <a:close/>
              </a:path>
            </a:pathLst>
          </a:custGeom>
          <a:solidFill>
            <a:schemeClr val="accent2"/>
          </a:solidFill>
          <a:ln>
            <a:noFill/>
          </a:ln>
          <a:effectLst/>
        </p:spPr>
        <p:txBody>
          <a:bodyPr wrap="square" anchor="ctr">
            <a:noAutofit/>
          </a:bodyPr>
          <a:lstStyle/>
          <a:p>
            <a:endParaRPr lang="en-US">
              <a:latin typeface="Lato Light" panose="020F0302020204030203" pitchFamily="34" charset="0"/>
            </a:endParaRPr>
          </a:p>
        </p:txBody>
      </p:sp>
      <p:sp>
        <p:nvSpPr>
          <p:cNvPr id="41" name="Freeform: Shape 40">
            <a:extLst>
              <a:ext uri="{FF2B5EF4-FFF2-40B4-BE49-F238E27FC236}">
                <a16:creationId xmlns:a16="http://schemas.microsoft.com/office/drawing/2014/main" id="{98452898-899F-E569-3F90-EDCE6B667239}"/>
              </a:ext>
            </a:extLst>
          </p:cNvPr>
          <p:cNvSpPr>
            <a:spLocks noChangeArrowheads="1"/>
          </p:cNvSpPr>
          <p:nvPr/>
        </p:nvSpPr>
        <p:spPr bwMode="auto">
          <a:xfrm rot="1235354">
            <a:off x="16154027" y="3248685"/>
            <a:ext cx="2887645" cy="3665970"/>
          </a:xfrm>
          <a:custGeom>
            <a:avLst/>
            <a:gdLst>
              <a:gd name="connsiteX0" fmla="*/ 2006963 w 4632614"/>
              <a:gd name="connsiteY0" fmla="*/ 4946546 h 5881270"/>
              <a:gd name="connsiteX1" fmla="*/ 1843391 w 4632614"/>
              <a:gd name="connsiteY1" fmla="*/ 5008314 h 5881270"/>
              <a:gd name="connsiteX2" fmla="*/ 1682469 w 4632614"/>
              <a:gd name="connsiteY2" fmla="*/ 5066279 h 5881270"/>
              <a:gd name="connsiteX3" fmla="*/ 1952833 w 4632614"/>
              <a:gd name="connsiteY3" fmla="*/ 5269698 h 5881270"/>
              <a:gd name="connsiteX4" fmla="*/ 1952833 w 4632614"/>
              <a:gd name="connsiteY4" fmla="*/ 5268258 h 5881270"/>
              <a:gd name="connsiteX5" fmla="*/ 2204476 w 4632614"/>
              <a:gd name="connsiteY5" fmla="*/ 5442874 h 5881270"/>
              <a:gd name="connsiteX6" fmla="*/ 2169556 w 4632614"/>
              <a:gd name="connsiteY6" fmla="*/ 5202012 h 5881270"/>
              <a:gd name="connsiteX7" fmla="*/ 2062994 w 4632614"/>
              <a:gd name="connsiteY7" fmla="*/ 4948549 h 5881270"/>
              <a:gd name="connsiteX8" fmla="*/ 2006963 w 4632614"/>
              <a:gd name="connsiteY8" fmla="*/ 4946546 h 5881270"/>
              <a:gd name="connsiteX9" fmla="*/ 1362159 w 4632614"/>
              <a:gd name="connsiteY9" fmla="*/ 4027065 h 5881270"/>
              <a:gd name="connsiteX10" fmla="*/ 1231383 w 4632614"/>
              <a:gd name="connsiteY10" fmla="*/ 4135234 h 5881270"/>
              <a:gd name="connsiteX11" fmla="*/ 1039500 w 4632614"/>
              <a:gd name="connsiteY11" fmla="*/ 4354854 h 5881270"/>
              <a:gd name="connsiteX12" fmla="*/ 932939 w 4632614"/>
              <a:gd name="connsiteY12" fmla="*/ 4398058 h 5881270"/>
              <a:gd name="connsiteX13" fmla="*/ 1118207 w 4632614"/>
              <a:gd name="connsiteY13" fmla="*/ 4578615 h 5881270"/>
              <a:gd name="connsiteX14" fmla="*/ 1308842 w 4632614"/>
              <a:gd name="connsiteY14" fmla="*/ 4752510 h 5881270"/>
              <a:gd name="connsiteX15" fmla="*/ 1308784 w 4632614"/>
              <a:gd name="connsiteY15" fmla="*/ 4753771 h 5881270"/>
              <a:gd name="connsiteX16" fmla="*/ 1310224 w 4632614"/>
              <a:gd name="connsiteY16" fmla="*/ 4753771 h 5881270"/>
              <a:gd name="connsiteX17" fmla="*/ 1308842 w 4632614"/>
              <a:gd name="connsiteY17" fmla="*/ 4752510 h 5881270"/>
              <a:gd name="connsiteX18" fmla="*/ 1313149 w 4632614"/>
              <a:gd name="connsiteY18" fmla="*/ 4658452 h 5881270"/>
              <a:gd name="connsiteX19" fmla="*/ 1335065 w 4632614"/>
              <a:gd name="connsiteY19" fmla="*/ 4567993 h 5881270"/>
              <a:gd name="connsiteX20" fmla="*/ 1465026 w 4632614"/>
              <a:gd name="connsiteY20" fmla="*/ 4227762 h 5881270"/>
              <a:gd name="connsiteX21" fmla="*/ 1387625 w 4632614"/>
              <a:gd name="connsiteY21" fmla="*/ 4033704 h 5881270"/>
              <a:gd name="connsiteX22" fmla="*/ 1362159 w 4632614"/>
              <a:gd name="connsiteY22" fmla="*/ 4027065 h 5881270"/>
              <a:gd name="connsiteX23" fmla="*/ 516295 w 4632614"/>
              <a:gd name="connsiteY23" fmla="*/ 3078919 h 5881270"/>
              <a:gd name="connsiteX24" fmla="*/ 446573 w 4632614"/>
              <a:gd name="connsiteY24" fmla="*/ 3081416 h 5881270"/>
              <a:gd name="connsiteX25" fmla="*/ 261170 w 4632614"/>
              <a:gd name="connsiteY25" fmla="*/ 3566381 h 5881270"/>
              <a:gd name="connsiteX26" fmla="*/ 486893 w 4632614"/>
              <a:gd name="connsiteY26" fmla="*/ 3910933 h 5881270"/>
              <a:gd name="connsiteX27" fmla="*/ 529734 w 4632614"/>
              <a:gd name="connsiteY27" fmla="*/ 3962058 h 5881270"/>
              <a:gd name="connsiteX28" fmla="*/ 644575 w 4632614"/>
              <a:gd name="connsiteY28" fmla="*/ 3526057 h 5881270"/>
              <a:gd name="connsiteX29" fmla="*/ 661135 w 4632614"/>
              <a:gd name="connsiteY29" fmla="*/ 3203468 h 5881270"/>
              <a:gd name="connsiteX30" fmla="*/ 516295 w 4632614"/>
              <a:gd name="connsiteY30" fmla="*/ 3078919 h 5881270"/>
              <a:gd name="connsiteX31" fmla="*/ 761633 w 4632614"/>
              <a:gd name="connsiteY31" fmla="*/ 2559228 h 5881270"/>
              <a:gd name="connsiteX32" fmla="*/ 347211 w 4632614"/>
              <a:gd name="connsiteY32" fmla="*/ 2780429 h 5881270"/>
              <a:gd name="connsiteX33" fmla="*/ 168289 w 4632614"/>
              <a:gd name="connsiteY33" fmla="*/ 3067735 h 5881270"/>
              <a:gd name="connsiteX34" fmla="*/ 348651 w 4632614"/>
              <a:gd name="connsiteY34" fmla="*/ 2941003 h 5881270"/>
              <a:gd name="connsiteX35" fmla="*/ 659695 w 4632614"/>
              <a:gd name="connsiteY35" fmla="*/ 2965486 h 5881270"/>
              <a:gd name="connsiteX36" fmla="*/ 837178 w 4632614"/>
              <a:gd name="connsiteY36" fmla="*/ 3265393 h 5881270"/>
              <a:gd name="connsiteX37" fmla="*/ 786057 w 4632614"/>
              <a:gd name="connsiteY37" fmla="*/ 3636588 h 5881270"/>
              <a:gd name="connsiteX38" fmla="*/ 704336 w 4632614"/>
              <a:gd name="connsiteY38" fmla="*/ 3993381 h 5881270"/>
              <a:gd name="connsiteX39" fmla="*/ 815937 w 4632614"/>
              <a:gd name="connsiteY39" fmla="*/ 4192839 h 5881270"/>
              <a:gd name="connsiteX40" fmla="*/ 996300 w 4632614"/>
              <a:gd name="connsiteY40" fmla="*/ 4147475 h 5881270"/>
              <a:gd name="connsiteX41" fmla="*/ 1181703 w 4632614"/>
              <a:gd name="connsiteY41" fmla="*/ 3914533 h 5881270"/>
              <a:gd name="connsiteX42" fmla="*/ 1480507 w 4632614"/>
              <a:gd name="connsiteY42" fmla="*/ 3888251 h 5881270"/>
              <a:gd name="connsiteX43" fmla="*/ 1631709 w 4632614"/>
              <a:gd name="connsiteY43" fmla="*/ 4146035 h 5881270"/>
              <a:gd name="connsiteX44" fmla="*/ 1546747 w 4632614"/>
              <a:gd name="connsiteY44" fmla="*/ 4500307 h 5881270"/>
              <a:gd name="connsiteX45" fmla="*/ 1497067 w 4632614"/>
              <a:gd name="connsiteY45" fmla="*/ 4821457 h 5881270"/>
              <a:gd name="connsiteX46" fmla="*/ 1695069 w 4632614"/>
              <a:gd name="connsiteY46" fmla="*/ 4875462 h 5881270"/>
              <a:gd name="connsiteX47" fmla="*/ 1960753 w 4632614"/>
              <a:gd name="connsiteY47" fmla="*/ 4778253 h 5881270"/>
              <a:gd name="connsiteX48" fmla="*/ 2249837 w 4632614"/>
              <a:gd name="connsiteY48" fmla="*/ 4875462 h 5881270"/>
              <a:gd name="connsiteX49" fmla="*/ 2348118 w 4632614"/>
              <a:gd name="connsiteY49" fmla="*/ 5246296 h 5881270"/>
              <a:gd name="connsiteX50" fmla="*/ 2396359 w 4632614"/>
              <a:gd name="connsiteY50" fmla="*/ 5418032 h 5881270"/>
              <a:gd name="connsiteX51" fmla="*/ 2478080 w 4632614"/>
              <a:gd name="connsiteY51" fmla="*/ 5461236 h 5881270"/>
              <a:gd name="connsiteX52" fmla="*/ 2601561 w 4632614"/>
              <a:gd name="connsiteY52" fmla="*/ 5499759 h 5881270"/>
              <a:gd name="connsiteX53" fmla="*/ 2562681 w 4632614"/>
              <a:gd name="connsiteY53" fmla="*/ 5623971 h 5881270"/>
              <a:gd name="connsiteX54" fmla="*/ 2505800 w 4632614"/>
              <a:gd name="connsiteY54" fmla="*/ 5637652 h 5881270"/>
              <a:gd name="connsiteX55" fmla="*/ 2606601 w 4632614"/>
              <a:gd name="connsiteY55" fmla="*/ 5683736 h 5881270"/>
              <a:gd name="connsiteX56" fmla="*/ 2776524 w 4632614"/>
              <a:gd name="connsiteY56" fmla="*/ 5614610 h 5881270"/>
              <a:gd name="connsiteX57" fmla="*/ 2674282 w 4632614"/>
              <a:gd name="connsiteY57" fmla="*/ 5316503 h 5881270"/>
              <a:gd name="connsiteX58" fmla="*/ 1859952 w 4632614"/>
              <a:gd name="connsiteY58" fmla="*/ 3762599 h 5881270"/>
              <a:gd name="connsiteX59" fmla="*/ 1389065 w 4632614"/>
              <a:gd name="connsiteY59" fmla="*/ 3030292 h 5881270"/>
              <a:gd name="connsiteX60" fmla="*/ 920339 w 4632614"/>
              <a:gd name="connsiteY60" fmla="*/ 2578090 h 5881270"/>
              <a:gd name="connsiteX61" fmla="*/ 761633 w 4632614"/>
              <a:gd name="connsiteY61" fmla="*/ 2559228 h 5881270"/>
              <a:gd name="connsiteX62" fmla="*/ 761878 w 4632614"/>
              <a:gd name="connsiteY62" fmla="*/ 2404670 h 5881270"/>
              <a:gd name="connsiteX63" fmla="*/ 1174502 w 4632614"/>
              <a:gd name="connsiteY63" fmla="*/ 2537766 h 5881270"/>
              <a:gd name="connsiteX64" fmla="*/ 1665909 w 4632614"/>
              <a:gd name="connsiteY64" fmla="*/ 3149463 h 5881270"/>
              <a:gd name="connsiteX65" fmla="*/ 2157315 w 4632614"/>
              <a:gd name="connsiteY65" fmla="*/ 3935775 h 5881270"/>
              <a:gd name="connsiteX66" fmla="*/ 2603001 w 4632614"/>
              <a:gd name="connsiteY66" fmla="*/ 4761691 h 5881270"/>
              <a:gd name="connsiteX67" fmla="*/ 2807484 w 4632614"/>
              <a:gd name="connsiteY67" fmla="*/ 5185090 h 5881270"/>
              <a:gd name="connsiteX68" fmla="*/ 2947526 w 4632614"/>
              <a:gd name="connsiteY68" fmla="*/ 5537203 h 5881270"/>
              <a:gd name="connsiteX69" fmla="*/ 2861485 w 4632614"/>
              <a:gd name="connsiteY69" fmla="*/ 5827750 h 5881270"/>
              <a:gd name="connsiteX70" fmla="*/ 2512280 w 4632614"/>
              <a:gd name="connsiteY70" fmla="*/ 5837111 h 5881270"/>
              <a:gd name="connsiteX71" fmla="*/ 2157315 w 4632614"/>
              <a:gd name="connsiteY71" fmla="*/ 5620371 h 5881270"/>
              <a:gd name="connsiteX72" fmla="*/ 1803071 w 4632614"/>
              <a:gd name="connsiteY72" fmla="*/ 5374828 h 5881270"/>
              <a:gd name="connsiteX73" fmla="*/ 535854 w 4632614"/>
              <a:gd name="connsiteY73" fmla="*/ 4231362 h 5881270"/>
              <a:gd name="connsiteX74" fmla="*/ 69288 w 4632614"/>
              <a:gd name="connsiteY74" fmla="*/ 3512376 h 5881270"/>
              <a:gd name="connsiteX75" fmla="*/ 60287 w 4632614"/>
              <a:gd name="connsiteY75" fmla="*/ 3354682 h 5881270"/>
              <a:gd name="connsiteX76" fmla="*/ 34007 w 4632614"/>
              <a:gd name="connsiteY76" fmla="*/ 3031732 h 5881270"/>
              <a:gd name="connsiteX77" fmla="*/ 503453 w 4632614"/>
              <a:gd name="connsiteY77" fmla="*/ 2471520 h 5881270"/>
              <a:gd name="connsiteX78" fmla="*/ 761878 w 4632614"/>
              <a:gd name="connsiteY78" fmla="*/ 2404670 h 5881270"/>
              <a:gd name="connsiteX79" fmla="*/ 1915913 w 4632614"/>
              <a:gd name="connsiteY79" fmla="*/ 1902660 h 5881270"/>
              <a:gd name="connsiteX80" fmla="*/ 1923471 w 4632614"/>
              <a:gd name="connsiteY80" fmla="*/ 1919590 h 5881270"/>
              <a:gd name="connsiteX81" fmla="*/ 2003726 w 4632614"/>
              <a:gd name="connsiteY81" fmla="*/ 2204525 h 5881270"/>
              <a:gd name="connsiteX82" fmla="*/ 2191948 w 4632614"/>
              <a:gd name="connsiteY82" fmla="*/ 2414174 h 5881270"/>
              <a:gd name="connsiteX83" fmla="*/ 2604739 w 4632614"/>
              <a:gd name="connsiteY83" fmla="*/ 2430024 h 5881270"/>
              <a:gd name="connsiteX84" fmla="*/ 2588545 w 4632614"/>
              <a:gd name="connsiteY84" fmla="*/ 2194799 h 5881270"/>
              <a:gd name="connsiteX85" fmla="*/ 2368293 w 4632614"/>
              <a:gd name="connsiteY85" fmla="*/ 2026216 h 5881270"/>
              <a:gd name="connsiteX86" fmla="*/ 1915913 w 4632614"/>
              <a:gd name="connsiteY86" fmla="*/ 1902660 h 5881270"/>
              <a:gd name="connsiteX87" fmla="*/ 1766672 w 4632614"/>
              <a:gd name="connsiteY87" fmla="*/ 1720360 h 5881270"/>
              <a:gd name="connsiteX88" fmla="*/ 1978894 w 4632614"/>
              <a:gd name="connsiteY88" fmla="*/ 1724350 h 5881270"/>
              <a:gd name="connsiteX89" fmla="*/ 2673838 w 4632614"/>
              <a:gd name="connsiteY89" fmla="*/ 2010726 h 5881270"/>
              <a:gd name="connsiteX90" fmla="*/ 2652245 w 4632614"/>
              <a:gd name="connsiteY90" fmla="*/ 2624543 h 5881270"/>
              <a:gd name="connsiteX91" fmla="*/ 2027119 w 4632614"/>
              <a:gd name="connsiteY91" fmla="*/ 2534488 h 5881270"/>
              <a:gd name="connsiteX92" fmla="*/ 1772318 w 4632614"/>
              <a:gd name="connsiteY92" fmla="*/ 1919590 h 5881270"/>
              <a:gd name="connsiteX93" fmla="*/ 1780955 w 4632614"/>
              <a:gd name="connsiteY93" fmla="*/ 1901219 h 5881270"/>
              <a:gd name="connsiteX94" fmla="*/ 1239323 w 4632614"/>
              <a:gd name="connsiteY94" fmla="*/ 2041345 h 5881270"/>
              <a:gd name="connsiteX95" fmla="*/ 1168066 w 4632614"/>
              <a:gd name="connsiteY95" fmla="*/ 1919590 h 5881270"/>
              <a:gd name="connsiteX96" fmla="*/ 1766672 w 4632614"/>
              <a:gd name="connsiteY96" fmla="*/ 1720360 h 5881270"/>
              <a:gd name="connsiteX97" fmla="*/ 2526512 w 4632614"/>
              <a:gd name="connsiteY97" fmla="*/ 538372 h 5881270"/>
              <a:gd name="connsiteX98" fmla="*/ 3293700 w 4632614"/>
              <a:gd name="connsiteY98" fmla="*/ 899398 h 5881270"/>
              <a:gd name="connsiteX99" fmla="*/ 2842732 w 4632614"/>
              <a:gd name="connsiteY99" fmla="*/ 1597877 h 5881270"/>
              <a:gd name="connsiteX100" fmla="*/ 1953395 w 4632614"/>
              <a:gd name="connsiteY100" fmla="*/ 972126 h 5881270"/>
              <a:gd name="connsiteX101" fmla="*/ 2104557 w 4632614"/>
              <a:gd name="connsiteY101" fmla="*/ 854753 h 5881270"/>
              <a:gd name="connsiteX102" fmla="*/ 2456549 w 4632614"/>
              <a:gd name="connsiteY102" fmla="*/ 1271680 h 5881270"/>
              <a:gd name="connsiteX103" fmla="*/ 2941348 w 4632614"/>
              <a:gd name="connsiteY103" fmla="*/ 1390494 h 5881270"/>
              <a:gd name="connsiteX104" fmla="*/ 3163772 w 4632614"/>
              <a:gd name="connsiteY104" fmla="*/ 1115423 h 5881270"/>
              <a:gd name="connsiteX105" fmla="*/ 2981298 w 4632614"/>
              <a:gd name="connsiteY105" fmla="*/ 837111 h 5881270"/>
              <a:gd name="connsiteX106" fmla="*/ 2110315 w 4632614"/>
              <a:gd name="connsiteY106" fmla="*/ 781665 h 5881270"/>
              <a:gd name="connsiteX107" fmla="*/ 772529 w 4632614"/>
              <a:gd name="connsiteY107" fmla="*/ 2077092 h 5881270"/>
              <a:gd name="connsiteX108" fmla="*/ 633604 w 4632614"/>
              <a:gd name="connsiteY108" fmla="*/ 1995362 h 5881270"/>
              <a:gd name="connsiteX109" fmla="*/ 1372500 w 4632614"/>
              <a:gd name="connsiteY109" fmla="*/ 981127 h 5881270"/>
              <a:gd name="connsiteX110" fmla="*/ 2405442 w 4632614"/>
              <a:gd name="connsiteY110" fmla="*/ 542238 h 5881270"/>
              <a:gd name="connsiteX111" fmla="*/ 2526512 w 4632614"/>
              <a:gd name="connsiteY111" fmla="*/ 538372 h 5881270"/>
              <a:gd name="connsiteX112" fmla="*/ 2830167 w 4632614"/>
              <a:gd name="connsiteY112" fmla="*/ 365 h 5881270"/>
              <a:gd name="connsiteX113" fmla="*/ 3863166 w 4632614"/>
              <a:gd name="connsiteY113" fmla="*/ 219045 h 5881270"/>
              <a:gd name="connsiteX114" fmla="*/ 4537890 w 4632614"/>
              <a:gd name="connsiteY114" fmla="*/ 710432 h 5881270"/>
              <a:gd name="connsiteX115" fmla="*/ 4537890 w 4632614"/>
              <a:gd name="connsiteY115" fmla="*/ 708992 h 5881270"/>
              <a:gd name="connsiteX116" fmla="*/ 4624661 w 4632614"/>
              <a:gd name="connsiteY116" fmla="*/ 1079783 h 5881270"/>
              <a:gd name="connsiteX117" fmla="*/ 4408634 w 4632614"/>
              <a:gd name="connsiteY117" fmla="*/ 1368496 h 5881270"/>
              <a:gd name="connsiteX118" fmla="*/ 3726708 w 4632614"/>
              <a:gd name="connsiteY118" fmla="*/ 1229539 h 5881270"/>
              <a:gd name="connsiteX119" fmla="*/ 3445513 w 4632614"/>
              <a:gd name="connsiteY119" fmla="*/ 400840 h 5881270"/>
              <a:gd name="connsiteX120" fmla="*/ 3611134 w 4632614"/>
              <a:gd name="connsiteY120" fmla="*/ 378521 h 5881270"/>
              <a:gd name="connsiteX121" fmla="*/ 3924373 w 4632614"/>
              <a:gd name="connsiteY121" fmla="*/ 1167621 h 5881270"/>
              <a:gd name="connsiteX122" fmla="*/ 4249494 w 4632614"/>
              <a:gd name="connsiteY122" fmla="*/ 1240699 h 5881270"/>
              <a:gd name="connsiteX123" fmla="*/ 4444998 w 4632614"/>
              <a:gd name="connsiteY123" fmla="*/ 1016425 h 5881270"/>
              <a:gd name="connsiteX124" fmla="*/ 4020145 w 4632614"/>
              <a:gd name="connsiteY124" fmla="*/ 504518 h 5881270"/>
              <a:gd name="connsiteX125" fmla="*/ 3315537 w 4632614"/>
              <a:gd name="connsiteY125" fmla="*/ 240284 h 5881270"/>
              <a:gd name="connsiteX126" fmla="*/ 1854114 w 4632614"/>
              <a:gd name="connsiteY126" fmla="*/ 362321 h 5881270"/>
              <a:gd name="connsiteX127" fmla="*/ 282157 w 4632614"/>
              <a:gd name="connsiteY127" fmla="*/ 2483027 h 5881270"/>
              <a:gd name="connsiteX128" fmla="*/ 152901 w 4632614"/>
              <a:gd name="connsiteY128" fmla="*/ 2464308 h 5881270"/>
              <a:gd name="connsiteX129" fmla="*/ 824745 w 4632614"/>
              <a:gd name="connsiteY129" fmla="*/ 868108 h 5881270"/>
              <a:gd name="connsiteX130" fmla="*/ 2197237 w 4632614"/>
              <a:gd name="connsiteY130" fmla="*/ 62809 h 5881270"/>
              <a:gd name="connsiteX131" fmla="*/ 2830167 w 4632614"/>
              <a:gd name="connsiteY131" fmla="*/ 365 h 58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632614" h="5881270">
                <a:moveTo>
                  <a:pt x="2006963" y="4946546"/>
                </a:moveTo>
                <a:cubicBezTo>
                  <a:pt x="1950110" y="4954377"/>
                  <a:pt x="1891992" y="4987522"/>
                  <a:pt x="1843391" y="5008314"/>
                </a:cubicBezTo>
                <a:cubicBezTo>
                  <a:pt x="1792271" y="5030276"/>
                  <a:pt x="1738270" y="5053678"/>
                  <a:pt x="1682469" y="5066279"/>
                </a:cubicBezTo>
                <a:cubicBezTo>
                  <a:pt x="1772470" y="5135406"/>
                  <a:pt x="1862112" y="5203452"/>
                  <a:pt x="1952833" y="5269698"/>
                </a:cubicBezTo>
                <a:lnTo>
                  <a:pt x="1952833" y="5268258"/>
                </a:lnTo>
                <a:cubicBezTo>
                  <a:pt x="2036714" y="5328384"/>
                  <a:pt x="2119875" y="5387429"/>
                  <a:pt x="2204476" y="5442874"/>
                </a:cubicBezTo>
                <a:cubicBezTo>
                  <a:pt x="2176756" y="5366907"/>
                  <a:pt x="2172436" y="5283740"/>
                  <a:pt x="2169556" y="5202012"/>
                </a:cubicBezTo>
                <a:cubicBezTo>
                  <a:pt x="2168116" y="5120284"/>
                  <a:pt x="2168116" y="4971231"/>
                  <a:pt x="2062994" y="4948549"/>
                </a:cubicBezTo>
                <a:cubicBezTo>
                  <a:pt x="2044724" y="4944138"/>
                  <a:pt x="2025914" y="4943936"/>
                  <a:pt x="2006963" y="4946546"/>
                </a:cubicBezTo>
                <a:close/>
                <a:moveTo>
                  <a:pt x="1362159" y="4027065"/>
                </a:moveTo>
                <a:cubicBezTo>
                  <a:pt x="1304740" y="4022808"/>
                  <a:pt x="1261309" y="4092390"/>
                  <a:pt x="1231383" y="4135234"/>
                </a:cubicBezTo>
                <a:cubicBezTo>
                  <a:pt x="1175942" y="4214081"/>
                  <a:pt x="1123382" y="4299409"/>
                  <a:pt x="1039500" y="4354854"/>
                </a:cubicBezTo>
                <a:cubicBezTo>
                  <a:pt x="1006020" y="4378256"/>
                  <a:pt x="968579" y="4392297"/>
                  <a:pt x="932939" y="4398058"/>
                </a:cubicBezTo>
                <a:cubicBezTo>
                  <a:pt x="993420" y="4459083"/>
                  <a:pt x="1055251" y="4519299"/>
                  <a:pt x="1118207" y="4578615"/>
                </a:cubicBezTo>
                <a:lnTo>
                  <a:pt x="1308842" y="4752510"/>
                </a:lnTo>
                <a:lnTo>
                  <a:pt x="1308784" y="4753771"/>
                </a:lnTo>
                <a:lnTo>
                  <a:pt x="1310224" y="4753771"/>
                </a:lnTo>
                <a:lnTo>
                  <a:pt x="1308842" y="4752510"/>
                </a:lnTo>
                <a:lnTo>
                  <a:pt x="1313149" y="4658452"/>
                </a:lnTo>
                <a:cubicBezTo>
                  <a:pt x="1317514" y="4627129"/>
                  <a:pt x="1324804" y="4596616"/>
                  <a:pt x="1335065" y="4567993"/>
                </a:cubicBezTo>
                <a:cubicBezTo>
                  <a:pt x="1372505" y="4455663"/>
                  <a:pt x="1447386" y="4348373"/>
                  <a:pt x="1465026" y="4227762"/>
                </a:cubicBezTo>
                <a:cubicBezTo>
                  <a:pt x="1475466" y="4165116"/>
                  <a:pt x="1454226" y="4064307"/>
                  <a:pt x="1387625" y="4033704"/>
                </a:cubicBezTo>
                <a:cubicBezTo>
                  <a:pt x="1378850" y="4029789"/>
                  <a:pt x="1370362" y="4027674"/>
                  <a:pt x="1362159" y="4027065"/>
                </a:cubicBezTo>
                <a:close/>
                <a:moveTo>
                  <a:pt x="516295" y="3078919"/>
                </a:moveTo>
                <a:cubicBezTo>
                  <a:pt x="494296" y="3075678"/>
                  <a:pt x="470873" y="3076376"/>
                  <a:pt x="446573" y="3081416"/>
                </a:cubicBezTo>
                <a:cubicBezTo>
                  <a:pt x="225530" y="3127501"/>
                  <a:pt x="194569" y="3386004"/>
                  <a:pt x="261170" y="3566381"/>
                </a:cubicBezTo>
                <a:cubicBezTo>
                  <a:pt x="310131" y="3696353"/>
                  <a:pt x="396892" y="3806523"/>
                  <a:pt x="486893" y="3910933"/>
                </a:cubicBezTo>
                <a:cubicBezTo>
                  <a:pt x="500573" y="3928575"/>
                  <a:pt x="514613" y="3945496"/>
                  <a:pt x="529734" y="3962058"/>
                </a:cubicBezTo>
                <a:cubicBezTo>
                  <a:pt x="535854" y="3815524"/>
                  <a:pt x="599215" y="3667190"/>
                  <a:pt x="644575" y="3526057"/>
                </a:cubicBezTo>
                <a:cubicBezTo>
                  <a:pt x="676616" y="3424888"/>
                  <a:pt x="698576" y="3307157"/>
                  <a:pt x="661135" y="3203468"/>
                </a:cubicBezTo>
                <a:cubicBezTo>
                  <a:pt x="635485" y="3133801"/>
                  <a:pt x="582294" y="3088640"/>
                  <a:pt x="516295" y="3078919"/>
                </a:cubicBezTo>
                <a:close/>
                <a:moveTo>
                  <a:pt x="761633" y="2559228"/>
                </a:moveTo>
                <a:cubicBezTo>
                  <a:pt x="603850" y="2570282"/>
                  <a:pt x="453053" y="2664318"/>
                  <a:pt x="347211" y="2780429"/>
                </a:cubicBezTo>
                <a:cubicBezTo>
                  <a:pt x="271970" y="2865036"/>
                  <a:pt x="214369" y="2962605"/>
                  <a:pt x="168289" y="3067735"/>
                </a:cubicBezTo>
                <a:cubicBezTo>
                  <a:pt x="212929" y="3012290"/>
                  <a:pt x="273410" y="2966926"/>
                  <a:pt x="348651" y="2941003"/>
                </a:cubicBezTo>
                <a:cubicBezTo>
                  <a:pt x="452333" y="2903920"/>
                  <a:pt x="565734" y="2910401"/>
                  <a:pt x="659695" y="2965486"/>
                </a:cubicBezTo>
                <a:cubicBezTo>
                  <a:pt x="766257" y="3028852"/>
                  <a:pt x="823497" y="3146582"/>
                  <a:pt x="837178" y="3265393"/>
                </a:cubicBezTo>
                <a:cubicBezTo>
                  <a:pt x="852658" y="3393205"/>
                  <a:pt x="824937" y="3515976"/>
                  <a:pt x="786057" y="3636588"/>
                </a:cubicBezTo>
                <a:cubicBezTo>
                  <a:pt x="749697" y="3750358"/>
                  <a:pt x="698576" y="3870969"/>
                  <a:pt x="704336" y="3993381"/>
                </a:cubicBezTo>
                <a:cubicBezTo>
                  <a:pt x="709376" y="4070068"/>
                  <a:pt x="749697" y="4151075"/>
                  <a:pt x="815937" y="4192839"/>
                </a:cubicBezTo>
                <a:cubicBezTo>
                  <a:pt x="885418" y="4238923"/>
                  <a:pt x="945179" y="4206880"/>
                  <a:pt x="996300" y="4147475"/>
                </a:cubicBezTo>
                <a:cubicBezTo>
                  <a:pt x="1060021" y="4072228"/>
                  <a:pt x="1101421" y="3977539"/>
                  <a:pt x="1181703" y="3914533"/>
                </a:cubicBezTo>
                <a:cubicBezTo>
                  <a:pt x="1268824" y="3846847"/>
                  <a:pt x="1382585" y="3829205"/>
                  <a:pt x="1480507" y="3888251"/>
                </a:cubicBezTo>
                <a:cubicBezTo>
                  <a:pt x="1567988" y="3940816"/>
                  <a:pt x="1620548" y="4045945"/>
                  <a:pt x="1631709" y="4146035"/>
                </a:cubicBezTo>
                <a:cubicBezTo>
                  <a:pt x="1645389" y="4271686"/>
                  <a:pt x="1595708" y="4386897"/>
                  <a:pt x="1546747" y="4500307"/>
                </a:cubicBezTo>
                <a:cubicBezTo>
                  <a:pt x="1503187" y="4598956"/>
                  <a:pt x="1452786" y="4713447"/>
                  <a:pt x="1497067" y="4821457"/>
                </a:cubicBezTo>
                <a:cubicBezTo>
                  <a:pt x="1533067" y="4910025"/>
                  <a:pt x="1619108" y="4901744"/>
                  <a:pt x="1695069" y="4875462"/>
                </a:cubicBezTo>
                <a:cubicBezTo>
                  <a:pt x="1784711" y="4844859"/>
                  <a:pt x="1868232" y="4795174"/>
                  <a:pt x="1960753" y="4778253"/>
                </a:cubicBezTo>
                <a:cubicBezTo>
                  <a:pt x="2068754" y="4760251"/>
                  <a:pt x="2178196" y="4787974"/>
                  <a:pt x="2249837" y="4875462"/>
                </a:cubicBezTo>
                <a:cubicBezTo>
                  <a:pt x="2334438" y="4982032"/>
                  <a:pt x="2337318" y="5116324"/>
                  <a:pt x="2348118" y="5246296"/>
                </a:cubicBezTo>
                <a:cubicBezTo>
                  <a:pt x="2353158" y="5305702"/>
                  <a:pt x="2357478" y="5370508"/>
                  <a:pt x="2396359" y="5418032"/>
                </a:cubicBezTo>
                <a:cubicBezTo>
                  <a:pt x="2411479" y="5437114"/>
                  <a:pt x="2450359" y="5472037"/>
                  <a:pt x="2478080" y="5461236"/>
                </a:cubicBezTo>
                <a:cubicBezTo>
                  <a:pt x="2524880" y="5444314"/>
                  <a:pt x="2577441" y="5452235"/>
                  <a:pt x="2601561" y="5499759"/>
                </a:cubicBezTo>
                <a:cubicBezTo>
                  <a:pt x="2621722" y="5540083"/>
                  <a:pt x="2609481" y="5606329"/>
                  <a:pt x="2562681" y="5623971"/>
                </a:cubicBezTo>
                <a:cubicBezTo>
                  <a:pt x="2544321" y="5629731"/>
                  <a:pt x="2524880" y="5636212"/>
                  <a:pt x="2505800" y="5637652"/>
                </a:cubicBezTo>
                <a:cubicBezTo>
                  <a:pt x="2538560" y="5656014"/>
                  <a:pt x="2572401" y="5671495"/>
                  <a:pt x="2606601" y="5683736"/>
                </a:cubicBezTo>
                <a:cubicBezTo>
                  <a:pt x="2681842" y="5712899"/>
                  <a:pt x="2776524" y="5718300"/>
                  <a:pt x="2776524" y="5614610"/>
                </a:cubicBezTo>
                <a:cubicBezTo>
                  <a:pt x="2776524" y="5510920"/>
                  <a:pt x="2716043" y="5407231"/>
                  <a:pt x="2674282" y="5316503"/>
                </a:cubicBezTo>
                <a:cubicBezTo>
                  <a:pt x="2434879" y="4782933"/>
                  <a:pt x="2163075" y="4263765"/>
                  <a:pt x="1859952" y="3762599"/>
                </a:cubicBezTo>
                <a:cubicBezTo>
                  <a:pt x="1710550" y="3513816"/>
                  <a:pt x="1552507" y="3270074"/>
                  <a:pt x="1389065" y="3030292"/>
                </a:cubicBezTo>
                <a:cubicBezTo>
                  <a:pt x="1268824" y="2856396"/>
                  <a:pt x="1132022" y="2646136"/>
                  <a:pt x="920339" y="2578090"/>
                </a:cubicBezTo>
                <a:cubicBezTo>
                  <a:pt x="867598" y="2561078"/>
                  <a:pt x="814227" y="2555543"/>
                  <a:pt x="761633" y="2559228"/>
                </a:cubicBezTo>
                <a:close/>
                <a:moveTo>
                  <a:pt x="761878" y="2404670"/>
                </a:moveTo>
                <a:cubicBezTo>
                  <a:pt x="907283" y="2397972"/>
                  <a:pt x="1051651" y="2442132"/>
                  <a:pt x="1174502" y="2537766"/>
                </a:cubicBezTo>
                <a:cubicBezTo>
                  <a:pt x="1381145" y="2698701"/>
                  <a:pt x="1521907" y="2935243"/>
                  <a:pt x="1665909" y="3149463"/>
                </a:cubicBezTo>
                <a:cubicBezTo>
                  <a:pt x="1837271" y="3405806"/>
                  <a:pt x="2001073" y="3668631"/>
                  <a:pt x="2157315" y="3935775"/>
                </a:cubicBezTo>
                <a:cubicBezTo>
                  <a:pt x="2313557" y="4206880"/>
                  <a:pt x="2462599" y="4481225"/>
                  <a:pt x="2603001" y="4761691"/>
                </a:cubicBezTo>
                <a:cubicBezTo>
                  <a:pt x="2672842" y="4901744"/>
                  <a:pt x="2740883" y="5042877"/>
                  <a:pt x="2807484" y="5185090"/>
                </a:cubicBezTo>
                <a:cubicBezTo>
                  <a:pt x="2860045" y="5295981"/>
                  <a:pt x="2924846" y="5413711"/>
                  <a:pt x="2947526" y="5537203"/>
                </a:cubicBezTo>
                <a:cubicBezTo>
                  <a:pt x="2966606" y="5642333"/>
                  <a:pt x="2951126" y="5756823"/>
                  <a:pt x="2861485" y="5827750"/>
                </a:cubicBezTo>
                <a:cubicBezTo>
                  <a:pt x="2757803" y="5908037"/>
                  <a:pt x="2624962" y="5886795"/>
                  <a:pt x="2512280" y="5837111"/>
                </a:cubicBezTo>
                <a:cubicBezTo>
                  <a:pt x="2386638" y="5780225"/>
                  <a:pt x="2271077" y="5696338"/>
                  <a:pt x="2157315" y="5620371"/>
                </a:cubicBezTo>
                <a:cubicBezTo>
                  <a:pt x="2036714" y="5542243"/>
                  <a:pt x="1919352" y="5459796"/>
                  <a:pt x="1803071" y="5374828"/>
                </a:cubicBezTo>
                <a:cubicBezTo>
                  <a:pt x="1343705" y="5038197"/>
                  <a:pt x="917459" y="4655122"/>
                  <a:pt x="535854" y="4231362"/>
                </a:cubicBezTo>
                <a:cubicBezTo>
                  <a:pt x="348651" y="4025784"/>
                  <a:pt x="120408" y="3797162"/>
                  <a:pt x="69288" y="3512376"/>
                </a:cubicBezTo>
                <a:cubicBezTo>
                  <a:pt x="60287" y="3459811"/>
                  <a:pt x="56687" y="3407246"/>
                  <a:pt x="60287" y="3354682"/>
                </a:cubicBezTo>
                <a:cubicBezTo>
                  <a:pt x="60287" y="3354682"/>
                  <a:pt x="-55634" y="3250272"/>
                  <a:pt x="34007" y="3031732"/>
                </a:cubicBezTo>
                <a:cubicBezTo>
                  <a:pt x="124728" y="2802391"/>
                  <a:pt x="275210" y="2583850"/>
                  <a:pt x="503453" y="2471520"/>
                </a:cubicBezTo>
                <a:cubicBezTo>
                  <a:pt x="587020" y="2431016"/>
                  <a:pt x="674636" y="2408689"/>
                  <a:pt x="761878" y="2404670"/>
                </a:cubicBezTo>
                <a:close/>
                <a:moveTo>
                  <a:pt x="1915913" y="1902660"/>
                </a:moveTo>
                <a:cubicBezTo>
                  <a:pt x="1919152" y="1906983"/>
                  <a:pt x="1922032" y="1913827"/>
                  <a:pt x="1923471" y="1919590"/>
                </a:cubicBezTo>
                <a:cubicBezTo>
                  <a:pt x="1949743" y="2015049"/>
                  <a:pt x="1956221" y="2114470"/>
                  <a:pt x="2003726" y="2204525"/>
                </a:cubicBezTo>
                <a:cubicBezTo>
                  <a:pt x="2049072" y="2289177"/>
                  <a:pt x="2111693" y="2361582"/>
                  <a:pt x="2191948" y="2414174"/>
                </a:cubicBezTo>
                <a:cubicBezTo>
                  <a:pt x="2302073" y="2488740"/>
                  <a:pt x="2499652" y="2547096"/>
                  <a:pt x="2604739" y="2430024"/>
                </a:cubicBezTo>
                <a:cubicBezTo>
                  <a:pt x="2665920" y="2361582"/>
                  <a:pt x="2639649" y="2259999"/>
                  <a:pt x="2588545" y="2194799"/>
                </a:cubicBezTo>
                <a:cubicBezTo>
                  <a:pt x="2533122" y="2120233"/>
                  <a:pt x="2448548" y="2069082"/>
                  <a:pt x="2368293" y="2026216"/>
                </a:cubicBezTo>
                <a:cubicBezTo>
                  <a:pt x="2226137" y="1953811"/>
                  <a:pt x="2071385" y="1911305"/>
                  <a:pt x="1915913" y="1902660"/>
                </a:cubicBezTo>
                <a:close/>
                <a:moveTo>
                  <a:pt x="1766672" y="1720360"/>
                </a:moveTo>
                <a:cubicBezTo>
                  <a:pt x="1837503" y="1715750"/>
                  <a:pt x="1908626" y="1717056"/>
                  <a:pt x="1978894" y="1724350"/>
                </a:cubicBezTo>
                <a:cubicBezTo>
                  <a:pt x="2226137" y="1750646"/>
                  <a:pt x="2489935" y="1836379"/>
                  <a:pt x="2673838" y="2010726"/>
                </a:cubicBezTo>
                <a:cubicBezTo>
                  <a:pt x="2851263" y="2178229"/>
                  <a:pt x="2895169" y="2490181"/>
                  <a:pt x="2652245" y="2624543"/>
                </a:cubicBezTo>
                <a:cubicBezTo>
                  <a:pt x="2449988" y="2736212"/>
                  <a:pt x="2199865" y="2672813"/>
                  <a:pt x="2027119" y="2534488"/>
                </a:cubicBezTo>
                <a:cubicBezTo>
                  <a:pt x="1864809" y="2403728"/>
                  <a:pt x="1697821" y="2135723"/>
                  <a:pt x="1772318" y="1919590"/>
                </a:cubicBezTo>
                <a:cubicBezTo>
                  <a:pt x="1773758" y="1913827"/>
                  <a:pt x="1778076" y="1906983"/>
                  <a:pt x="1780955" y="1901219"/>
                </a:cubicBezTo>
                <a:cubicBezTo>
                  <a:pt x="1592734" y="1908423"/>
                  <a:pt x="1405952" y="1956693"/>
                  <a:pt x="1239323" y="2041345"/>
                </a:cubicBezTo>
                <a:cubicBezTo>
                  <a:pt x="1156909" y="2083131"/>
                  <a:pt x="1092129" y="1970741"/>
                  <a:pt x="1168066" y="1919590"/>
                </a:cubicBezTo>
                <a:cubicBezTo>
                  <a:pt x="1344321" y="1801257"/>
                  <a:pt x="1554181" y="1734189"/>
                  <a:pt x="1766672" y="1720360"/>
                </a:cubicBezTo>
                <a:close/>
                <a:moveTo>
                  <a:pt x="2526512" y="538372"/>
                </a:moveTo>
                <a:cubicBezTo>
                  <a:pt x="2817146" y="541399"/>
                  <a:pt x="3153245" y="632878"/>
                  <a:pt x="3293700" y="899398"/>
                </a:cubicBezTo>
                <a:cubicBezTo>
                  <a:pt x="3468256" y="1229916"/>
                  <a:pt x="3176369" y="1566553"/>
                  <a:pt x="2842732" y="1597877"/>
                </a:cubicBezTo>
                <a:cubicBezTo>
                  <a:pt x="2457989" y="1633161"/>
                  <a:pt x="2113915" y="1292203"/>
                  <a:pt x="1953395" y="972126"/>
                </a:cubicBezTo>
                <a:cubicBezTo>
                  <a:pt x="1906606" y="879596"/>
                  <a:pt x="2031495" y="764743"/>
                  <a:pt x="2104557" y="854753"/>
                </a:cubicBezTo>
                <a:cubicBezTo>
                  <a:pt x="2219008" y="997689"/>
                  <a:pt x="2309706" y="1155387"/>
                  <a:pt x="2456549" y="1271680"/>
                </a:cubicBezTo>
                <a:cubicBezTo>
                  <a:pt x="2587196" y="1372492"/>
                  <a:pt x="2777949" y="1444860"/>
                  <a:pt x="2941348" y="1390494"/>
                </a:cubicBezTo>
                <a:cubicBezTo>
                  <a:pt x="3057239" y="1351969"/>
                  <a:pt x="3162333" y="1242517"/>
                  <a:pt x="3163772" y="1115423"/>
                </a:cubicBezTo>
                <a:cubicBezTo>
                  <a:pt x="3165212" y="994809"/>
                  <a:pt x="3079193" y="899398"/>
                  <a:pt x="2981298" y="837111"/>
                </a:cubicBezTo>
                <a:cubicBezTo>
                  <a:pt x="2728281" y="679413"/>
                  <a:pt x="2384927" y="699936"/>
                  <a:pt x="2110315" y="781665"/>
                </a:cubicBezTo>
                <a:cubicBezTo>
                  <a:pt x="1469316" y="968526"/>
                  <a:pt x="1072334" y="1516148"/>
                  <a:pt x="772529" y="2077092"/>
                </a:cubicBezTo>
                <a:cubicBezTo>
                  <a:pt x="723581" y="2171062"/>
                  <a:pt x="593654" y="2087893"/>
                  <a:pt x="633604" y="1995362"/>
                </a:cubicBezTo>
                <a:cubicBezTo>
                  <a:pt x="802402" y="1613359"/>
                  <a:pt x="1048940" y="1250438"/>
                  <a:pt x="1372500" y="981127"/>
                </a:cubicBezTo>
                <a:cubicBezTo>
                  <a:pt x="1664387" y="737020"/>
                  <a:pt x="2022857" y="571401"/>
                  <a:pt x="2405442" y="542238"/>
                </a:cubicBezTo>
                <a:cubicBezTo>
                  <a:pt x="2444402" y="539312"/>
                  <a:pt x="2484993" y="537940"/>
                  <a:pt x="2526512" y="538372"/>
                </a:cubicBezTo>
                <a:close/>
                <a:moveTo>
                  <a:pt x="2830167" y="365"/>
                </a:moveTo>
                <a:cubicBezTo>
                  <a:pt x="3183946" y="6088"/>
                  <a:pt x="3536425" y="79099"/>
                  <a:pt x="3863166" y="219045"/>
                </a:cubicBezTo>
                <a:cubicBezTo>
                  <a:pt x="4118077" y="327402"/>
                  <a:pt x="4382351" y="472479"/>
                  <a:pt x="4537890" y="710432"/>
                </a:cubicBezTo>
                <a:lnTo>
                  <a:pt x="4537890" y="708992"/>
                </a:lnTo>
                <a:cubicBezTo>
                  <a:pt x="4609539" y="816990"/>
                  <a:pt x="4650944" y="949826"/>
                  <a:pt x="4624661" y="1079783"/>
                </a:cubicBezTo>
                <a:cubicBezTo>
                  <a:pt x="4599818" y="1201820"/>
                  <a:pt x="4516647" y="1308377"/>
                  <a:pt x="4408634" y="1368496"/>
                </a:cubicBezTo>
                <a:cubicBezTo>
                  <a:pt x="4174965" y="1495212"/>
                  <a:pt x="3900970" y="1416374"/>
                  <a:pt x="3726708" y="1229539"/>
                </a:cubicBezTo>
                <a:cubicBezTo>
                  <a:pt x="3522923" y="1011385"/>
                  <a:pt x="3451994" y="690273"/>
                  <a:pt x="3445513" y="400840"/>
                </a:cubicBezTo>
                <a:cubicBezTo>
                  <a:pt x="3442633" y="305443"/>
                  <a:pt x="3590971" y="283483"/>
                  <a:pt x="3611134" y="378521"/>
                </a:cubicBezTo>
                <a:cubicBezTo>
                  <a:pt x="3671262" y="654274"/>
                  <a:pt x="3680623" y="979346"/>
                  <a:pt x="3924373" y="1167621"/>
                </a:cubicBezTo>
                <a:cubicBezTo>
                  <a:pt x="4018705" y="1240699"/>
                  <a:pt x="4134639" y="1271298"/>
                  <a:pt x="4249494" y="1240699"/>
                </a:cubicBezTo>
                <a:cubicBezTo>
                  <a:pt x="4357507" y="1210460"/>
                  <a:pt x="4440678" y="1132342"/>
                  <a:pt x="4444998" y="1016425"/>
                </a:cubicBezTo>
                <a:cubicBezTo>
                  <a:pt x="4456160" y="781351"/>
                  <a:pt x="4199808" y="605315"/>
                  <a:pt x="4020145" y="504518"/>
                </a:cubicBezTo>
                <a:cubicBezTo>
                  <a:pt x="3801238" y="379961"/>
                  <a:pt x="3563248" y="292843"/>
                  <a:pt x="3315537" y="240284"/>
                </a:cubicBezTo>
                <a:cubicBezTo>
                  <a:pt x="2830556" y="138767"/>
                  <a:pt x="2316412" y="180526"/>
                  <a:pt x="1854114" y="362321"/>
                </a:cubicBezTo>
                <a:cubicBezTo>
                  <a:pt x="974884" y="708992"/>
                  <a:pt x="406373" y="1566130"/>
                  <a:pt x="282157" y="2483027"/>
                </a:cubicBezTo>
                <a:cubicBezTo>
                  <a:pt x="271716" y="2556825"/>
                  <a:pt x="150741" y="2537026"/>
                  <a:pt x="152901" y="2464308"/>
                </a:cubicBezTo>
                <a:cubicBezTo>
                  <a:pt x="171263" y="1872123"/>
                  <a:pt x="431216" y="1306937"/>
                  <a:pt x="824745" y="868108"/>
                </a:cubicBezTo>
                <a:cubicBezTo>
                  <a:pt x="1186591" y="464559"/>
                  <a:pt x="1667251" y="179086"/>
                  <a:pt x="2197237" y="62809"/>
                </a:cubicBezTo>
                <a:cubicBezTo>
                  <a:pt x="2405163" y="17720"/>
                  <a:pt x="2617899" y="-3069"/>
                  <a:pt x="2830167" y="365"/>
                </a:cubicBezTo>
                <a:close/>
              </a:path>
            </a:pathLst>
          </a:custGeom>
          <a:solidFill>
            <a:schemeClr val="accent3"/>
          </a:solidFill>
          <a:ln>
            <a:noFill/>
          </a:ln>
          <a:effectLst/>
        </p:spPr>
        <p:txBody>
          <a:bodyPr wrap="square" anchor="ctr">
            <a:noAutofit/>
          </a:bodyPr>
          <a:lstStyle/>
          <a:p>
            <a:endParaRPr lang="en-US">
              <a:latin typeface="Lato Light" panose="020F0302020204030203" pitchFamily="34" charset="0"/>
            </a:endParaRPr>
          </a:p>
        </p:txBody>
      </p:sp>
      <p:sp>
        <p:nvSpPr>
          <p:cNvPr id="40" name="Freeform: Shape 39">
            <a:extLst>
              <a:ext uri="{FF2B5EF4-FFF2-40B4-BE49-F238E27FC236}">
                <a16:creationId xmlns:a16="http://schemas.microsoft.com/office/drawing/2014/main" id="{B208513C-CA4B-A460-D4BA-D530A5F9F312}"/>
              </a:ext>
            </a:extLst>
          </p:cNvPr>
          <p:cNvSpPr>
            <a:spLocks noChangeArrowheads="1"/>
          </p:cNvSpPr>
          <p:nvPr/>
        </p:nvSpPr>
        <p:spPr bwMode="auto">
          <a:xfrm rot="1235354">
            <a:off x="8105980" y="769915"/>
            <a:ext cx="2887645" cy="3665970"/>
          </a:xfrm>
          <a:custGeom>
            <a:avLst/>
            <a:gdLst>
              <a:gd name="connsiteX0" fmla="*/ 2006963 w 4632614"/>
              <a:gd name="connsiteY0" fmla="*/ 4946546 h 5881270"/>
              <a:gd name="connsiteX1" fmla="*/ 1843391 w 4632614"/>
              <a:gd name="connsiteY1" fmla="*/ 5008314 h 5881270"/>
              <a:gd name="connsiteX2" fmla="*/ 1682469 w 4632614"/>
              <a:gd name="connsiteY2" fmla="*/ 5066279 h 5881270"/>
              <a:gd name="connsiteX3" fmla="*/ 1952833 w 4632614"/>
              <a:gd name="connsiteY3" fmla="*/ 5269698 h 5881270"/>
              <a:gd name="connsiteX4" fmla="*/ 1952833 w 4632614"/>
              <a:gd name="connsiteY4" fmla="*/ 5268258 h 5881270"/>
              <a:gd name="connsiteX5" fmla="*/ 2204476 w 4632614"/>
              <a:gd name="connsiteY5" fmla="*/ 5442874 h 5881270"/>
              <a:gd name="connsiteX6" fmla="*/ 2169556 w 4632614"/>
              <a:gd name="connsiteY6" fmla="*/ 5202012 h 5881270"/>
              <a:gd name="connsiteX7" fmla="*/ 2062994 w 4632614"/>
              <a:gd name="connsiteY7" fmla="*/ 4948549 h 5881270"/>
              <a:gd name="connsiteX8" fmla="*/ 2006963 w 4632614"/>
              <a:gd name="connsiteY8" fmla="*/ 4946546 h 5881270"/>
              <a:gd name="connsiteX9" fmla="*/ 1362159 w 4632614"/>
              <a:gd name="connsiteY9" fmla="*/ 4027065 h 5881270"/>
              <a:gd name="connsiteX10" fmla="*/ 1231383 w 4632614"/>
              <a:gd name="connsiteY10" fmla="*/ 4135234 h 5881270"/>
              <a:gd name="connsiteX11" fmla="*/ 1039500 w 4632614"/>
              <a:gd name="connsiteY11" fmla="*/ 4354854 h 5881270"/>
              <a:gd name="connsiteX12" fmla="*/ 932939 w 4632614"/>
              <a:gd name="connsiteY12" fmla="*/ 4398058 h 5881270"/>
              <a:gd name="connsiteX13" fmla="*/ 1118207 w 4632614"/>
              <a:gd name="connsiteY13" fmla="*/ 4578615 h 5881270"/>
              <a:gd name="connsiteX14" fmla="*/ 1308842 w 4632614"/>
              <a:gd name="connsiteY14" fmla="*/ 4752510 h 5881270"/>
              <a:gd name="connsiteX15" fmla="*/ 1308784 w 4632614"/>
              <a:gd name="connsiteY15" fmla="*/ 4753771 h 5881270"/>
              <a:gd name="connsiteX16" fmla="*/ 1310224 w 4632614"/>
              <a:gd name="connsiteY16" fmla="*/ 4753771 h 5881270"/>
              <a:gd name="connsiteX17" fmla="*/ 1308842 w 4632614"/>
              <a:gd name="connsiteY17" fmla="*/ 4752510 h 5881270"/>
              <a:gd name="connsiteX18" fmla="*/ 1313149 w 4632614"/>
              <a:gd name="connsiteY18" fmla="*/ 4658452 h 5881270"/>
              <a:gd name="connsiteX19" fmla="*/ 1335065 w 4632614"/>
              <a:gd name="connsiteY19" fmla="*/ 4567993 h 5881270"/>
              <a:gd name="connsiteX20" fmla="*/ 1465026 w 4632614"/>
              <a:gd name="connsiteY20" fmla="*/ 4227762 h 5881270"/>
              <a:gd name="connsiteX21" fmla="*/ 1387625 w 4632614"/>
              <a:gd name="connsiteY21" fmla="*/ 4033704 h 5881270"/>
              <a:gd name="connsiteX22" fmla="*/ 1362159 w 4632614"/>
              <a:gd name="connsiteY22" fmla="*/ 4027065 h 5881270"/>
              <a:gd name="connsiteX23" fmla="*/ 516295 w 4632614"/>
              <a:gd name="connsiteY23" fmla="*/ 3078919 h 5881270"/>
              <a:gd name="connsiteX24" fmla="*/ 446573 w 4632614"/>
              <a:gd name="connsiteY24" fmla="*/ 3081416 h 5881270"/>
              <a:gd name="connsiteX25" fmla="*/ 261170 w 4632614"/>
              <a:gd name="connsiteY25" fmla="*/ 3566381 h 5881270"/>
              <a:gd name="connsiteX26" fmla="*/ 486893 w 4632614"/>
              <a:gd name="connsiteY26" fmla="*/ 3910933 h 5881270"/>
              <a:gd name="connsiteX27" fmla="*/ 529734 w 4632614"/>
              <a:gd name="connsiteY27" fmla="*/ 3962058 h 5881270"/>
              <a:gd name="connsiteX28" fmla="*/ 644575 w 4632614"/>
              <a:gd name="connsiteY28" fmla="*/ 3526057 h 5881270"/>
              <a:gd name="connsiteX29" fmla="*/ 661135 w 4632614"/>
              <a:gd name="connsiteY29" fmla="*/ 3203468 h 5881270"/>
              <a:gd name="connsiteX30" fmla="*/ 516295 w 4632614"/>
              <a:gd name="connsiteY30" fmla="*/ 3078919 h 5881270"/>
              <a:gd name="connsiteX31" fmla="*/ 761633 w 4632614"/>
              <a:gd name="connsiteY31" fmla="*/ 2559228 h 5881270"/>
              <a:gd name="connsiteX32" fmla="*/ 347211 w 4632614"/>
              <a:gd name="connsiteY32" fmla="*/ 2780429 h 5881270"/>
              <a:gd name="connsiteX33" fmla="*/ 168289 w 4632614"/>
              <a:gd name="connsiteY33" fmla="*/ 3067735 h 5881270"/>
              <a:gd name="connsiteX34" fmla="*/ 348651 w 4632614"/>
              <a:gd name="connsiteY34" fmla="*/ 2941003 h 5881270"/>
              <a:gd name="connsiteX35" fmla="*/ 659695 w 4632614"/>
              <a:gd name="connsiteY35" fmla="*/ 2965486 h 5881270"/>
              <a:gd name="connsiteX36" fmla="*/ 837178 w 4632614"/>
              <a:gd name="connsiteY36" fmla="*/ 3265393 h 5881270"/>
              <a:gd name="connsiteX37" fmla="*/ 786057 w 4632614"/>
              <a:gd name="connsiteY37" fmla="*/ 3636588 h 5881270"/>
              <a:gd name="connsiteX38" fmla="*/ 704336 w 4632614"/>
              <a:gd name="connsiteY38" fmla="*/ 3993381 h 5881270"/>
              <a:gd name="connsiteX39" fmla="*/ 815937 w 4632614"/>
              <a:gd name="connsiteY39" fmla="*/ 4192839 h 5881270"/>
              <a:gd name="connsiteX40" fmla="*/ 996300 w 4632614"/>
              <a:gd name="connsiteY40" fmla="*/ 4147475 h 5881270"/>
              <a:gd name="connsiteX41" fmla="*/ 1181703 w 4632614"/>
              <a:gd name="connsiteY41" fmla="*/ 3914533 h 5881270"/>
              <a:gd name="connsiteX42" fmla="*/ 1480507 w 4632614"/>
              <a:gd name="connsiteY42" fmla="*/ 3888251 h 5881270"/>
              <a:gd name="connsiteX43" fmla="*/ 1631709 w 4632614"/>
              <a:gd name="connsiteY43" fmla="*/ 4146035 h 5881270"/>
              <a:gd name="connsiteX44" fmla="*/ 1546747 w 4632614"/>
              <a:gd name="connsiteY44" fmla="*/ 4500307 h 5881270"/>
              <a:gd name="connsiteX45" fmla="*/ 1497067 w 4632614"/>
              <a:gd name="connsiteY45" fmla="*/ 4821457 h 5881270"/>
              <a:gd name="connsiteX46" fmla="*/ 1695069 w 4632614"/>
              <a:gd name="connsiteY46" fmla="*/ 4875462 h 5881270"/>
              <a:gd name="connsiteX47" fmla="*/ 1960753 w 4632614"/>
              <a:gd name="connsiteY47" fmla="*/ 4778253 h 5881270"/>
              <a:gd name="connsiteX48" fmla="*/ 2249837 w 4632614"/>
              <a:gd name="connsiteY48" fmla="*/ 4875462 h 5881270"/>
              <a:gd name="connsiteX49" fmla="*/ 2348118 w 4632614"/>
              <a:gd name="connsiteY49" fmla="*/ 5246296 h 5881270"/>
              <a:gd name="connsiteX50" fmla="*/ 2396359 w 4632614"/>
              <a:gd name="connsiteY50" fmla="*/ 5418032 h 5881270"/>
              <a:gd name="connsiteX51" fmla="*/ 2478080 w 4632614"/>
              <a:gd name="connsiteY51" fmla="*/ 5461236 h 5881270"/>
              <a:gd name="connsiteX52" fmla="*/ 2601561 w 4632614"/>
              <a:gd name="connsiteY52" fmla="*/ 5499759 h 5881270"/>
              <a:gd name="connsiteX53" fmla="*/ 2562681 w 4632614"/>
              <a:gd name="connsiteY53" fmla="*/ 5623971 h 5881270"/>
              <a:gd name="connsiteX54" fmla="*/ 2505800 w 4632614"/>
              <a:gd name="connsiteY54" fmla="*/ 5637652 h 5881270"/>
              <a:gd name="connsiteX55" fmla="*/ 2606601 w 4632614"/>
              <a:gd name="connsiteY55" fmla="*/ 5683736 h 5881270"/>
              <a:gd name="connsiteX56" fmla="*/ 2776524 w 4632614"/>
              <a:gd name="connsiteY56" fmla="*/ 5614610 h 5881270"/>
              <a:gd name="connsiteX57" fmla="*/ 2674282 w 4632614"/>
              <a:gd name="connsiteY57" fmla="*/ 5316503 h 5881270"/>
              <a:gd name="connsiteX58" fmla="*/ 1859952 w 4632614"/>
              <a:gd name="connsiteY58" fmla="*/ 3762599 h 5881270"/>
              <a:gd name="connsiteX59" fmla="*/ 1389065 w 4632614"/>
              <a:gd name="connsiteY59" fmla="*/ 3030292 h 5881270"/>
              <a:gd name="connsiteX60" fmla="*/ 920339 w 4632614"/>
              <a:gd name="connsiteY60" fmla="*/ 2578090 h 5881270"/>
              <a:gd name="connsiteX61" fmla="*/ 761633 w 4632614"/>
              <a:gd name="connsiteY61" fmla="*/ 2559228 h 5881270"/>
              <a:gd name="connsiteX62" fmla="*/ 761878 w 4632614"/>
              <a:gd name="connsiteY62" fmla="*/ 2404670 h 5881270"/>
              <a:gd name="connsiteX63" fmla="*/ 1174502 w 4632614"/>
              <a:gd name="connsiteY63" fmla="*/ 2537766 h 5881270"/>
              <a:gd name="connsiteX64" fmla="*/ 1665909 w 4632614"/>
              <a:gd name="connsiteY64" fmla="*/ 3149463 h 5881270"/>
              <a:gd name="connsiteX65" fmla="*/ 2157315 w 4632614"/>
              <a:gd name="connsiteY65" fmla="*/ 3935775 h 5881270"/>
              <a:gd name="connsiteX66" fmla="*/ 2603001 w 4632614"/>
              <a:gd name="connsiteY66" fmla="*/ 4761691 h 5881270"/>
              <a:gd name="connsiteX67" fmla="*/ 2807484 w 4632614"/>
              <a:gd name="connsiteY67" fmla="*/ 5185090 h 5881270"/>
              <a:gd name="connsiteX68" fmla="*/ 2947526 w 4632614"/>
              <a:gd name="connsiteY68" fmla="*/ 5537203 h 5881270"/>
              <a:gd name="connsiteX69" fmla="*/ 2861485 w 4632614"/>
              <a:gd name="connsiteY69" fmla="*/ 5827750 h 5881270"/>
              <a:gd name="connsiteX70" fmla="*/ 2512280 w 4632614"/>
              <a:gd name="connsiteY70" fmla="*/ 5837111 h 5881270"/>
              <a:gd name="connsiteX71" fmla="*/ 2157315 w 4632614"/>
              <a:gd name="connsiteY71" fmla="*/ 5620371 h 5881270"/>
              <a:gd name="connsiteX72" fmla="*/ 1803071 w 4632614"/>
              <a:gd name="connsiteY72" fmla="*/ 5374828 h 5881270"/>
              <a:gd name="connsiteX73" fmla="*/ 535854 w 4632614"/>
              <a:gd name="connsiteY73" fmla="*/ 4231362 h 5881270"/>
              <a:gd name="connsiteX74" fmla="*/ 69288 w 4632614"/>
              <a:gd name="connsiteY74" fmla="*/ 3512376 h 5881270"/>
              <a:gd name="connsiteX75" fmla="*/ 60287 w 4632614"/>
              <a:gd name="connsiteY75" fmla="*/ 3354682 h 5881270"/>
              <a:gd name="connsiteX76" fmla="*/ 34007 w 4632614"/>
              <a:gd name="connsiteY76" fmla="*/ 3031732 h 5881270"/>
              <a:gd name="connsiteX77" fmla="*/ 503453 w 4632614"/>
              <a:gd name="connsiteY77" fmla="*/ 2471520 h 5881270"/>
              <a:gd name="connsiteX78" fmla="*/ 761878 w 4632614"/>
              <a:gd name="connsiteY78" fmla="*/ 2404670 h 5881270"/>
              <a:gd name="connsiteX79" fmla="*/ 1915913 w 4632614"/>
              <a:gd name="connsiteY79" fmla="*/ 1902660 h 5881270"/>
              <a:gd name="connsiteX80" fmla="*/ 1923471 w 4632614"/>
              <a:gd name="connsiteY80" fmla="*/ 1919590 h 5881270"/>
              <a:gd name="connsiteX81" fmla="*/ 2003726 w 4632614"/>
              <a:gd name="connsiteY81" fmla="*/ 2204525 h 5881270"/>
              <a:gd name="connsiteX82" fmla="*/ 2191948 w 4632614"/>
              <a:gd name="connsiteY82" fmla="*/ 2414174 h 5881270"/>
              <a:gd name="connsiteX83" fmla="*/ 2604739 w 4632614"/>
              <a:gd name="connsiteY83" fmla="*/ 2430024 h 5881270"/>
              <a:gd name="connsiteX84" fmla="*/ 2588545 w 4632614"/>
              <a:gd name="connsiteY84" fmla="*/ 2194799 h 5881270"/>
              <a:gd name="connsiteX85" fmla="*/ 2368293 w 4632614"/>
              <a:gd name="connsiteY85" fmla="*/ 2026216 h 5881270"/>
              <a:gd name="connsiteX86" fmla="*/ 1915913 w 4632614"/>
              <a:gd name="connsiteY86" fmla="*/ 1902660 h 5881270"/>
              <a:gd name="connsiteX87" fmla="*/ 1766672 w 4632614"/>
              <a:gd name="connsiteY87" fmla="*/ 1720360 h 5881270"/>
              <a:gd name="connsiteX88" fmla="*/ 1978894 w 4632614"/>
              <a:gd name="connsiteY88" fmla="*/ 1724350 h 5881270"/>
              <a:gd name="connsiteX89" fmla="*/ 2673838 w 4632614"/>
              <a:gd name="connsiteY89" fmla="*/ 2010726 h 5881270"/>
              <a:gd name="connsiteX90" fmla="*/ 2652245 w 4632614"/>
              <a:gd name="connsiteY90" fmla="*/ 2624543 h 5881270"/>
              <a:gd name="connsiteX91" fmla="*/ 2027119 w 4632614"/>
              <a:gd name="connsiteY91" fmla="*/ 2534488 h 5881270"/>
              <a:gd name="connsiteX92" fmla="*/ 1772318 w 4632614"/>
              <a:gd name="connsiteY92" fmla="*/ 1919590 h 5881270"/>
              <a:gd name="connsiteX93" fmla="*/ 1780955 w 4632614"/>
              <a:gd name="connsiteY93" fmla="*/ 1901219 h 5881270"/>
              <a:gd name="connsiteX94" fmla="*/ 1239323 w 4632614"/>
              <a:gd name="connsiteY94" fmla="*/ 2041345 h 5881270"/>
              <a:gd name="connsiteX95" fmla="*/ 1168066 w 4632614"/>
              <a:gd name="connsiteY95" fmla="*/ 1919590 h 5881270"/>
              <a:gd name="connsiteX96" fmla="*/ 1766672 w 4632614"/>
              <a:gd name="connsiteY96" fmla="*/ 1720360 h 5881270"/>
              <a:gd name="connsiteX97" fmla="*/ 2526512 w 4632614"/>
              <a:gd name="connsiteY97" fmla="*/ 538372 h 5881270"/>
              <a:gd name="connsiteX98" fmla="*/ 3293700 w 4632614"/>
              <a:gd name="connsiteY98" fmla="*/ 899398 h 5881270"/>
              <a:gd name="connsiteX99" fmla="*/ 2842732 w 4632614"/>
              <a:gd name="connsiteY99" fmla="*/ 1597877 h 5881270"/>
              <a:gd name="connsiteX100" fmla="*/ 1953395 w 4632614"/>
              <a:gd name="connsiteY100" fmla="*/ 972126 h 5881270"/>
              <a:gd name="connsiteX101" fmla="*/ 2104557 w 4632614"/>
              <a:gd name="connsiteY101" fmla="*/ 854753 h 5881270"/>
              <a:gd name="connsiteX102" fmla="*/ 2456549 w 4632614"/>
              <a:gd name="connsiteY102" fmla="*/ 1271680 h 5881270"/>
              <a:gd name="connsiteX103" fmla="*/ 2941348 w 4632614"/>
              <a:gd name="connsiteY103" fmla="*/ 1390494 h 5881270"/>
              <a:gd name="connsiteX104" fmla="*/ 3163772 w 4632614"/>
              <a:gd name="connsiteY104" fmla="*/ 1115423 h 5881270"/>
              <a:gd name="connsiteX105" fmla="*/ 2981298 w 4632614"/>
              <a:gd name="connsiteY105" fmla="*/ 837111 h 5881270"/>
              <a:gd name="connsiteX106" fmla="*/ 2110315 w 4632614"/>
              <a:gd name="connsiteY106" fmla="*/ 781665 h 5881270"/>
              <a:gd name="connsiteX107" fmla="*/ 772529 w 4632614"/>
              <a:gd name="connsiteY107" fmla="*/ 2077092 h 5881270"/>
              <a:gd name="connsiteX108" fmla="*/ 633604 w 4632614"/>
              <a:gd name="connsiteY108" fmla="*/ 1995362 h 5881270"/>
              <a:gd name="connsiteX109" fmla="*/ 1372500 w 4632614"/>
              <a:gd name="connsiteY109" fmla="*/ 981127 h 5881270"/>
              <a:gd name="connsiteX110" fmla="*/ 2405442 w 4632614"/>
              <a:gd name="connsiteY110" fmla="*/ 542238 h 5881270"/>
              <a:gd name="connsiteX111" fmla="*/ 2526512 w 4632614"/>
              <a:gd name="connsiteY111" fmla="*/ 538372 h 5881270"/>
              <a:gd name="connsiteX112" fmla="*/ 2830167 w 4632614"/>
              <a:gd name="connsiteY112" fmla="*/ 365 h 5881270"/>
              <a:gd name="connsiteX113" fmla="*/ 3863166 w 4632614"/>
              <a:gd name="connsiteY113" fmla="*/ 219045 h 5881270"/>
              <a:gd name="connsiteX114" fmla="*/ 4537890 w 4632614"/>
              <a:gd name="connsiteY114" fmla="*/ 710432 h 5881270"/>
              <a:gd name="connsiteX115" fmla="*/ 4537890 w 4632614"/>
              <a:gd name="connsiteY115" fmla="*/ 708992 h 5881270"/>
              <a:gd name="connsiteX116" fmla="*/ 4624661 w 4632614"/>
              <a:gd name="connsiteY116" fmla="*/ 1079783 h 5881270"/>
              <a:gd name="connsiteX117" fmla="*/ 4408634 w 4632614"/>
              <a:gd name="connsiteY117" fmla="*/ 1368496 h 5881270"/>
              <a:gd name="connsiteX118" fmla="*/ 3726708 w 4632614"/>
              <a:gd name="connsiteY118" fmla="*/ 1229539 h 5881270"/>
              <a:gd name="connsiteX119" fmla="*/ 3445513 w 4632614"/>
              <a:gd name="connsiteY119" fmla="*/ 400840 h 5881270"/>
              <a:gd name="connsiteX120" fmla="*/ 3611134 w 4632614"/>
              <a:gd name="connsiteY120" fmla="*/ 378521 h 5881270"/>
              <a:gd name="connsiteX121" fmla="*/ 3924373 w 4632614"/>
              <a:gd name="connsiteY121" fmla="*/ 1167621 h 5881270"/>
              <a:gd name="connsiteX122" fmla="*/ 4249494 w 4632614"/>
              <a:gd name="connsiteY122" fmla="*/ 1240699 h 5881270"/>
              <a:gd name="connsiteX123" fmla="*/ 4444998 w 4632614"/>
              <a:gd name="connsiteY123" fmla="*/ 1016425 h 5881270"/>
              <a:gd name="connsiteX124" fmla="*/ 4020145 w 4632614"/>
              <a:gd name="connsiteY124" fmla="*/ 504518 h 5881270"/>
              <a:gd name="connsiteX125" fmla="*/ 3315537 w 4632614"/>
              <a:gd name="connsiteY125" fmla="*/ 240284 h 5881270"/>
              <a:gd name="connsiteX126" fmla="*/ 1854114 w 4632614"/>
              <a:gd name="connsiteY126" fmla="*/ 362321 h 5881270"/>
              <a:gd name="connsiteX127" fmla="*/ 282157 w 4632614"/>
              <a:gd name="connsiteY127" fmla="*/ 2483027 h 5881270"/>
              <a:gd name="connsiteX128" fmla="*/ 152901 w 4632614"/>
              <a:gd name="connsiteY128" fmla="*/ 2464308 h 5881270"/>
              <a:gd name="connsiteX129" fmla="*/ 824745 w 4632614"/>
              <a:gd name="connsiteY129" fmla="*/ 868108 h 5881270"/>
              <a:gd name="connsiteX130" fmla="*/ 2197237 w 4632614"/>
              <a:gd name="connsiteY130" fmla="*/ 62809 h 5881270"/>
              <a:gd name="connsiteX131" fmla="*/ 2830167 w 4632614"/>
              <a:gd name="connsiteY131" fmla="*/ 365 h 58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632614" h="5881270">
                <a:moveTo>
                  <a:pt x="2006963" y="4946546"/>
                </a:moveTo>
                <a:cubicBezTo>
                  <a:pt x="1950110" y="4954377"/>
                  <a:pt x="1891992" y="4987522"/>
                  <a:pt x="1843391" y="5008314"/>
                </a:cubicBezTo>
                <a:cubicBezTo>
                  <a:pt x="1792271" y="5030276"/>
                  <a:pt x="1738270" y="5053678"/>
                  <a:pt x="1682469" y="5066279"/>
                </a:cubicBezTo>
                <a:cubicBezTo>
                  <a:pt x="1772470" y="5135406"/>
                  <a:pt x="1862112" y="5203452"/>
                  <a:pt x="1952833" y="5269698"/>
                </a:cubicBezTo>
                <a:lnTo>
                  <a:pt x="1952833" y="5268258"/>
                </a:lnTo>
                <a:cubicBezTo>
                  <a:pt x="2036714" y="5328384"/>
                  <a:pt x="2119875" y="5387429"/>
                  <a:pt x="2204476" y="5442874"/>
                </a:cubicBezTo>
                <a:cubicBezTo>
                  <a:pt x="2176756" y="5366907"/>
                  <a:pt x="2172436" y="5283740"/>
                  <a:pt x="2169556" y="5202012"/>
                </a:cubicBezTo>
                <a:cubicBezTo>
                  <a:pt x="2168116" y="5120284"/>
                  <a:pt x="2168116" y="4971231"/>
                  <a:pt x="2062994" y="4948549"/>
                </a:cubicBezTo>
                <a:cubicBezTo>
                  <a:pt x="2044724" y="4944138"/>
                  <a:pt x="2025914" y="4943936"/>
                  <a:pt x="2006963" y="4946546"/>
                </a:cubicBezTo>
                <a:close/>
                <a:moveTo>
                  <a:pt x="1362159" y="4027065"/>
                </a:moveTo>
                <a:cubicBezTo>
                  <a:pt x="1304740" y="4022808"/>
                  <a:pt x="1261309" y="4092390"/>
                  <a:pt x="1231383" y="4135234"/>
                </a:cubicBezTo>
                <a:cubicBezTo>
                  <a:pt x="1175942" y="4214081"/>
                  <a:pt x="1123382" y="4299409"/>
                  <a:pt x="1039500" y="4354854"/>
                </a:cubicBezTo>
                <a:cubicBezTo>
                  <a:pt x="1006020" y="4378256"/>
                  <a:pt x="968579" y="4392297"/>
                  <a:pt x="932939" y="4398058"/>
                </a:cubicBezTo>
                <a:cubicBezTo>
                  <a:pt x="993420" y="4459083"/>
                  <a:pt x="1055251" y="4519299"/>
                  <a:pt x="1118207" y="4578615"/>
                </a:cubicBezTo>
                <a:lnTo>
                  <a:pt x="1308842" y="4752510"/>
                </a:lnTo>
                <a:lnTo>
                  <a:pt x="1308784" y="4753771"/>
                </a:lnTo>
                <a:lnTo>
                  <a:pt x="1310224" y="4753771"/>
                </a:lnTo>
                <a:lnTo>
                  <a:pt x="1308842" y="4752510"/>
                </a:lnTo>
                <a:lnTo>
                  <a:pt x="1313149" y="4658452"/>
                </a:lnTo>
                <a:cubicBezTo>
                  <a:pt x="1317514" y="4627129"/>
                  <a:pt x="1324804" y="4596616"/>
                  <a:pt x="1335065" y="4567993"/>
                </a:cubicBezTo>
                <a:cubicBezTo>
                  <a:pt x="1372505" y="4455663"/>
                  <a:pt x="1447386" y="4348373"/>
                  <a:pt x="1465026" y="4227762"/>
                </a:cubicBezTo>
                <a:cubicBezTo>
                  <a:pt x="1475466" y="4165116"/>
                  <a:pt x="1454226" y="4064307"/>
                  <a:pt x="1387625" y="4033704"/>
                </a:cubicBezTo>
                <a:cubicBezTo>
                  <a:pt x="1378850" y="4029789"/>
                  <a:pt x="1370362" y="4027674"/>
                  <a:pt x="1362159" y="4027065"/>
                </a:cubicBezTo>
                <a:close/>
                <a:moveTo>
                  <a:pt x="516295" y="3078919"/>
                </a:moveTo>
                <a:cubicBezTo>
                  <a:pt x="494296" y="3075678"/>
                  <a:pt x="470873" y="3076376"/>
                  <a:pt x="446573" y="3081416"/>
                </a:cubicBezTo>
                <a:cubicBezTo>
                  <a:pt x="225530" y="3127501"/>
                  <a:pt x="194569" y="3386004"/>
                  <a:pt x="261170" y="3566381"/>
                </a:cubicBezTo>
                <a:cubicBezTo>
                  <a:pt x="310131" y="3696353"/>
                  <a:pt x="396892" y="3806523"/>
                  <a:pt x="486893" y="3910933"/>
                </a:cubicBezTo>
                <a:cubicBezTo>
                  <a:pt x="500573" y="3928575"/>
                  <a:pt x="514613" y="3945496"/>
                  <a:pt x="529734" y="3962058"/>
                </a:cubicBezTo>
                <a:cubicBezTo>
                  <a:pt x="535854" y="3815524"/>
                  <a:pt x="599215" y="3667190"/>
                  <a:pt x="644575" y="3526057"/>
                </a:cubicBezTo>
                <a:cubicBezTo>
                  <a:pt x="676616" y="3424888"/>
                  <a:pt x="698576" y="3307157"/>
                  <a:pt x="661135" y="3203468"/>
                </a:cubicBezTo>
                <a:cubicBezTo>
                  <a:pt x="635485" y="3133801"/>
                  <a:pt x="582294" y="3088640"/>
                  <a:pt x="516295" y="3078919"/>
                </a:cubicBezTo>
                <a:close/>
                <a:moveTo>
                  <a:pt x="761633" y="2559228"/>
                </a:moveTo>
                <a:cubicBezTo>
                  <a:pt x="603850" y="2570282"/>
                  <a:pt x="453053" y="2664318"/>
                  <a:pt x="347211" y="2780429"/>
                </a:cubicBezTo>
                <a:cubicBezTo>
                  <a:pt x="271970" y="2865036"/>
                  <a:pt x="214369" y="2962605"/>
                  <a:pt x="168289" y="3067735"/>
                </a:cubicBezTo>
                <a:cubicBezTo>
                  <a:pt x="212929" y="3012290"/>
                  <a:pt x="273410" y="2966926"/>
                  <a:pt x="348651" y="2941003"/>
                </a:cubicBezTo>
                <a:cubicBezTo>
                  <a:pt x="452333" y="2903920"/>
                  <a:pt x="565734" y="2910401"/>
                  <a:pt x="659695" y="2965486"/>
                </a:cubicBezTo>
                <a:cubicBezTo>
                  <a:pt x="766257" y="3028852"/>
                  <a:pt x="823497" y="3146582"/>
                  <a:pt x="837178" y="3265393"/>
                </a:cubicBezTo>
                <a:cubicBezTo>
                  <a:pt x="852658" y="3393205"/>
                  <a:pt x="824937" y="3515976"/>
                  <a:pt x="786057" y="3636588"/>
                </a:cubicBezTo>
                <a:cubicBezTo>
                  <a:pt x="749697" y="3750358"/>
                  <a:pt x="698576" y="3870969"/>
                  <a:pt x="704336" y="3993381"/>
                </a:cubicBezTo>
                <a:cubicBezTo>
                  <a:pt x="709376" y="4070068"/>
                  <a:pt x="749697" y="4151075"/>
                  <a:pt x="815937" y="4192839"/>
                </a:cubicBezTo>
                <a:cubicBezTo>
                  <a:pt x="885418" y="4238923"/>
                  <a:pt x="945179" y="4206880"/>
                  <a:pt x="996300" y="4147475"/>
                </a:cubicBezTo>
                <a:cubicBezTo>
                  <a:pt x="1060021" y="4072228"/>
                  <a:pt x="1101421" y="3977539"/>
                  <a:pt x="1181703" y="3914533"/>
                </a:cubicBezTo>
                <a:cubicBezTo>
                  <a:pt x="1268824" y="3846847"/>
                  <a:pt x="1382585" y="3829205"/>
                  <a:pt x="1480507" y="3888251"/>
                </a:cubicBezTo>
                <a:cubicBezTo>
                  <a:pt x="1567988" y="3940816"/>
                  <a:pt x="1620548" y="4045945"/>
                  <a:pt x="1631709" y="4146035"/>
                </a:cubicBezTo>
                <a:cubicBezTo>
                  <a:pt x="1645389" y="4271686"/>
                  <a:pt x="1595708" y="4386897"/>
                  <a:pt x="1546747" y="4500307"/>
                </a:cubicBezTo>
                <a:cubicBezTo>
                  <a:pt x="1503187" y="4598956"/>
                  <a:pt x="1452786" y="4713447"/>
                  <a:pt x="1497067" y="4821457"/>
                </a:cubicBezTo>
                <a:cubicBezTo>
                  <a:pt x="1533067" y="4910025"/>
                  <a:pt x="1619108" y="4901744"/>
                  <a:pt x="1695069" y="4875462"/>
                </a:cubicBezTo>
                <a:cubicBezTo>
                  <a:pt x="1784711" y="4844859"/>
                  <a:pt x="1868232" y="4795174"/>
                  <a:pt x="1960753" y="4778253"/>
                </a:cubicBezTo>
                <a:cubicBezTo>
                  <a:pt x="2068754" y="4760251"/>
                  <a:pt x="2178196" y="4787974"/>
                  <a:pt x="2249837" y="4875462"/>
                </a:cubicBezTo>
                <a:cubicBezTo>
                  <a:pt x="2334438" y="4982032"/>
                  <a:pt x="2337318" y="5116324"/>
                  <a:pt x="2348118" y="5246296"/>
                </a:cubicBezTo>
                <a:cubicBezTo>
                  <a:pt x="2353158" y="5305702"/>
                  <a:pt x="2357478" y="5370508"/>
                  <a:pt x="2396359" y="5418032"/>
                </a:cubicBezTo>
                <a:cubicBezTo>
                  <a:pt x="2411479" y="5437114"/>
                  <a:pt x="2450359" y="5472037"/>
                  <a:pt x="2478080" y="5461236"/>
                </a:cubicBezTo>
                <a:cubicBezTo>
                  <a:pt x="2524880" y="5444314"/>
                  <a:pt x="2577441" y="5452235"/>
                  <a:pt x="2601561" y="5499759"/>
                </a:cubicBezTo>
                <a:cubicBezTo>
                  <a:pt x="2621722" y="5540083"/>
                  <a:pt x="2609481" y="5606329"/>
                  <a:pt x="2562681" y="5623971"/>
                </a:cubicBezTo>
                <a:cubicBezTo>
                  <a:pt x="2544321" y="5629731"/>
                  <a:pt x="2524880" y="5636212"/>
                  <a:pt x="2505800" y="5637652"/>
                </a:cubicBezTo>
                <a:cubicBezTo>
                  <a:pt x="2538560" y="5656014"/>
                  <a:pt x="2572401" y="5671495"/>
                  <a:pt x="2606601" y="5683736"/>
                </a:cubicBezTo>
                <a:cubicBezTo>
                  <a:pt x="2681842" y="5712899"/>
                  <a:pt x="2776524" y="5718300"/>
                  <a:pt x="2776524" y="5614610"/>
                </a:cubicBezTo>
                <a:cubicBezTo>
                  <a:pt x="2776524" y="5510920"/>
                  <a:pt x="2716043" y="5407231"/>
                  <a:pt x="2674282" y="5316503"/>
                </a:cubicBezTo>
                <a:cubicBezTo>
                  <a:pt x="2434879" y="4782933"/>
                  <a:pt x="2163075" y="4263765"/>
                  <a:pt x="1859952" y="3762599"/>
                </a:cubicBezTo>
                <a:cubicBezTo>
                  <a:pt x="1710550" y="3513816"/>
                  <a:pt x="1552507" y="3270074"/>
                  <a:pt x="1389065" y="3030292"/>
                </a:cubicBezTo>
                <a:cubicBezTo>
                  <a:pt x="1268824" y="2856396"/>
                  <a:pt x="1132022" y="2646136"/>
                  <a:pt x="920339" y="2578090"/>
                </a:cubicBezTo>
                <a:cubicBezTo>
                  <a:pt x="867598" y="2561078"/>
                  <a:pt x="814227" y="2555543"/>
                  <a:pt x="761633" y="2559228"/>
                </a:cubicBezTo>
                <a:close/>
                <a:moveTo>
                  <a:pt x="761878" y="2404670"/>
                </a:moveTo>
                <a:cubicBezTo>
                  <a:pt x="907283" y="2397972"/>
                  <a:pt x="1051651" y="2442132"/>
                  <a:pt x="1174502" y="2537766"/>
                </a:cubicBezTo>
                <a:cubicBezTo>
                  <a:pt x="1381145" y="2698701"/>
                  <a:pt x="1521907" y="2935243"/>
                  <a:pt x="1665909" y="3149463"/>
                </a:cubicBezTo>
                <a:cubicBezTo>
                  <a:pt x="1837271" y="3405806"/>
                  <a:pt x="2001073" y="3668631"/>
                  <a:pt x="2157315" y="3935775"/>
                </a:cubicBezTo>
                <a:cubicBezTo>
                  <a:pt x="2313557" y="4206880"/>
                  <a:pt x="2462599" y="4481225"/>
                  <a:pt x="2603001" y="4761691"/>
                </a:cubicBezTo>
                <a:cubicBezTo>
                  <a:pt x="2672842" y="4901744"/>
                  <a:pt x="2740883" y="5042877"/>
                  <a:pt x="2807484" y="5185090"/>
                </a:cubicBezTo>
                <a:cubicBezTo>
                  <a:pt x="2860045" y="5295981"/>
                  <a:pt x="2924846" y="5413711"/>
                  <a:pt x="2947526" y="5537203"/>
                </a:cubicBezTo>
                <a:cubicBezTo>
                  <a:pt x="2966606" y="5642333"/>
                  <a:pt x="2951126" y="5756823"/>
                  <a:pt x="2861485" y="5827750"/>
                </a:cubicBezTo>
                <a:cubicBezTo>
                  <a:pt x="2757803" y="5908037"/>
                  <a:pt x="2624962" y="5886795"/>
                  <a:pt x="2512280" y="5837111"/>
                </a:cubicBezTo>
                <a:cubicBezTo>
                  <a:pt x="2386638" y="5780225"/>
                  <a:pt x="2271077" y="5696338"/>
                  <a:pt x="2157315" y="5620371"/>
                </a:cubicBezTo>
                <a:cubicBezTo>
                  <a:pt x="2036714" y="5542243"/>
                  <a:pt x="1919352" y="5459796"/>
                  <a:pt x="1803071" y="5374828"/>
                </a:cubicBezTo>
                <a:cubicBezTo>
                  <a:pt x="1343705" y="5038197"/>
                  <a:pt x="917459" y="4655122"/>
                  <a:pt x="535854" y="4231362"/>
                </a:cubicBezTo>
                <a:cubicBezTo>
                  <a:pt x="348651" y="4025784"/>
                  <a:pt x="120408" y="3797162"/>
                  <a:pt x="69288" y="3512376"/>
                </a:cubicBezTo>
                <a:cubicBezTo>
                  <a:pt x="60287" y="3459811"/>
                  <a:pt x="56687" y="3407246"/>
                  <a:pt x="60287" y="3354682"/>
                </a:cubicBezTo>
                <a:cubicBezTo>
                  <a:pt x="60287" y="3354682"/>
                  <a:pt x="-55634" y="3250272"/>
                  <a:pt x="34007" y="3031732"/>
                </a:cubicBezTo>
                <a:cubicBezTo>
                  <a:pt x="124728" y="2802391"/>
                  <a:pt x="275210" y="2583850"/>
                  <a:pt x="503453" y="2471520"/>
                </a:cubicBezTo>
                <a:cubicBezTo>
                  <a:pt x="587020" y="2431016"/>
                  <a:pt x="674636" y="2408689"/>
                  <a:pt x="761878" y="2404670"/>
                </a:cubicBezTo>
                <a:close/>
                <a:moveTo>
                  <a:pt x="1915913" y="1902660"/>
                </a:moveTo>
                <a:cubicBezTo>
                  <a:pt x="1919152" y="1906983"/>
                  <a:pt x="1922032" y="1913827"/>
                  <a:pt x="1923471" y="1919590"/>
                </a:cubicBezTo>
                <a:cubicBezTo>
                  <a:pt x="1949743" y="2015049"/>
                  <a:pt x="1956221" y="2114470"/>
                  <a:pt x="2003726" y="2204525"/>
                </a:cubicBezTo>
                <a:cubicBezTo>
                  <a:pt x="2049072" y="2289177"/>
                  <a:pt x="2111693" y="2361582"/>
                  <a:pt x="2191948" y="2414174"/>
                </a:cubicBezTo>
                <a:cubicBezTo>
                  <a:pt x="2302073" y="2488740"/>
                  <a:pt x="2499652" y="2547096"/>
                  <a:pt x="2604739" y="2430024"/>
                </a:cubicBezTo>
                <a:cubicBezTo>
                  <a:pt x="2665920" y="2361582"/>
                  <a:pt x="2639649" y="2259999"/>
                  <a:pt x="2588545" y="2194799"/>
                </a:cubicBezTo>
                <a:cubicBezTo>
                  <a:pt x="2533122" y="2120233"/>
                  <a:pt x="2448548" y="2069082"/>
                  <a:pt x="2368293" y="2026216"/>
                </a:cubicBezTo>
                <a:cubicBezTo>
                  <a:pt x="2226137" y="1953811"/>
                  <a:pt x="2071385" y="1911305"/>
                  <a:pt x="1915913" y="1902660"/>
                </a:cubicBezTo>
                <a:close/>
                <a:moveTo>
                  <a:pt x="1766672" y="1720360"/>
                </a:moveTo>
                <a:cubicBezTo>
                  <a:pt x="1837503" y="1715750"/>
                  <a:pt x="1908626" y="1717056"/>
                  <a:pt x="1978894" y="1724350"/>
                </a:cubicBezTo>
                <a:cubicBezTo>
                  <a:pt x="2226137" y="1750646"/>
                  <a:pt x="2489935" y="1836379"/>
                  <a:pt x="2673838" y="2010726"/>
                </a:cubicBezTo>
                <a:cubicBezTo>
                  <a:pt x="2851263" y="2178229"/>
                  <a:pt x="2895169" y="2490181"/>
                  <a:pt x="2652245" y="2624543"/>
                </a:cubicBezTo>
                <a:cubicBezTo>
                  <a:pt x="2449988" y="2736212"/>
                  <a:pt x="2199865" y="2672813"/>
                  <a:pt x="2027119" y="2534488"/>
                </a:cubicBezTo>
                <a:cubicBezTo>
                  <a:pt x="1864809" y="2403728"/>
                  <a:pt x="1697821" y="2135723"/>
                  <a:pt x="1772318" y="1919590"/>
                </a:cubicBezTo>
                <a:cubicBezTo>
                  <a:pt x="1773758" y="1913827"/>
                  <a:pt x="1778076" y="1906983"/>
                  <a:pt x="1780955" y="1901219"/>
                </a:cubicBezTo>
                <a:cubicBezTo>
                  <a:pt x="1592734" y="1908423"/>
                  <a:pt x="1405952" y="1956693"/>
                  <a:pt x="1239323" y="2041345"/>
                </a:cubicBezTo>
                <a:cubicBezTo>
                  <a:pt x="1156909" y="2083131"/>
                  <a:pt x="1092129" y="1970741"/>
                  <a:pt x="1168066" y="1919590"/>
                </a:cubicBezTo>
                <a:cubicBezTo>
                  <a:pt x="1344321" y="1801257"/>
                  <a:pt x="1554181" y="1734189"/>
                  <a:pt x="1766672" y="1720360"/>
                </a:cubicBezTo>
                <a:close/>
                <a:moveTo>
                  <a:pt x="2526512" y="538372"/>
                </a:moveTo>
                <a:cubicBezTo>
                  <a:pt x="2817146" y="541399"/>
                  <a:pt x="3153245" y="632878"/>
                  <a:pt x="3293700" y="899398"/>
                </a:cubicBezTo>
                <a:cubicBezTo>
                  <a:pt x="3468256" y="1229916"/>
                  <a:pt x="3176369" y="1566553"/>
                  <a:pt x="2842732" y="1597877"/>
                </a:cubicBezTo>
                <a:cubicBezTo>
                  <a:pt x="2457989" y="1633161"/>
                  <a:pt x="2113915" y="1292203"/>
                  <a:pt x="1953395" y="972126"/>
                </a:cubicBezTo>
                <a:cubicBezTo>
                  <a:pt x="1906606" y="879596"/>
                  <a:pt x="2031495" y="764743"/>
                  <a:pt x="2104557" y="854753"/>
                </a:cubicBezTo>
                <a:cubicBezTo>
                  <a:pt x="2219008" y="997689"/>
                  <a:pt x="2309706" y="1155387"/>
                  <a:pt x="2456549" y="1271680"/>
                </a:cubicBezTo>
                <a:cubicBezTo>
                  <a:pt x="2587196" y="1372492"/>
                  <a:pt x="2777949" y="1444860"/>
                  <a:pt x="2941348" y="1390494"/>
                </a:cubicBezTo>
                <a:cubicBezTo>
                  <a:pt x="3057239" y="1351969"/>
                  <a:pt x="3162333" y="1242517"/>
                  <a:pt x="3163772" y="1115423"/>
                </a:cubicBezTo>
                <a:cubicBezTo>
                  <a:pt x="3165212" y="994809"/>
                  <a:pt x="3079193" y="899398"/>
                  <a:pt x="2981298" y="837111"/>
                </a:cubicBezTo>
                <a:cubicBezTo>
                  <a:pt x="2728281" y="679413"/>
                  <a:pt x="2384927" y="699936"/>
                  <a:pt x="2110315" y="781665"/>
                </a:cubicBezTo>
                <a:cubicBezTo>
                  <a:pt x="1469316" y="968526"/>
                  <a:pt x="1072334" y="1516148"/>
                  <a:pt x="772529" y="2077092"/>
                </a:cubicBezTo>
                <a:cubicBezTo>
                  <a:pt x="723581" y="2171062"/>
                  <a:pt x="593654" y="2087893"/>
                  <a:pt x="633604" y="1995362"/>
                </a:cubicBezTo>
                <a:cubicBezTo>
                  <a:pt x="802402" y="1613359"/>
                  <a:pt x="1048940" y="1250438"/>
                  <a:pt x="1372500" y="981127"/>
                </a:cubicBezTo>
                <a:cubicBezTo>
                  <a:pt x="1664387" y="737020"/>
                  <a:pt x="2022857" y="571401"/>
                  <a:pt x="2405442" y="542238"/>
                </a:cubicBezTo>
                <a:cubicBezTo>
                  <a:pt x="2444402" y="539312"/>
                  <a:pt x="2484993" y="537940"/>
                  <a:pt x="2526512" y="538372"/>
                </a:cubicBezTo>
                <a:close/>
                <a:moveTo>
                  <a:pt x="2830167" y="365"/>
                </a:moveTo>
                <a:cubicBezTo>
                  <a:pt x="3183946" y="6088"/>
                  <a:pt x="3536425" y="79099"/>
                  <a:pt x="3863166" y="219045"/>
                </a:cubicBezTo>
                <a:cubicBezTo>
                  <a:pt x="4118077" y="327402"/>
                  <a:pt x="4382351" y="472479"/>
                  <a:pt x="4537890" y="710432"/>
                </a:cubicBezTo>
                <a:lnTo>
                  <a:pt x="4537890" y="708992"/>
                </a:lnTo>
                <a:cubicBezTo>
                  <a:pt x="4609539" y="816990"/>
                  <a:pt x="4650944" y="949826"/>
                  <a:pt x="4624661" y="1079783"/>
                </a:cubicBezTo>
                <a:cubicBezTo>
                  <a:pt x="4599818" y="1201820"/>
                  <a:pt x="4516647" y="1308377"/>
                  <a:pt x="4408634" y="1368496"/>
                </a:cubicBezTo>
                <a:cubicBezTo>
                  <a:pt x="4174965" y="1495212"/>
                  <a:pt x="3900970" y="1416374"/>
                  <a:pt x="3726708" y="1229539"/>
                </a:cubicBezTo>
                <a:cubicBezTo>
                  <a:pt x="3522923" y="1011385"/>
                  <a:pt x="3451994" y="690273"/>
                  <a:pt x="3445513" y="400840"/>
                </a:cubicBezTo>
                <a:cubicBezTo>
                  <a:pt x="3442633" y="305443"/>
                  <a:pt x="3590971" y="283483"/>
                  <a:pt x="3611134" y="378521"/>
                </a:cubicBezTo>
                <a:cubicBezTo>
                  <a:pt x="3671262" y="654274"/>
                  <a:pt x="3680623" y="979346"/>
                  <a:pt x="3924373" y="1167621"/>
                </a:cubicBezTo>
                <a:cubicBezTo>
                  <a:pt x="4018705" y="1240699"/>
                  <a:pt x="4134639" y="1271298"/>
                  <a:pt x="4249494" y="1240699"/>
                </a:cubicBezTo>
                <a:cubicBezTo>
                  <a:pt x="4357507" y="1210460"/>
                  <a:pt x="4440678" y="1132342"/>
                  <a:pt x="4444998" y="1016425"/>
                </a:cubicBezTo>
                <a:cubicBezTo>
                  <a:pt x="4456160" y="781351"/>
                  <a:pt x="4199808" y="605315"/>
                  <a:pt x="4020145" y="504518"/>
                </a:cubicBezTo>
                <a:cubicBezTo>
                  <a:pt x="3801238" y="379961"/>
                  <a:pt x="3563248" y="292843"/>
                  <a:pt x="3315537" y="240284"/>
                </a:cubicBezTo>
                <a:cubicBezTo>
                  <a:pt x="2830556" y="138767"/>
                  <a:pt x="2316412" y="180526"/>
                  <a:pt x="1854114" y="362321"/>
                </a:cubicBezTo>
                <a:cubicBezTo>
                  <a:pt x="974884" y="708992"/>
                  <a:pt x="406373" y="1566130"/>
                  <a:pt x="282157" y="2483027"/>
                </a:cubicBezTo>
                <a:cubicBezTo>
                  <a:pt x="271716" y="2556825"/>
                  <a:pt x="150741" y="2537026"/>
                  <a:pt x="152901" y="2464308"/>
                </a:cubicBezTo>
                <a:cubicBezTo>
                  <a:pt x="171263" y="1872123"/>
                  <a:pt x="431216" y="1306937"/>
                  <a:pt x="824745" y="868108"/>
                </a:cubicBezTo>
                <a:cubicBezTo>
                  <a:pt x="1186591" y="464559"/>
                  <a:pt x="1667251" y="179086"/>
                  <a:pt x="2197237" y="62809"/>
                </a:cubicBezTo>
                <a:cubicBezTo>
                  <a:pt x="2405163" y="17720"/>
                  <a:pt x="2617899" y="-3069"/>
                  <a:pt x="2830167" y="365"/>
                </a:cubicBezTo>
                <a:close/>
              </a:path>
            </a:pathLst>
          </a:custGeom>
          <a:solidFill>
            <a:schemeClr val="accent1"/>
          </a:solidFill>
          <a:ln>
            <a:noFill/>
          </a:ln>
          <a:effectLst/>
        </p:spPr>
        <p:txBody>
          <a:bodyPr wrap="square" anchor="ctr">
            <a:noAutofit/>
          </a:bodyPr>
          <a:lstStyle/>
          <a:p>
            <a:endParaRPr lang="en-US">
              <a:latin typeface="Lato Light" panose="020F0302020204030203" pitchFamily="34" charset="0"/>
            </a:endParaRPr>
          </a:p>
        </p:txBody>
      </p:sp>
      <p:sp>
        <p:nvSpPr>
          <p:cNvPr id="30" name="Gráfico 18">
            <a:extLst>
              <a:ext uri="{FF2B5EF4-FFF2-40B4-BE49-F238E27FC236}">
                <a16:creationId xmlns:a16="http://schemas.microsoft.com/office/drawing/2014/main" id="{99392B27-27E4-7E76-005F-BCA3024CE1C0}"/>
              </a:ext>
            </a:extLst>
          </p:cNvPr>
          <p:cNvSpPr/>
          <p:nvPr/>
        </p:nvSpPr>
        <p:spPr>
          <a:xfrm>
            <a:off x="20334897" y="762000"/>
            <a:ext cx="4042753" cy="4562639"/>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tx2">
              <a:lumMod val="25000"/>
              <a:lumOff val="75000"/>
            </a:schemeClr>
          </a:solidFill>
          <a:ln w="9486" cap="flat">
            <a:noFill/>
            <a:prstDash val="solid"/>
            <a:miter/>
          </a:ln>
        </p:spPr>
        <p:txBody>
          <a:bodyPr rtlCol="0" anchor="ctr"/>
          <a:lstStyle/>
          <a:p>
            <a:endParaRPr lang="es-SV">
              <a:solidFill>
                <a:schemeClr val="tx2">
                  <a:lumMod val="25000"/>
                  <a:lumOff val="75000"/>
                </a:schemeClr>
              </a:solidFill>
              <a:latin typeface="Lato Light" panose="020F0302020204030203" pitchFamily="34" charset="0"/>
            </a:endParaRPr>
          </a:p>
        </p:txBody>
      </p:sp>
      <p:sp>
        <p:nvSpPr>
          <p:cNvPr id="4" name="CuadroTexto 3">
            <a:extLst>
              <a:ext uri="{FF2B5EF4-FFF2-40B4-BE49-F238E27FC236}">
                <a16:creationId xmlns:a16="http://schemas.microsoft.com/office/drawing/2014/main" id="{9B194C0E-EAA8-09F0-72CB-FCD57F33BBF2}"/>
              </a:ext>
            </a:extLst>
          </p:cNvPr>
          <p:cNvSpPr txBox="1"/>
          <p:nvPr/>
        </p:nvSpPr>
        <p:spPr>
          <a:xfrm>
            <a:off x="9567995" y="3042537"/>
            <a:ext cx="4663440" cy="1200329"/>
          </a:xfrm>
          <a:prstGeom prst="rect">
            <a:avLst/>
          </a:prstGeom>
          <a:noFill/>
        </p:spPr>
        <p:txBody>
          <a:bodyPr wrap="square" rtlCol="0" anchor="b">
            <a:spAutoFit/>
          </a:bodyPr>
          <a:lstStyle/>
          <a:p>
            <a:pPr algn="ctr"/>
            <a:r>
              <a:rPr lang="ar-IQ" sz="7200" dirty="0" smtClean="0">
                <a:solidFill>
                  <a:schemeClr val="accent1"/>
                </a:solidFill>
                <a:latin typeface="Titan One" panose="02000000000000000000" pitchFamily="2" charset="0"/>
              </a:rPr>
              <a:t>النمو</a:t>
            </a:r>
            <a:endParaRPr lang="es-SV" sz="7200" dirty="0">
              <a:solidFill>
                <a:schemeClr val="accent1"/>
              </a:solidFill>
              <a:latin typeface="Titan One" panose="02000000000000000000" pitchFamily="2" charset="0"/>
            </a:endParaRPr>
          </a:p>
        </p:txBody>
      </p:sp>
      <p:sp>
        <p:nvSpPr>
          <p:cNvPr id="13" name="CuadroTexto 12">
            <a:extLst>
              <a:ext uri="{FF2B5EF4-FFF2-40B4-BE49-F238E27FC236}">
                <a16:creationId xmlns:a16="http://schemas.microsoft.com/office/drawing/2014/main" id="{4FC27D68-B0E4-44D9-FDD2-33773BF894E0}"/>
              </a:ext>
            </a:extLst>
          </p:cNvPr>
          <p:cNvSpPr txBox="1"/>
          <p:nvPr/>
        </p:nvSpPr>
        <p:spPr>
          <a:xfrm>
            <a:off x="10646300" y="7696066"/>
            <a:ext cx="4663440" cy="1200329"/>
          </a:xfrm>
          <a:prstGeom prst="rect">
            <a:avLst/>
          </a:prstGeom>
          <a:noFill/>
        </p:spPr>
        <p:txBody>
          <a:bodyPr wrap="square" rtlCol="0" anchor="b">
            <a:spAutoFit/>
          </a:bodyPr>
          <a:lstStyle/>
          <a:p>
            <a:r>
              <a:rPr lang="ar-IQ" sz="7200" dirty="0" smtClean="0">
                <a:solidFill>
                  <a:schemeClr val="accent2"/>
                </a:solidFill>
                <a:latin typeface="Titan One" panose="02000000000000000000" pitchFamily="2" charset="0"/>
              </a:rPr>
              <a:t>الجنس </a:t>
            </a:r>
            <a:endParaRPr lang="es-SV" sz="7200" dirty="0">
              <a:solidFill>
                <a:schemeClr val="accent2"/>
              </a:solidFill>
              <a:latin typeface="Titan One" panose="02000000000000000000" pitchFamily="2" charset="0"/>
            </a:endParaRPr>
          </a:p>
        </p:txBody>
      </p:sp>
      <p:sp>
        <p:nvSpPr>
          <p:cNvPr id="19" name="CuadroTexto 18">
            <a:extLst>
              <a:ext uri="{FF2B5EF4-FFF2-40B4-BE49-F238E27FC236}">
                <a16:creationId xmlns:a16="http://schemas.microsoft.com/office/drawing/2014/main" id="{19325C9C-33DA-81FD-C0FC-0EFECCE0A725}"/>
              </a:ext>
            </a:extLst>
          </p:cNvPr>
          <p:cNvSpPr txBox="1"/>
          <p:nvPr/>
        </p:nvSpPr>
        <p:spPr>
          <a:xfrm>
            <a:off x="17692833" y="5518582"/>
            <a:ext cx="4663440" cy="1200329"/>
          </a:xfrm>
          <a:prstGeom prst="rect">
            <a:avLst/>
          </a:prstGeom>
          <a:noFill/>
        </p:spPr>
        <p:txBody>
          <a:bodyPr wrap="square" rtlCol="0" anchor="b">
            <a:spAutoFit/>
          </a:bodyPr>
          <a:lstStyle/>
          <a:p>
            <a:pPr algn="ctr"/>
            <a:r>
              <a:rPr lang="ar-IQ" sz="7200" dirty="0" smtClean="0">
                <a:solidFill>
                  <a:schemeClr val="accent3"/>
                </a:solidFill>
                <a:latin typeface="Titan One" panose="02000000000000000000" pitchFamily="2" charset="0"/>
              </a:rPr>
              <a:t>النشاط البدني </a:t>
            </a:r>
            <a:endParaRPr lang="es-SV" sz="7200" dirty="0">
              <a:solidFill>
                <a:schemeClr val="accent3"/>
              </a:solidFill>
              <a:latin typeface="Titan One" panose="02000000000000000000" pitchFamily="2" charset="0"/>
            </a:endParaRPr>
          </a:p>
        </p:txBody>
      </p:sp>
      <p:sp>
        <p:nvSpPr>
          <p:cNvPr id="25" name="CuadroTexto 24">
            <a:extLst>
              <a:ext uri="{FF2B5EF4-FFF2-40B4-BE49-F238E27FC236}">
                <a16:creationId xmlns:a16="http://schemas.microsoft.com/office/drawing/2014/main" id="{9DFB7B90-9851-739A-FC2A-8486F33D625C}"/>
              </a:ext>
            </a:extLst>
          </p:cNvPr>
          <p:cNvSpPr txBox="1"/>
          <p:nvPr/>
        </p:nvSpPr>
        <p:spPr>
          <a:xfrm>
            <a:off x="17554239" y="10318300"/>
            <a:ext cx="4663440" cy="1200329"/>
          </a:xfrm>
          <a:prstGeom prst="rect">
            <a:avLst/>
          </a:prstGeom>
          <a:noFill/>
        </p:spPr>
        <p:txBody>
          <a:bodyPr wrap="square" rtlCol="0" anchor="b">
            <a:spAutoFit/>
          </a:bodyPr>
          <a:lstStyle/>
          <a:p>
            <a:pPr algn="ctr"/>
            <a:r>
              <a:rPr lang="ar-IQ" sz="7200" dirty="0" smtClean="0">
                <a:solidFill>
                  <a:schemeClr val="accent4"/>
                </a:solidFill>
                <a:latin typeface="Titan One" panose="02000000000000000000" pitchFamily="2" charset="0"/>
              </a:rPr>
              <a:t>العمر </a:t>
            </a:r>
            <a:endParaRPr lang="es-SV" sz="7200" dirty="0">
              <a:solidFill>
                <a:schemeClr val="accent4"/>
              </a:solidFill>
              <a:latin typeface="Titan One" panose="02000000000000000000" pitchFamily="2" charset="0"/>
            </a:endParaRPr>
          </a:p>
        </p:txBody>
      </p:sp>
      <p:sp>
        <p:nvSpPr>
          <p:cNvPr id="28" name="CuadroTexto 27">
            <a:extLst>
              <a:ext uri="{FF2B5EF4-FFF2-40B4-BE49-F238E27FC236}">
                <a16:creationId xmlns:a16="http://schemas.microsoft.com/office/drawing/2014/main" id="{E6D2F6DA-36F0-7DCA-214A-4D5F8F4C5CBC}"/>
              </a:ext>
            </a:extLst>
          </p:cNvPr>
          <p:cNvSpPr txBox="1"/>
          <p:nvPr/>
        </p:nvSpPr>
        <p:spPr>
          <a:xfrm>
            <a:off x="1526400" y="3043319"/>
            <a:ext cx="3989854" cy="6186309"/>
          </a:xfrm>
          <a:prstGeom prst="rect">
            <a:avLst/>
          </a:prstGeom>
          <a:noFill/>
        </p:spPr>
        <p:txBody>
          <a:bodyPr wrap="square" rtlCol="0" anchor="b">
            <a:spAutoFit/>
          </a:bodyPr>
          <a:lstStyle/>
          <a:p>
            <a:pPr algn="ctr"/>
            <a:r>
              <a:rPr lang="ar-IQ" sz="6600" dirty="0" smtClean="0">
                <a:solidFill>
                  <a:schemeClr val="tx2"/>
                </a:solidFill>
                <a:latin typeface="Titan One" panose="02000000000000000000" pitchFamily="2" charset="0"/>
              </a:rPr>
              <a:t>ما هي العوامل التي تعتمد عليها كمية الطاقة اللازمة للفرد ؟</a:t>
            </a:r>
            <a:endParaRPr lang="es-SV" sz="6600" dirty="0">
              <a:solidFill>
                <a:schemeClr val="tx2"/>
              </a:solidFill>
              <a:latin typeface="Titan One" panose="02000000000000000000" pitchFamily="2" charset="0"/>
            </a:endParaRPr>
          </a:p>
        </p:txBody>
      </p:sp>
    </p:spTree>
    <p:extLst>
      <p:ext uri="{BB962C8B-B14F-4D97-AF65-F5344CB8AC3E}">
        <p14:creationId xmlns:p14="http://schemas.microsoft.com/office/powerpoint/2010/main" val="1778747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áfico 48">
            <a:extLst>
              <a:ext uri="{FF2B5EF4-FFF2-40B4-BE49-F238E27FC236}">
                <a16:creationId xmlns:a16="http://schemas.microsoft.com/office/drawing/2014/main" id="{51BE781F-E2A1-7A0C-56A3-EBC022884E64}"/>
              </a:ext>
            </a:extLst>
          </p:cNvPr>
          <p:cNvGrpSpPr/>
          <p:nvPr/>
        </p:nvGrpSpPr>
        <p:grpSpPr>
          <a:xfrm>
            <a:off x="0" y="4542715"/>
            <a:ext cx="7634432" cy="9622706"/>
            <a:chOff x="18239999" y="7047109"/>
            <a:chExt cx="4918081" cy="6198921"/>
          </a:xfrm>
          <a:solidFill>
            <a:schemeClr val="bg2">
              <a:alpha val="38000"/>
            </a:schemeClr>
          </a:solidFill>
        </p:grpSpPr>
        <p:sp>
          <p:nvSpPr>
            <p:cNvPr id="3" name="Forma libre 2">
              <a:extLst>
                <a:ext uri="{FF2B5EF4-FFF2-40B4-BE49-F238E27FC236}">
                  <a16:creationId xmlns:a16="http://schemas.microsoft.com/office/drawing/2014/main" id="{86CBD250-BF2D-323A-72F6-8ADAD234FBE2}"/>
                </a:ext>
              </a:extLst>
            </p:cNvPr>
            <p:cNvSpPr/>
            <p:nvPr/>
          </p:nvSpPr>
          <p:spPr>
            <a:xfrm>
              <a:off x="18239999" y="10464426"/>
              <a:ext cx="2528461" cy="2781604"/>
            </a:xfrm>
            <a:custGeom>
              <a:avLst/>
              <a:gdLst>
                <a:gd name="connsiteX0" fmla="*/ 1335038 w 2528461"/>
                <a:gd name="connsiteY0" fmla="*/ 792 h 2781604"/>
                <a:gd name="connsiteX1" fmla="*/ 111 w 2528461"/>
                <a:gd name="connsiteY1" fmla="*/ 1332932 h 2781604"/>
                <a:gd name="connsiteX2" fmla="*/ 1273769 w 2528461"/>
                <a:gd name="connsiteY2" fmla="*/ 2777994 h 2781604"/>
                <a:gd name="connsiteX3" fmla="*/ 1503020 w 2528461"/>
                <a:gd name="connsiteY3" fmla="*/ 2343494 h 2781604"/>
                <a:gd name="connsiteX4" fmla="*/ 2033744 w 2528461"/>
                <a:gd name="connsiteY4" fmla="*/ 2129517 h 2781604"/>
                <a:gd name="connsiteX5" fmla="*/ 2510504 w 2528461"/>
                <a:gd name="connsiteY5" fmla="*/ 1391439 h 2781604"/>
                <a:gd name="connsiteX6" fmla="*/ 1335038 w 2528461"/>
                <a:gd name="connsiteY6" fmla="*/ 383 h 2781604"/>
                <a:gd name="connsiteX7" fmla="*/ 1958274 w 2528461"/>
                <a:gd name="connsiteY7" fmla="*/ 1268289 h 2781604"/>
                <a:gd name="connsiteX8" fmla="*/ 1699810 w 2528461"/>
                <a:gd name="connsiteY8" fmla="*/ 1666786 h 2781604"/>
                <a:gd name="connsiteX9" fmla="*/ 1210472 w 2528461"/>
                <a:gd name="connsiteY9" fmla="*/ 1787890 h 2781604"/>
                <a:gd name="connsiteX10" fmla="*/ 1012465 w 2528461"/>
                <a:gd name="connsiteY10" fmla="*/ 2074693 h 2781604"/>
                <a:gd name="connsiteX11" fmla="*/ 637549 w 2528461"/>
                <a:gd name="connsiteY11" fmla="*/ 1452809 h 2781604"/>
                <a:gd name="connsiteX12" fmla="*/ 1247801 w 2528461"/>
                <a:gd name="connsiteY12" fmla="*/ 620221 h 2781604"/>
                <a:gd name="connsiteX13" fmla="*/ 1958680 w 2528461"/>
                <a:gd name="connsiteY13" fmla="*/ 1268289 h 27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8461" h="2781604">
                  <a:moveTo>
                    <a:pt x="1335038" y="792"/>
                  </a:moveTo>
                  <a:cubicBezTo>
                    <a:pt x="618073" y="-25802"/>
                    <a:pt x="9444" y="621448"/>
                    <a:pt x="111" y="1332932"/>
                  </a:cubicBezTo>
                  <a:cubicBezTo>
                    <a:pt x="-9221" y="2079193"/>
                    <a:pt x="569788" y="2659345"/>
                    <a:pt x="1273769" y="2777994"/>
                  </a:cubicBezTo>
                  <a:cubicBezTo>
                    <a:pt x="1513164" y="2818498"/>
                    <a:pt x="1621500" y="2508375"/>
                    <a:pt x="1503020" y="2343494"/>
                  </a:cubicBezTo>
                  <a:cubicBezTo>
                    <a:pt x="1696158" y="2322628"/>
                    <a:pt x="1894165" y="2229754"/>
                    <a:pt x="2033744" y="2129517"/>
                  </a:cubicBezTo>
                  <a:cubicBezTo>
                    <a:pt x="2278413" y="1953998"/>
                    <a:pt x="2454104" y="1689697"/>
                    <a:pt x="2510504" y="1391439"/>
                  </a:cubicBezTo>
                  <a:cubicBezTo>
                    <a:pt x="2643185" y="688546"/>
                    <a:pt x="2019543" y="25749"/>
                    <a:pt x="1335038" y="383"/>
                  </a:cubicBezTo>
                  <a:close/>
                  <a:moveTo>
                    <a:pt x="1958274" y="1268289"/>
                  </a:moveTo>
                  <a:cubicBezTo>
                    <a:pt x="1934741" y="1427852"/>
                    <a:pt x="1830056" y="1575958"/>
                    <a:pt x="1699810" y="1666786"/>
                  </a:cubicBezTo>
                  <a:cubicBezTo>
                    <a:pt x="1538320" y="1778889"/>
                    <a:pt x="1383323" y="1733884"/>
                    <a:pt x="1210472" y="1787890"/>
                  </a:cubicBezTo>
                  <a:cubicBezTo>
                    <a:pt x="1072922" y="1830440"/>
                    <a:pt x="998263" y="1954407"/>
                    <a:pt x="1012465" y="2074693"/>
                  </a:cubicBezTo>
                  <a:cubicBezTo>
                    <a:pt x="813240" y="1924949"/>
                    <a:pt x="665952" y="1708927"/>
                    <a:pt x="637549" y="1452809"/>
                  </a:cubicBezTo>
                  <a:cubicBezTo>
                    <a:pt x="596974" y="1087452"/>
                    <a:pt x="870857" y="666453"/>
                    <a:pt x="1247801" y="620221"/>
                  </a:cubicBezTo>
                  <a:cubicBezTo>
                    <a:pt x="1598777" y="576852"/>
                    <a:pt x="2015080" y="886567"/>
                    <a:pt x="1958680" y="126828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4" name="Forma libre 3">
              <a:extLst>
                <a:ext uri="{FF2B5EF4-FFF2-40B4-BE49-F238E27FC236}">
                  <a16:creationId xmlns:a16="http://schemas.microsoft.com/office/drawing/2014/main" id="{09FF8FE0-EC92-4B1E-631B-6B9DC702550F}"/>
                </a:ext>
              </a:extLst>
            </p:cNvPr>
            <p:cNvSpPr/>
            <p:nvPr/>
          </p:nvSpPr>
          <p:spPr>
            <a:xfrm>
              <a:off x="20657277" y="8060062"/>
              <a:ext cx="2306258" cy="2601888"/>
            </a:xfrm>
            <a:custGeom>
              <a:avLst/>
              <a:gdLst>
                <a:gd name="connsiteX0" fmla="*/ 976955 w 2306258"/>
                <a:gd name="connsiteY0" fmla="*/ 24813 h 2601888"/>
                <a:gd name="connsiteX1" fmla="*/ 6800 w 2306258"/>
                <a:gd name="connsiteY1" fmla="*/ 1388048 h 2601888"/>
                <a:gd name="connsiteX2" fmla="*/ 1343350 w 2306258"/>
                <a:gd name="connsiteY2" fmla="*/ 2601540 h 2601888"/>
                <a:gd name="connsiteX3" fmla="*/ 1491450 w 2306258"/>
                <a:gd name="connsiteY3" fmla="*/ 2194452 h 2601888"/>
                <a:gd name="connsiteX4" fmla="*/ 2297681 w 2306258"/>
                <a:gd name="connsiteY4" fmla="*/ 987915 h 2601888"/>
                <a:gd name="connsiteX5" fmla="*/ 976550 w 2306258"/>
                <a:gd name="connsiteY5" fmla="*/ 24404 h 2601888"/>
                <a:gd name="connsiteX6" fmla="*/ 1166848 w 2306258"/>
                <a:gd name="connsiteY6" fmla="*/ 1741949 h 2601888"/>
                <a:gd name="connsiteX7" fmla="*/ 984259 w 2306258"/>
                <a:gd name="connsiteY7" fmla="*/ 1966564 h 2601888"/>
                <a:gd name="connsiteX8" fmla="*/ 614212 w 2306258"/>
                <a:gd name="connsiteY8" fmla="*/ 1460465 h 2601888"/>
                <a:gd name="connsiteX9" fmla="*/ 1008198 w 2306258"/>
                <a:gd name="connsiteY9" fmla="*/ 634014 h 2601888"/>
                <a:gd name="connsiteX10" fmla="*/ 1755595 w 2306258"/>
                <a:gd name="connsiteY10" fmla="*/ 1005508 h 2601888"/>
                <a:gd name="connsiteX11" fmla="*/ 1166848 w 2306258"/>
                <a:gd name="connsiteY11" fmla="*/ 1741949 h 26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6258" h="2601888">
                  <a:moveTo>
                    <a:pt x="976955" y="24813"/>
                  </a:moveTo>
                  <a:cubicBezTo>
                    <a:pt x="374818" y="158191"/>
                    <a:pt x="-60149" y="772301"/>
                    <a:pt x="6800" y="1388048"/>
                  </a:cubicBezTo>
                  <a:cubicBezTo>
                    <a:pt x="80647" y="2063528"/>
                    <a:pt x="691711" y="2565127"/>
                    <a:pt x="1343350" y="2601540"/>
                  </a:cubicBezTo>
                  <a:cubicBezTo>
                    <a:pt x="1560834" y="2613814"/>
                    <a:pt x="1661055" y="2298372"/>
                    <a:pt x="1491450" y="2194452"/>
                  </a:cubicBezTo>
                  <a:cubicBezTo>
                    <a:pt x="1999047" y="2075393"/>
                    <a:pt x="2367876" y="1514471"/>
                    <a:pt x="2297681" y="987915"/>
                  </a:cubicBezTo>
                  <a:cubicBezTo>
                    <a:pt x="2213284" y="355803"/>
                    <a:pt x="1603032" y="-114292"/>
                    <a:pt x="976550" y="24404"/>
                  </a:cubicBezTo>
                  <a:close/>
                  <a:moveTo>
                    <a:pt x="1166848" y="1741949"/>
                  </a:moveTo>
                  <a:cubicBezTo>
                    <a:pt x="1043905" y="1768952"/>
                    <a:pt x="985476" y="1866735"/>
                    <a:pt x="984259" y="1966564"/>
                  </a:cubicBezTo>
                  <a:cubicBezTo>
                    <a:pt x="809785" y="1841369"/>
                    <a:pt x="670612" y="1669532"/>
                    <a:pt x="614212" y="1460465"/>
                  </a:cubicBezTo>
                  <a:cubicBezTo>
                    <a:pt x="522918" y="1123748"/>
                    <a:pt x="696175" y="781302"/>
                    <a:pt x="1008198" y="634014"/>
                  </a:cubicBezTo>
                  <a:cubicBezTo>
                    <a:pt x="1319816" y="486726"/>
                    <a:pt x="1663895" y="677791"/>
                    <a:pt x="1755595" y="1005508"/>
                  </a:cubicBezTo>
                  <a:cubicBezTo>
                    <a:pt x="1867177" y="1404414"/>
                    <a:pt x="1506057" y="1667896"/>
                    <a:pt x="1166848" y="174194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 name="Forma libre 4">
              <a:extLst>
                <a:ext uri="{FF2B5EF4-FFF2-40B4-BE49-F238E27FC236}">
                  <a16:creationId xmlns:a16="http://schemas.microsoft.com/office/drawing/2014/main" id="{27AE1E95-502D-509F-AD66-B766D9A85C66}"/>
                </a:ext>
              </a:extLst>
            </p:cNvPr>
            <p:cNvSpPr/>
            <p:nvPr/>
          </p:nvSpPr>
          <p:spPr>
            <a:xfrm>
              <a:off x="21290762" y="11246879"/>
              <a:ext cx="1867318" cy="1897785"/>
            </a:xfrm>
            <a:custGeom>
              <a:avLst/>
              <a:gdLst>
                <a:gd name="connsiteX0" fmla="*/ 1615100 w 1867318"/>
                <a:gd name="connsiteY0" fmla="*/ 322183 h 1897785"/>
                <a:gd name="connsiteX1" fmla="*/ 419347 w 1867318"/>
                <a:gd name="connsiteY1" fmla="*/ 153210 h 1897785"/>
                <a:gd name="connsiteX2" fmla="*/ 83383 w 1867318"/>
                <a:gd name="connsiteY2" fmla="*/ 1337244 h 1897785"/>
                <a:gd name="connsiteX3" fmla="*/ 528900 w 1867318"/>
                <a:gd name="connsiteY3" fmla="*/ 1181773 h 1897785"/>
                <a:gd name="connsiteX4" fmla="*/ 1238968 w 1867318"/>
                <a:gd name="connsiteY4" fmla="*/ 700222 h 1897785"/>
                <a:gd name="connsiteX5" fmla="*/ 1235316 w 1867318"/>
                <a:gd name="connsiteY5" fmla="*/ 1190774 h 1897785"/>
                <a:gd name="connsiteX6" fmla="*/ 694853 w 1867318"/>
                <a:gd name="connsiteY6" fmla="*/ 1340926 h 1897785"/>
                <a:gd name="connsiteX7" fmla="*/ 539855 w 1867318"/>
                <a:gd name="connsiteY7" fmla="*/ 1799566 h 1897785"/>
                <a:gd name="connsiteX8" fmla="*/ 1680832 w 1867318"/>
                <a:gd name="connsiteY8" fmla="*/ 1508671 h 1897785"/>
                <a:gd name="connsiteX9" fmla="*/ 1615100 w 1867318"/>
                <a:gd name="connsiteY9" fmla="*/ 321773 h 189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318" h="1897785">
                  <a:moveTo>
                    <a:pt x="1615100" y="322183"/>
                  </a:moveTo>
                  <a:cubicBezTo>
                    <a:pt x="1306728" y="-15353"/>
                    <a:pt x="803189" y="-113954"/>
                    <a:pt x="419347" y="153210"/>
                  </a:cubicBezTo>
                  <a:cubicBezTo>
                    <a:pt x="41185" y="416692"/>
                    <a:pt x="-108132" y="915427"/>
                    <a:pt x="83383" y="1337244"/>
                  </a:cubicBezTo>
                  <a:cubicBezTo>
                    <a:pt x="192531" y="1577406"/>
                    <a:pt x="612891" y="1442392"/>
                    <a:pt x="528900" y="1181773"/>
                  </a:cubicBezTo>
                  <a:cubicBezTo>
                    <a:pt x="384046" y="732135"/>
                    <a:pt x="892049" y="258358"/>
                    <a:pt x="1238968" y="700222"/>
                  </a:cubicBezTo>
                  <a:cubicBezTo>
                    <a:pt x="1358259" y="852420"/>
                    <a:pt x="1365968" y="1043486"/>
                    <a:pt x="1235316" y="1190774"/>
                  </a:cubicBezTo>
                  <a:cubicBezTo>
                    <a:pt x="1096548" y="1347064"/>
                    <a:pt x="889208" y="1369157"/>
                    <a:pt x="694853" y="1340926"/>
                  </a:cubicBezTo>
                  <a:cubicBezTo>
                    <a:pt x="455864" y="1306559"/>
                    <a:pt x="321560" y="1682962"/>
                    <a:pt x="539855" y="1799566"/>
                  </a:cubicBezTo>
                  <a:cubicBezTo>
                    <a:pt x="939928" y="2013543"/>
                    <a:pt x="1406543" y="1860527"/>
                    <a:pt x="1680832" y="1508671"/>
                  </a:cubicBezTo>
                  <a:cubicBezTo>
                    <a:pt x="1959585" y="1151088"/>
                    <a:pt x="1916169" y="651126"/>
                    <a:pt x="1615100" y="321773"/>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6" name="Forma libre 5">
              <a:extLst>
                <a:ext uri="{FF2B5EF4-FFF2-40B4-BE49-F238E27FC236}">
                  <a16:creationId xmlns:a16="http://schemas.microsoft.com/office/drawing/2014/main" id="{1A7644A1-AB66-8D91-DFA4-0C260686073B}"/>
                </a:ext>
              </a:extLst>
            </p:cNvPr>
            <p:cNvSpPr/>
            <p:nvPr/>
          </p:nvSpPr>
          <p:spPr>
            <a:xfrm>
              <a:off x="18593228" y="8826459"/>
              <a:ext cx="621677" cy="568515"/>
            </a:xfrm>
            <a:custGeom>
              <a:avLst/>
              <a:gdLst>
                <a:gd name="connsiteX0" fmla="*/ 556175 w 621677"/>
                <a:gd name="connsiteY0" fmla="*/ 95505 h 568515"/>
                <a:gd name="connsiteX1" fmla="*/ 477053 w 621677"/>
                <a:gd name="connsiteY1" fmla="*/ 37408 h 568515"/>
                <a:gd name="connsiteX2" fmla="*/ 382107 w 621677"/>
                <a:gd name="connsiteY2" fmla="*/ 9178 h 568515"/>
                <a:gd name="connsiteX3" fmla="*/ 352081 w 621677"/>
                <a:gd name="connsiteY3" fmla="*/ 10814 h 568515"/>
                <a:gd name="connsiteX4" fmla="*/ 227921 w 621677"/>
                <a:gd name="connsiteY4" fmla="*/ 6314 h 568515"/>
                <a:gd name="connsiteX5" fmla="*/ 49389 w 621677"/>
                <a:gd name="connsiteY5" fmla="*/ 127418 h 568515"/>
                <a:gd name="connsiteX6" fmla="*/ 46549 w 621677"/>
                <a:gd name="connsiteY6" fmla="*/ 133145 h 568515"/>
                <a:gd name="connsiteX7" fmla="*/ 8408 w 621677"/>
                <a:gd name="connsiteY7" fmla="*/ 231747 h 568515"/>
                <a:gd name="connsiteX8" fmla="*/ 5974 w 621677"/>
                <a:gd name="connsiteY8" fmla="*/ 340986 h 568515"/>
                <a:gd name="connsiteX9" fmla="*/ 29913 w 621677"/>
                <a:gd name="connsiteY9" fmla="*/ 410948 h 568515"/>
                <a:gd name="connsiteX10" fmla="*/ 122831 w 621677"/>
                <a:gd name="connsiteY10" fmla="*/ 516504 h 568515"/>
                <a:gd name="connsiteX11" fmla="*/ 127700 w 621677"/>
                <a:gd name="connsiteY11" fmla="*/ 520595 h 568515"/>
                <a:gd name="connsiteX12" fmla="*/ 227921 w 621677"/>
                <a:gd name="connsiteY12" fmla="*/ 559872 h 568515"/>
                <a:gd name="connsiteX13" fmla="*/ 339097 w 621677"/>
                <a:gd name="connsiteY13" fmla="*/ 562327 h 568515"/>
                <a:gd name="connsiteX14" fmla="*/ 410509 w 621677"/>
                <a:gd name="connsiteY14" fmla="*/ 537370 h 568515"/>
                <a:gd name="connsiteX15" fmla="*/ 455142 w 621677"/>
                <a:gd name="connsiteY15" fmla="*/ 508321 h 568515"/>
                <a:gd name="connsiteX16" fmla="*/ 479893 w 621677"/>
                <a:gd name="connsiteY16" fmla="*/ 499320 h 568515"/>
                <a:gd name="connsiteX17" fmla="*/ 535076 w 621677"/>
                <a:gd name="connsiteY17" fmla="*/ 461680 h 568515"/>
                <a:gd name="connsiteX18" fmla="*/ 592692 w 621677"/>
                <a:gd name="connsiteY18" fmla="*/ 381899 h 568515"/>
                <a:gd name="connsiteX19" fmla="*/ 616226 w 621677"/>
                <a:gd name="connsiteY19" fmla="*/ 217018 h 568515"/>
                <a:gd name="connsiteX20" fmla="*/ 556175 w 621677"/>
                <a:gd name="connsiteY20" fmla="*/ 95914 h 5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1677" h="568515">
                  <a:moveTo>
                    <a:pt x="556175" y="95505"/>
                  </a:moveTo>
                  <a:cubicBezTo>
                    <a:pt x="534264" y="69320"/>
                    <a:pt x="507890" y="49682"/>
                    <a:pt x="477053" y="37408"/>
                  </a:cubicBezTo>
                  <a:cubicBezTo>
                    <a:pt x="448244" y="19815"/>
                    <a:pt x="416596" y="10405"/>
                    <a:pt x="382107" y="9178"/>
                  </a:cubicBezTo>
                  <a:cubicBezTo>
                    <a:pt x="371963" y="9587"/>
                    <a:pt x="362225" y="10405"/>
                    <a:pt x="352081" y="10814"/>
                  </a:cubicBezTo>
                  <a:cubicBezTo>
                    <a:pt x="311911" y="-641"/>
                    <a:pt x="269307" y="-4324"/>
                    <a:pt x="227921" y="6314"/>
                  </a:cubicBezTo>
                  <a:cubicBezTo>
                    <a:pt x="159754" y="23497"/>
                    <a:pt x="83878" y="61956"/>
                    <a:pt x="49389" y="127418"/>
                  </a:cubicBezTo>
                  <a:cubicBezTo>
                    <a:pt x="48578" y="129463"/>
                    <a:pt x="47361" y="131100"/>
                    <a:pt x="46549" y="133145"/>
                  </a:cubicBezTo>
                  <a:cubicBezTo>
                    <a:pt x="25044" y="163012"/>
                    <a:pt x="12466" y="195743"/>
                    <a:pt x="8408" y="231747"/>
                  </a:cubicBezTo>
                  <a:cubicBezTo>
                    <a:pt x="-2141" y="267341"/>
                    <a:pt x="-2547" y="303754"/>
                    <a:pt x="5974" y="340986"/>
                  </a:cubicBezTo>
                  <a:cubicBezTo>
                    <a:pt x="14089" y="364306"/>
                    <a:pt x="21798" y="387627"/>
                    <a:pt x="29913" y="410948"/>
                  </a:cubicBezTo>
                  <a:cubicBezTo>
                    <a:pt x="51824" y="454316"/>
                    <a:pt x="82661" y="489501"/>
                    <a:pt x="122831" y="516504"/>
                  </a:cubicBezTo>
                  <a:cubicBezTo>
                    <a:pt x="124454" y="517732"/>
                    <a:pt x="126077" y="519368"/>
                    <a:pt x="127700" y="520595"/>
                  </a:cubicBezTo>
                  <a:cubicBezTo>
                    <a:pt x="158131" y="542689"/>
                    <a:pt x="191403" y="555781"/>
                    <a:pt x="227921" y="559872"/>
                  </a:cubicBezTo>
                  <a:cubicBezTo>
                    <a:pt x="264438" y="570510"/>
                    <a:pt x="301362" y="571328"/>
                    <a:pt x="339097" y="562327"/>
                  </a:cubicBezTo>
                  <a:lnTo>
                    <a:pt x="410509" y="537370"/>
                  </a:lnTo>
                  <a:cubicBezTo>
                    <a:pt x="426740" y="529187"/>
                    <a:pt x="441347" y="518959"/>
                    <a:pt x="455142" y="508321"/>
                  </a:cubicBezTo>
                  <a:cubicBezTo>
                    <a:pt x="463257" y="505457"/>
                    <a:pt x="471778" y="502184"/>
                    <a:pt x="479893" y="499320"/>
                  </a:cubicBezTo>
                  <a:cubicBezTo>
                    <a:pt x="498152" y="486637"/>
                    <a:pt x="516411" y="473954"/>
                    <a:pt x="535076" y="461680"/>
                  </a:cubicBezTo>
                  <a:cubicBezTo>
                    <a:pt x="561450" y="439587"/>
                    <a:pt x="580520" y="412993"/>
                    <a:pt x="592692" y="381899"/>
                  </a:cubicBezTo>
                  <a:cubicBezTo>
                    <a:pt x="617038" y="332394"/>
                    <a:pt x="629616" y="272251"/>
                    <a:pt x="616226" y="217018"/>
                  </a:cubicBezTo>
                  <a:cubicBezTo>
                    <a:pt x="605271" y="172422"/>
                    <a:pt x="584983" y="131509"/>
                    <a:pt x="556175" y="95914"/>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7" name="Forma libre 6">
              <a:extLst>
                <a:ext uri="{FF2B5EF4-FFF2-40B4-BE49-F238E27FC236}">
                  <a16:creationId xmlns:a16="http://schemas.microsoft.com/office/drawing/2014/main" id="{359CB1C0-CA90-752F-75DD-334D5936E025}"/>
                </a:ext>
              </a:extLst>
            </p:cNvPr>
            <p:cNvSpPr/>
            <p:nvPr/>
          </p:nvSpPr>
          <p:spPr>
            <a:xfrm>
              <a:off x="19822295" y="7550282"/>
              <a:ext cx="623664" cy="559777"/>
            </a:xfrm>
            <a:custGeom>
              <a:avLst/>
              <a:gdLst>
                <a:gd name="connsiteX0" fmla="*/ 558567 w 623664"/>
                <a:gd name="connsiteY0" fmla="*/ 90274 h 559777"/>
                <a:gd name="connsiteX1" fmla="*/ 479446 w 623664"/>
                <a:gd name="connsiteY1" fmla="*/ 32177 h 559777"/>
                <a:gd name="connsiteX2" fmla="*/ 384500 w 623664"/>
                <a:gd name="connsiteY2" fmla="*/ 3947 h 559777"/>
                <a:gd name="connsiteX3" fmla="*/ 344330 w 623664"/>
                <a:gd name="connsiteY3" fmla="*/ 6402 h 559777"/>
                <a:gd name="connsiteX4" fmla="*/ 231125 w 623664"/>
                <a:gd name="connsiteY4" fmla="*/ 5583 h 559777"/>
                <a:gd name="connsiteX5" fmla="*/ 222198 w 623664"/>
                <a:gd name="connsiteY5" fmla="*/ 8038 h 559777"/>
                <a:gd name="connsiteX6" fmla="*/ 46507 w 623664"/>
                <a:gd name="connsiteY6" fmla="*/ 127096 h 559777"/>
                <a:gd name="connsiteX7" fmla="*/ 5932 w 623664"/>
                <a:gd name="connsiteY7" fmla="*/ 336164 h 559777"/>
                <a:gd name="connsiteX8" fmla="*/ 124006 w 623664"/>
                <a:gd name="connsiteY8" fmla="*/ 513319 h 559777"/>
                <a:gd name="connsiteX9" fmla="*/ 187304 w 623664"/>
                <a:gd name="connsiteY9" fmla="*/ 544822 h 559777"/>
                <a:gd name="connsiteX10" fmla="*/ 331346 w 623664"/>
                <a:gd name="connsiteY10" fmla="*/ 554232 h 559777"/>
                <a:gd name="connsiteX11" fmla="*/ 340273 w 623664"/>
                <a:gd name="connsiteY11" fmla="*/ 553005 h 559777"/>
                <a:gd name="connsiteX12" fmla="*/ 444145 w 623664"/>
                <a:gd name="connsiteY12" fmla="*/ 508000 h 559777"/>
                <a:gd name="connsiteX13" fmla="*/ 481880 w 623664"/>
                <a:gd name="connsiteY13" fmla="*/ 494499 h 559777"/>
                <a:gd name="connsiteX14" fmla="*/ 537063 w 623664"/>
                <a:gd name="connsiteY14" fmla="*/ 456858 h 559777"/>
                <a:gd name="connsiteX15" fmla="*/ 594680 w 623664"/>
                <a:gd name="connsiteY15" fmla="*/ 377077 h 559777"/>
                <a:gd name="connsiteX16" fmla="*/ 618213 w 623664"/>
                <a:gd name="connsiteY16" fmla="*/ 212196 h 559777"/>
                <a:gd name="connsiteX17" fmla="*/ 558162 w 623664"/>
                <a:gd name="connsiteY17" fmla="*/ 91092 h 5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3664" h="559777">
                  <a:moveTo>
                    <a:pt x="558567" y="90274"/>
                  </a:moveTo>
                  <a:cubicBezTo>
                    <a:pt x="536657" y="63680"/>
                    <a:pt x="510283" y="44451"/>
                    <a:pt x="479446" y="32177"/>
                  </a:cubicBezTo>
                  <a:cubicBezTo>
                    <a:pt x="450637" y="14584"/>
                    <a:pt x="418989" y="5174"/>
                    <a:pt x="384500" y="3947"/>
                  </a:cubicBezTo>
                  <a:cubicBezTo>
                    <a:pt x="371110" y="4765"/>
                    <a:pt x="357720" y="5583"/>
                    <a:pt x="344330" y="6402"/>
                  </a:cubicBezTo>
                  <a:cubicBezTo>
                    <a:pt x="307001" y="-1781"/>
                    <a:pt x="269672" y="-2190"/>
                    <a:pt x="231125" y="5583"/>
                  </a:cubicBezTo>
                  <a:cubicBezTo>
                    <a:pt x="228285" y="6402"/>
                    <a:pt x="225444" y="7220"/>
                    <a:pt x="222198" y="8038"/>
                  </a:cubicBezTo>
                  <a:cubicBezTo>
                    <a:pt x="150786" y="27267"/>
                    <a:pt x="88300" y="63680"/>
                    <a:pt x="46507" y="127096"/>
                  </a:cubicBezTo>
                  <a:cubicBezTo>
                    <a:pt x="9178" y="183966"/>
                    <a:pt x="-10704" y="269066"/>
                    <a:pt x="5932" y="336164"/>
                  </a:cubicBezTo>
                  <a:cubicBezTo>
                    <a:pt x="23380" y="406126"/>
                    <a:pt x="60709" y="474860"/>
                    <a:pt x="124006" y="513319"/>
                  </a:cubicBezTo>
                  <a:lnTo>
                    <a:pt x="187304" y="544822"/>
                  </a:lnTo>
                  <a:cubicBezTo>
                    <a:pt x="234371" y="560778"/>
                    <a:pt x="282656" y="564051"/>
                    <a:pt x="331346" y="554232"/>
                  </a:cubicBezTo>
                  <a:cubicBezTo>
                    <a:pt x="334186" y="554232"/>
                    <a:pt x="337432" y="553414"/>
                    <a:pt x="340273" y="553005"/>
                  </a:cubicBezTo>
                  <a:cubicBezTo>
                    <a:pt x="378413" y="545231"/>
                    <a:pt x="412902" y="530093"/>
                    <a:pt x="444145" y="508000"/>
                  </a:cubicBezTo>
                  <a:cubicBezTo>
                    <a:pt x="456724" y="503500"/>
                    <a:pt x="469302" y="498999"/>
                    <a:pt x="481880" y="494499"/>
                  </a:cubicBezTo>
                  <a:cubicBezTo>
                    <a:pt x="500139" y="481815"/>
                    <a:pt x="518398" y="469132"/>
                    <a:pt x="537063" y="456858"/>
                  </a:cubicBezTo>
                  <a:cubicBezTo>
                    <a:pt x="563437" y="434765"/>
                    <a:pt x="582507" y="408171"/>
                    <a:pt x="594680" y="377077"/>
                  </a:cubicBezTo>
                  <a:cubicBezTo>
                    <a:pt x="619025" y="327572"/>
                    <a:pt x="631603" y="267429"/>
                    <a:pt x="618213" y="212196"/>
                  </a:cubicBezTo>
                  <a:cubicBezTo>
                    <a:pt x="607258" y="167600"/>
                    <a:pt x="586970" y="126687"/>
                    <a:pt x="558162" y="91092"/>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8" name="Forma libre 7">
              <a:extLst>
                <a:ext uri="{FF2B5EF4-FFF2-40B4-BE49-F238E27FC236}">
                  <a16:creationId xmlns:a16="http://schemas.microsoft.com/office/drawing/2014/main" id="{C91E12FF-9157-BC81-4C14-ED503E064962}"/>
                </a:ext>
              </a:extLst>
            </p:cNvPr>
            <p:cNvSpPr/>
            <p:nvPr/>
          </p:nvSpPr>
          <p:spPr>
            <a:xfrm>
              <a:off x="18353198" y="7047109"/>
              <a:ext cx="556757" cy="491006"/>
            </a:xfrm>
            <a:custGeom>
              <a:avLst/>
              <a:gdLst>
                <a:gd name="connsiteX0" fmla="*/ 349065 w 556757"/>
                <a:gd name="connsiteY0" fmla="*/ 3476 h 491006"/>
                <a:gd name="connsiteX1" fmla="*/ 261422 w 556757"/>
                <a:gd name="connsiteY1" fmla="*/ 202 h 491006"/>
                <a:gd name="connsiteX2" fmla="*/ 40693 w 556757"/>
                <a:gd name="connsiteY2" fmla="*/ 109441 h 491006"/>
                <a:gd name="connsiteX3" fmla="*/ 4581 w 556757"/>
                <a:gd name="connsiteY3" fmla="*/ 294370 h 491006"/>
                <a:gd name="connsiteX4" fmla="*/ 108859 w 556757"/>
                <a:gd name="connsiteY4" fmla="*/ 450659 h 491006"/>
                <a:gd name="connsiteX5" fmla="*/ 354340 w 556757"/>
                <a:gd name="connsiteY5" fmla="*/ 465388 h 491006"/>
                <a:gd name="connsiteX6" fmla="*/ 433867 w 556757"/>
                <a:gd name="connsiteY6" fmla="*/ 428157 h 491006"/>
                <a:gd name="connsiteX7" fmla="*/ 531654 w 556757"/>
                <a:gd name="connsiteY7" fmla="*/ 326282 h 491006"/>
                <a:gd name="connsiteX8" fmla="*/ 551941 w 556757"/>
                <a:gd name="connsiteY8" fmla="*/ 183085 h 491006"/>
                <a:gd name="connsiteX9" fmla="*/ 349065 w 556757"/>
                <a:gd name="connsiteY9" fmla="*/ 3476 h 49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757" h="491006">
                  <a:moveTo>
                    <a:pt x="349065" y="3476"/>
                  </a:moveTo>
                  <a:cubicBezTo>
                    <a:pt x="319851" y="2248"/>
                    <a:pt x="290637" y="1430"/>
                    <a:pt x="261422" y="202"/>
                  </a:cubicBezTo>
                  <a:cubicBezTo>
                    <a:pt x="176214" y="-3071"/>
                    <a:pt x="86137" y="33342"/>
                    <a:pt x="40693" y="109441"/>
                  </a:cubicBezTo>
                  <a:cubicBezTo>
                    <a:pt x="7015" y="165493"/>
                    <a:pt x="-8403" y="228908"/>
                    <a:pt x="4581" y="294370"/>
                  </a:cubicBezTo>
                  <a:cubicBezTo>
                    <a:pt x="16753" y="356149"/>
                    <a:pt x="56517" y="415883"/>
                    <a:pt x="108859" y="450659"/>
                  </a:cubicBezTo>
                  <a:cubicBezTo>
                    <a:pt x="183112" y="500573"/>
                    <a:pt x="274407" y="502619"/>
                    <a:pt x="354340" y="465388"/>
                  </a:cubicBezTo>
                  <a:cubicBezTo>
                    <a:pt x="380714" y="453114"/>
                    <a:pt x="407493" y="440431"/>
                    <a:pt x="433867" y="428157"/>
                  </a:cubicBezTo>
                  <a:cubicBezTo>
                    <a:pt x="477283" y="407700"/>
                    <a:pt x="510960" y="368423"/>
                    <a:pt x="531654" y="326282"/>
                  </a:cubicBezTo>
                  <a:cubicBezTo>
                    <a:pt x="552753" y="283323"/>
                    <a:pt x="563708" y="230954"/>
                    <a:pt x="551941" y="183085"/>
                  </a:cubicBezTo>
                  <a:cubicBezTo>
                    <a:pt x="528814" y="88985"/>
                    <a:pt x="449692" y="7158"/>
                    <a:pt x="349065" y="3476"/>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grpSp>
      <p:sp>
        <p:nvSpPr>
          <p:cNvPr id="9" name="Gráfico 18">
            <a:extLst>
              <a:ext uri="{FF2B5EF4-FFF2-40B4-BE49-F238E27FC236}">
                <a16:creationId xmlns:a16="http://schemas.microsoft.com/office/drawing/2014/main" id="{498C893D-1551-4D49-693A-F07FA3E5C425}"/>
              </a:ext>
            </a:extLst>
          </p:cNvPr>
          <p:cNvSpPr/>
          <p:nvPr/>
        </p:nvSpPr>
        <p:spPr>
          <a:xfrm>
            <a:off x="20334897" y="762000"/>
            <a:ext cx="4042753" cy="4562639"/>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accent3">
              <a:lumMod val="40000"/>
              <a:lumOff val="60000"/>
            </a:schemeClr>
          </a:solidFill>
          <a:ln w="9486" cap="flat">
            <a:noFill/>
            <a:prstDash val="solid"/>
            <a:miter/>
          </a:ln>
        </p:spPr>
        <p:txBody>
          <a:bodyPr rtlCol="0" anchor="ctr"/>
          <a:lstStyle/>
          <a:p>
            <a:endParaRPr lang="es-SV">
              <a:latin typeface="Lato Light" panose="020F0302020204030203" pitchFamily="34" charset="0"/>
            </a:endParaRPr>
          </a:p>
        </p:txBody>
      </p:sp>
      <p:grpSp>
        <p:nvGrpSpPr>
          <p:cNvPr id="10" name="Grupo 9">
            <a:extLst>
              <a:ext uri="{FF2B5EF4-FFF2-40B4-BE49-F238E27FC236}">
                <a16:creationId xmlns:a16="http://schemas.microsoft.com/office/drawing/2014/main" id="{7F11A690-BA97-9ADA-ADC8-7825F19AFAEE}"/>
              </a:ext>
            </a:extLst>
          </p:cNvPr>
          <p:cNvGrpSpPr/>
          <p:nvPr/>
        </p:nvGrpSpPr>
        <p:grpSpPr>
          <a:xfrm>
            <a:off x="16076268" y="6084439"/>
            <a:ext cx="7099047" cy="7261438"/>
            <a:chOff x="1109288" y="474350"/>
            <a:chExt cx="4643576" cy="4749798"/>
          </a:xfrm>
        </p:grpSpPr>
        <p:sp>
          <p:nvSpPr>
            <p:cNvPr id="11" name="Forma libre 10">
              <a:extLst>
                <a:ext uri="{FF2B5EF4-FFF2-40B4-BE49-F238E27FC236}">
                  <a16:creationId xmlns:a16="http://schemas.microsoft.com/office/drawing/2014/main" id="{EE225989-2CEA-3C7E-26A1-D893A08F4EA1}"/>
                </a:ext>
              </a:extLst>
            </p:cNvPr>
            <p:cNvSpPr/>
            <p:nvPr/>
          </p:nvSpPr>
          <p:spPr>
            <a:xfrm>
              <a:off x="1198497" y="1900650"/>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5"/>
            </a:solidFill>
            <a:ln w="9525" cap="flat">
              <a:noFill/>
              <a:prstDash val="solid"/>
              <a:miter/>
            </a:ln>
          </p:spPr>
          <p:txBody>
            <a:bodyPr rtlCol="0" anchor="ctr"/>
            <a:lstStyle/>
            <a:p>
              <a:endParaRPr lang="es-SV">
                <a:latin typeface="Lato Light" panose="020F0302020204030203" pitchFamily="34" charset="0"/>
              </a:endParaRPr>
            </a:p>
          </p:txBody>
        </p:sp>
        <p:sp>
          <p:nvSpPr>
            <p:cNvPr id="12" name="Forma libre 11">
              <a:extLst>
                <a:ext uri="{FF2B5EF4-FFF2-40B4-BE49-F238E27FC236}">
                  <a16:creationId xmlns:a16="http://schemas.microsoft.com/office/drawing/2014/main" id="{310A8917-7CC7-C07A-8DED-EB2697B515D7}"/>
                </a:ext>
              </a:extLst>
            </p:cNvPr>
            <p:cNvSpPr/>
            <p:nvPr/>
          </p:nvSpPr>
          <p:spPr>
            <a:xfrm>
              <a:off x="1109288" y="1824150"/>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5">
                <a:lumMod val="50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13" name="Forma libre 12">
              <a:extLst>
                <a:ext uri="{FF2B5EF4-FFF2-40B4-BE49-F238E27FC236}">
                  <a16:creationId xmlns:a16="http://schemas.microsoft.com/office/drawing/2014/main" id="{52D9076A-31AA-F7AF-9350-D3CA67B2D39C}"/>
                </a:ext>
              </a:extLst>
            </p:cNvPr>
            <p:cNvSpPr/>
            <p:nvPr/>
          </p:nvSpPr>
          <p:spPr>
            <a:xfrm>
              <a:off x="3426779" y="474350"/>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tx2"/>
            </a:solidFill>
            <a:ln w="9525" cap="flat">
              <a:noFill/>
              <a:prstDash val="solid"/>
              <a:miter/>
            </a:ln>
          </p:spPr>
          <p:txBody>
            <a:bodyPr rtlCol="0" anchor="ctr"/>
            <a:lstStyle/>
            <a:p>
              <a:endParaRPr lang="es-SV" dirty="0">
                <a:latin typeface="Lato Light" panose="020F0302020204030203" pitchFamily="34" charset="0"/>
              </a:endParaRPr>
            </a:p>
          </p:txBody>
        </p:sp>
      </p:grpSp>
      <p:sp>
        <p:nvSpPr>
          <p:cNvPr id="14" name="CuadroTexto 13">
            <a:extLst>
              <a:ext uri="{FF2B5EF4-FFF2-40B4-BE49-F238E27FC236}">
                <a16:creationId xmlns:a16="http://schemas.microsoft.com/office/drawing/2014/main" id="{C3980979-D358-401A-FF2A-6579D5B33002}"/>
              </a:ext>
            </a:extLst>
          </p:cNvPr>
          <p:cNvSpPr txBox="1"/>
          <p:nvPr/>
        </p:nvSpPr>
        <p:spPr>
          <a:xfrm>
            <a:off x="5273582" y="800130"/>
            <a:ext cx="10802686" cy="1569660"/>
          </a:xfrm>
          <a:prstGeom prst="rect">
            <a:avLst/>
          </a:prstGeom>
          <a:noFill/>
        </p:spPr>
        <p:txBody>
          <a:bodyPr wrap="square" rtlCol="0" anchor="ctr">
            <a:spAutoFit/>
          </a:bodyPr>
          <a:lstStyle/>
          <a:p>
            <a:pPr algn="ctr"/>
            <a:r>
              <a:rPr lang="ar-IQ" sz="9600" dirty="0" smtClean="0">
                <a:solidFill>
                  <a:schemeClr val="bg1"/>
                </a:solidFill>
                <a:latin typeface="Titan One" panose="02000000000000000000" pitchFamily="2" charset="0"/>
              </a:rPr>
              <a:t>تغذية الرياضي قبل الجهد </a:t>
            </a:r>
            <a:endParaRPr lang="es-SV" sz="9600" dirty="0">
              <a:solidFill>
                <a:schemeClr val="bg1"/>
              </a:solidFill>
              <a:latin typeface="Titan One" panose="02000000000000000000" pitchFamily="2" charset="0"/>
            </a:endParaRPr>
          </a:p>
        </p:txBody>
      </p:sp>
      <p:sp>
        <p:nvSpPr>
          <p:cNvPr id="15" name="TextBox 14"/>
          <p:cNvSpPr txBox="1"/>
          <p:nvPr/>
        </p:nvSpPr>
        <p:spPr>
          <a:xfrm>
            <a:off x="744986" y="3334713"/>
            <a:ext cx="16501036" cy="7821060"/>
          </a:xfrm>
          <a:prstGeom prst="rect">
            <a:avLst/>
          </a:prstGeom>
          <a:noFill/>
        </p:spPr>
        <p:txBody>
          <a:bodyPr wrap="square" rtlCol="0">
            <a:spAutoFit/>
          </a:bodyPr>
          <a:lstStyle/>
          <a:p>
            <a:pPr algn="ctr" rtl="1"/>
            <a:r>
              <a:rPr lang="en-US" dirty="0">
                <a:solidFill>
                  <a:schemeClr val="tx2"/>
                </a:solidFill>
              </a:rPr>
              <a:t>- </a:t>
            </a:r>
            <a:r>
              <a:rPr lang="ar-SA" dirty="0">
                <a:solidFill>
                  <a:schemeClr val="tx2"/>
                </a:solidFill>
              </a:rPr>
              <a:t>يجب أن تكون آخر وجبة يتناولها الرياضى قبل 3-4 ساعات من بدء النشاط؛ لأن الوجبة الغذائية المتأخرة تسبب استهلاك كمية كبيرة من الدم فى الجهاز الهضمى ( 3/2 ) لإتمام عملية الهضم، مما يسبب نقصاً في  كمية الدم الوارد إلى الجهاز العضلي وبالتالي قصور في نشاط العضلات</a:t>
            </a:r>
            <a:endParaRPr lang="en-US" dirty="0">
              <a:solidFill>
                <a:schemeClr val="tx2"/>
              </a:solidFill>
            </a:endParaRPr>
          </a:p>
          <a:p>
            <a:pPr algn="ctr" rtl="1"/>
            <a:r>
              <a:rPr lang="en-US" dirty="0">
                <a:solidFill>
                  <a:schemeClr val="tx2"/>
                </a:solidFill>
              </a:rPr>
              <a:t>- </a:t>
            </a:r>
            <a:r>
              <a:rPr lang="ar-SA" dirty="0">
                <a:solidFill>
                  <a:schemeClr val="tx2"/>
                </a:solidFill>
              </a:rPr>
              <a:t>يجب أن تحتوى المواد الغذائية على نسبة عالية وملائمة من الكربوهيدرات إضافة إلى الفيتامينات، ويمكن تناول الكربوهيدراتقبل المنافسة بساعة أو ساعتين لسرعة هضمها</a:t>
            </a:r>
            <a:r>
              <a:rPr lang="en-US" dirty="0">
                <a:solidFill>
                  <a:schemeClr val="tx2"/>
                </a:solidFill>
              </a:rPr>
              <a:t>.</a:t>
            </a:r>
          </a:p>
          <a:p>
            <a:pPr algn="ctr" rtl="1"/>
            <a:r>
              <a:rPr lang="en-US" dirty="0">
                <a:solidFill>
                  <a:schemeClr val="tx2"/>
                </a:solidFill>
              </a:rPr>
              <a:t>-</a:t>
            </a:r>
            <a:r>
              <a:rPr lang="ar-SA" dirty="0">
                <a:solidFill>
                  <a:schemeClr val="tx2"/>
                </a:solidFill>
              </a:rPr>
              <a:t>أخذ سكريات سريعة الامتصاص والتمثيل ويفضل أخذها على شكل سوائل قبل السباق بنصف ساعة؛ لأن هذه المواد تزيد من خزن الكلاكوجين</a:t>
            </a:r>
            <a:r>
              <a:rPr lang="en-US" dirty="0">
                <a:solidFill>
                  <a:schemeClr val="tx2"/>
                </a:solidFill>
              </a:rPr>
              <a:t>.</a:t>
            </a:r>
          </a:p>
          <a:p>
            <a:pPr algn="ctr" rtl="1"/>
            <a:r>
              <a:rPr lang="en-US" dirty="0">
                <a:solidFill>
                  <a:schemeClr val="tx2"/>
                </a:solidFill>
              </a:rPr>
              <a:t>. </a:t>
            </a:r>
            <a:r>
              <a:rPr lang="ar-SA" dirty="0">
                <a:solidFill>
                  <a:schemeClr val="tx2"/>
                </a:solidFill>
              </a:rPr>
              <a:t>يجب على الرياضي خفض نسبة البروتينات في الطعام قبل ثلاثة أيام من السباق؛ لأن النسب العالية تؤدى إلى التشنج العضلي وآلام المفاصل</a:t>
            </a:r>
            <a:endParaRPr lang="en-US" dirty="0">
              <a:solidFill>
                <a:schemeClr val="tx2"/>
              </a:solidFill>
            </a:endParaRPr>
          </a:p>
          <a:p>
            <a:pPr algn="ctr" rtl="1"/>
            <a:r>
              <a:rPr lang="en-US" dirty="0">
                <a:solidFill>
                  <a:schemeClr val="tx2"/>
                </a:solidFill>
              </a:rPr>
              <a:t>- </a:t>
            </a:r>
            <a:r>
              <a:rPr lang="ar-SA" dirty="0">
                <a:solidFill>
                  <a:schemeClr val="tx2"/>
                </a:solidFill>
              </a:rPr>
              <a:t>تجنب الأغذية التي تهضم بصعوبة مثل الدهون واللحوم إذ تحتاج إلى 4-3 ساعات قبل المسابقة كي تهضم</a:t>
            </a:r>
            <a:r>
              <a:rPr lang="en-US" dirty="0">
                <a:solidFill>
                  <a:schemeClr val="tx2"/>
                </a:solidFill>
              </a:rPr>
              <a:t> .</a:t>
            </a:r>
          </a:p>
          <a:p>
            <a:pPr algn="ctr" rtl="1"/>
            <a:r>
              <a:rPr lang="en-US" dirty="0">
                <a:solidFill>
                  <a:schemeClr val="tx2"/>
                </a:solidFill>
              </a:rPr>
              <a:t>- </a:t>
            </a:r>
            <a:r>
              <a:rPr lang="ar-SA" dirty="0">
                <a:solidFill>
                  <a:schemeClr val="tx2"/>
                </a:solidFill>
              </a:rPr>
              <a:t>تجنب المشروبات الغازية والتي تحتاج إلى 30 دقيقة كي تهضم . الامتناع عن الأغذية المالحة لأنها تسبب العطش وتناول كميات كبيرة من السوائل، مما يؤثر على الجهاز البولى ويرهقه</a:t>
            </a:r>
            <a:r>
              <a:rPr lang="en-US" dirty="0">
                <a:solidFill>
                  <a:schemeClr val="tx2"/>
                </a:solidFill>
              </a:rPr>
              <a:t>.</a:t>
            </a:r>
          </a:p>
          <a:p>
            <a:pPr algn="ctr" rtl="1"/>
            <a:r>
              <a:rPr lang="en-US" dirty="0">
                <a:solidFill>
                  <a:schemeClr val="tx2"/>
                </a:solidFill>
              </a:rPr>
              <a:t>- </a:t>
            </a:r>
            <a:r>
              <a:rPr lang="ar-SA" dirty="0">
                <a:solidFill>
                  <a:schemeClr val="tx2"/>
                </a:solidFill>
              </a:rPr>
              <a:t>الامتناع عن المنبهات مثل الشاى والقهوة، كذلك المواد الغذائية التي تسبب الغازات</a:t>
            </a:r>
            <a:r>
              <a:rPr lang="en-US" dirty="0">
                <a:solidFill>
                  <a:schemeClr val="tx2"/>
                </a:solidFill>
              </a:rPr>
              <a:t>.</a:t>
            </a:r>
          </a:p>
          <a:p>
            <a:pPr algn="ctr" rtl="1"/>
            <a:r>
              <a:rPr lang="ar-SA" dirty="0">
                <a:solidFill>
                  <a:schemeClr val="tx2"/>
                </a:solidFill>
              </a:rPr>
              <a:t>الامتناع عن المشروبات الروحية وكذلك يُمنع التدخين لكونهما يؤثران سلبيا على النشاط الرياضي</a:t>
            </a:r>
            <a:r>
              <a:rPr lang="en-US" dirty="0">
                <a:solidFill>
                  <a:schemeClr val="tx2"/>
                </a:solidFill>
              </a:rPr>
              <a:t> .</a:t>
            </a:r>
          </a:p>
        </p:txBody>
      </p:sp>
    </p:spTree>
    <p:extLst>
      <p:ext uri="{BB962C8B-B14F-4D97-AF65-F5344CB8AC3E}">
        <p14:creationId xmlns:p14="http://schemas.microsoft.com/office/powerpoint/2010/main" val="2710808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áfico 37">
            <a:extLst>
              <a:ext uri="{FF2B5EF4-FFF2-40B4-BE49-F238E27FC236}">
                <a16:creationId xmlns:a16="http://schemas.microsoft.com/office/drawing/2014/main" id="{54362950-6358-8DBC-4CBB-D94C5258B081}"/>
              </a:ext>
            </a:extLst>
          </p:cNvPr>
          <p:cNvSpPr/>
          <p:nvPr/>
        </p:nvSpPr>
        <p:spPr>
          <a:xfrm rot="10800000">
            <a:off x="-1434836" y="588541"/>
            <a:ext cx="6634717" cy="7487922"/>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accent2"/>
          </a:solidFill>
          <a:ln w="9486" cap="flat">
            <a:noFill/>
            <a:prstDash val="solid"/>
            <a:miter/>
          </a:ln>
        </p:spPr>
        <p:txBody>
          <a:bodyPr rtlCol="0" anchor="ctr"/>
          <a:lstStyle/>
          <a:p>
            <a:endParaRPr lang="es-SV">
              <a:latin typeface="Lato Light" panose="020F0302020204030203" pitchFamily="34" charset="0"/>
            </a:endParaRPr>
          </a:p>
        </p:txBody>
      </p:sp>
      <p:sp>
        <p:nvSpPr>
          <p:cNvPr id="11" name="Freeform: Shape 10">
            <a:extLst>
              <a:ext uri="{FF2B5EF4-FFF2-40B4-BE49-F238E27FC236}">
                <a16:creationId xmlns:a16="http://schemas.microsoft.com/office/drawing/2014/main" id="{9D4BF676-AD2A-8C22-FF59-C8D686885D53}"/>
              </a:ext>
            </a:extLst>
          </p:cNvPr>
          <p:cNvSpPr/>
          <p:nvPr/>
        </p:nvSpPr>
        <p:spPr>
          <a:xfrm rot="1001185">
            <a:off x="20759769" y="1428554"/>
            <a:ext cx="3879821" cy="3834607"/>
          </a:xfrm>
          <a:custGeom>
            <a:avLst/>
            <a:gdLst>
              <a:gd name="connsiteX0" fmla="*/ 1168909 w 3879821"/>
              <a:gd name="connsiteY0" fmla="*/ 2966287 h 3834607"/>
              <a:gd name="connsiteX1" fmla="*/ 1284828 w 3879821"/>
              <a:gd name="connsiteY1" fmla="*/ 2937583 h 3834607"/>
              <a:gd name="connsiteX2" fmla="*/ 1518859 w 3879821"/>
              <a:gd name="connsiteY2" fmla="*/ 2885734 h 3834607"/>
              <a:gd name="connsiteX3" fmla="*/ 1892303 w 3879821"/>
              <a:gd name="connsiteY3" fmla="*/ 2938134 h 3834607"/>
              <a:gd name="connsiteX4" fmla="*/ 1553988 w 3879821"/>
              <a:gd name="connsiteY4" fmla="*/ 3107001 h 3834607"/>
              <a:gd name="connsiteX5" fmla="*/ 1315783 w 3879821"/>
              <a:gd name="connsiteY5" fmla="*/ 3132981 h 3834607"/>
              <a:gd name="connsiteX6" fmla="*/ 1082078 w 3879821"/>
              <a:gd name="connsiteY6" fmla="*/ 3125606 h 3834607"/>
              <a:gd name="connsiteX7" fmla="*/ 1064516 w 3879821"/>
              <a:gd name="connsiteY7" fmla="*/ 3019926 h 3834607"/>
              <a:gd name="connsiteX8" fmla="*/ 1168909 w 3879821"/>
              <a:gd name="connsiteY8" fmla="*/ 2966287 h 3834607"/>
              <a:gd name="connsiteX9" fmla="*/ 1576906 w 3879821"/>
              <a:gd name="connsiteY9" fmla="*/ 2478608 h 3834607"/>
              <a:gd name="connsiteX10" fmla="*/ 1634338 w 3879821"/>
              <a:gd name="connsiteY10" fmla="*/ 2464335 h 3834607"/>
              <a:gd name="connsiteX11" fmla="*/ 1903061 w 3879821"/>
              <a:gd name="connsiteY11" fmla="*/ 2403899 h 3834607"/>
              <a:gd name="connsiteX12" fmla="*/ 2191758 w 3879821"/>
              <a:gd name="connsiteY12" fmla="*/ 2344123 h 3834607"/>
              <a:gd name="connsiteX13" fmla="*/ 2399118 w 3879821"/>
              <a:gd name="connsiteY13" fmla="*/ 2388047 h 3834607"/>
              <a:gd name="connsiteX14" fmla="*/ 2414375 w 3879821"/>
              <a:gd name="connsiteY14" fmla="*/ 2479416 h 3834607"/>
              <a:gd name="connsiteX15" fmla="*/ 2414267 w 3879821"/>
              <a:gd name="connsiteY15" fmla="*/ 2479526 h 3834607"/>
              <a:gd name="connsiteX16" fmla="*/ 2211079 w 3879821"/>
              <a:gd name="connsiteY16" fmla="*/ 2592362 h 3834607"/>
              <a:gd name="connsiteX17" fmla="*/ 1938625 w 3879821"/>
              <a:gd name="connsiteY17" fmla="*/ 2628910 h 3834607"/>
              <a:gd name="connsiteX18" fmla="*/ 1645864 w 3879821"/>
              <a:gd name="connsiteY18" fmla="*/ 2662816 h 3834607"/>
              <a:gd name="connsiteX19" fmla="*/ 1442898 w 3879821"/>
              <a:gd name="connsiteY19" fmla="*/ 2638928 h 3834607"/>
              <a:gd name="connsiteX20" fmla="*/ 1429285 w 3879821"/>
              <a:gd name="connsiteY20" fmla="*/ 2559447 h 3834607"/>
              <a:gd name="connsiteX21" fmla="*/ 1576906 w 3879821"/>
              <a:gd name="connsiteY21" fmla="*/ 2478608 h 3834607"/>
              <a:gd name="connsiteX22" fmla="*/ 1912281 w 3879821"/>
              <a:gd name="connsiteY22" fmla="*/ 1981949 h 3834607"/>
              <a:gd name="connsiteX23" fmla="*/ 2399337 w 3879821"/>
              <a:gd name="connsiteY23" fmla="*/ 1883424 h 3834607"/>
              <a:gd name="connsiteX24" fmla="*/ 2878930 w 3879821"/>
              <a:gd name="connsiteY24" fmla="*/ 1807465 h 3834607"/>
              <a:gd name="connsiteX25" fmla="*/ 2913837 w 3879821"/>
              <a:gd name="connsiteY25" fmla="*/ 2025102 h 3834607"/>
              <a:gd name="connsiteX26" fmla="*/ 2433037 w 3879821"/>
              <a:gd name="connsiteY26" fmla="*/ 2095996 h 3834607"/>
              <a:gd name="connsiteX27" fmla="*/ 1938406 w 3879821"/>
              <a:gd name="connsiteY27" fmla="*/ 2147074 h 3834607"/>
              <a:gd name="connsiteX28" fmla="*/ 1912281 w 3879821"/>
              <a:gd name="connsiteY28" fmla="*/ 1981949 h 3834607"/>
              <a:gd name="connsiteX29" fmla="*/ 2875638 w 3879821"/>
              <a:gd name="connsiteY29" fmla="*/ 1301096 h 3834607"/>
              <a:gd name="connsiteX30" fmla="*/ 3067189 w 3879821"/>
              <a:gd name="connsiteY30" fmla="*/ 1291946 h 3834607"/>
              <a:gd name="connsiteX31" fmla="*/ 3113402 w 3879821"/>
              <a:gd name="connsiteY31" fmla="*/ 1475015 h 3834607"/>
              <a:gd name="connsiteX32" fmla="*/ 2742922 w 3879821"/>
              <a:gd name="connsiteY32" fmla="*/ 1598088 h 3834607"/>
              <a:gd name="connsiteX33" fmla="*/ 2354550 w 3879821"/>
              <a:gd name="connsiteY33" fmla="*/ 1659184 h 3834607"/>
              <a:gd name="connsiteX34" fmla="*/ 2319534 w 3879821"/>
              <a:gd name="connsiteY34" fmla="*/ 1516735 h 3834607"/>
              <a:gd name="connsiteX35" fmla="*/ 2688367 w 3879821"/>
              <a:gd name="connsiteY35" fmla="*/ 1371755 h 3834607"/>
              <a:gd name="connsiteX36" fmla="*/ 2875638 w 3879821"/>
              <a:gd name="connsiteY36" fmla="*/ 1301096 h 3834607"/>
              <a:gd name="connsiteX37" fmla="*/ 3260633 w 3879821"/>
              <a:gd name="connsiteY37" fmla="*/ 876050 h 3834607"/>
              <a:gd name="connsiteX38" fmla="*/ 3459292 w 3879821"/>
              <a:gd name="connsiteY38" fmla="*/ 831576 h 3834607"/>
              <a:gd name="connsiteX39" fmla="*/ 3847114 w 3879821"/>
              <a:gd name="connsiteY39" fmla="*/ 802624 h 3834607"/>
              <a:gd name="connsiteX40" fmla="*/ 3866436 w 3879821"/>
              <a:gd name="connsiteY40" fmla="*/ 915129 h 3834607"/>
              <a:gd name="connsiteX41" fmla="*/ 3490577 w 3879821"/>
              <a:gd name="connsiteY41" fmla="*/ 1028625 h 3834607"/>
              <a:gd name="connsiteX42" fmla="*/ 3094081 w 3879821"/>
              <a:gd name="connsiteY42" fmla="*/ 1044367 h 3834607"/>
              <a:gd name="connsiteX43" fmla="*/ 3080251 w 3879821"/>
              <a:gd name="connsiteY43" fmla="*/ 961474 h 3834607"/>
              <a:gd name="connsiteX44" fmla="*/ 3260633 w 3879821"/>
              <a:gd name="connsiteY44" fmla="*/ 876050 h 3834607"/>
              <a:gd name="connsiteX45" fmla="*/ 537768 w 3879821"/>
              <a:gd name="connsiteY45" fmla="*/ 1586734 h 3834607"/>
              <a:gd name="connsiteX46" fmla="*/ 656384 w 3879821"/>
              <a:gd name="connsiteY46" fmla="*/ 1666340 h 3834607"/>
              <a:gd name="connsiteX47" fmla="*/ 664397 w 3879821"/>
              <a:gd name="connsiteY47" fmla="*/ 2074970 h 3834607"/>
              <a:gd name="connsiteX48" fmla="*/ 607644 w 3879821"/>
              <a:gd name="connsiteY48" fmla="*/ 2470170 h 3834607"/>
              <a:gd name="connsiteX49" fmla="*/ 607755 w 3879821"/>
              <a:gd name="connsiteY49" fmla="*/ 2470169 h 3834607"/>
              <a:gd name="connsiteX50" fmla="*/ 474603 w 3879821"/>
              <a:gd name="connsiteY50" fmla="*/ 2456959 h 3834607"/>
              <a:gd name="connsiteX51" fmla="*/ 439475 w 3879821"/>
              <a:gd name="connsiteY51" fmla="*/ 2052623 h 3834607"/>
              <a:gd name="connsiteX52" fmla="*/ 470431 w 3879821"/>
              <a:gd name="connsiteY52" fmla="*/ 1647846 h 3834607"/>
              <a:gd name="connsiteX53" fmla="*/ 537768 w 3879821"/>
              <a:gd name="connsiteY53" fmla="*/ 1586734 h 3834607"/>
              <a:gd name="connsiteX54" fmla="*/ 2351461 w 3879821"/>
              <a:gd name="connsiteY54" fmla="*/ 908149 h 3834607"/>
              <a:gd name="connsiteX55" fmla="*/ 2463553 w 3879821"/>
              <a:gd name="connsiteY55" fmla="*/ 875279 h 3834607"/>
              <a:gd name="connsiteX56" fmla="*/ 2560373 w 3879821"/>
              <a:gd name="connsiteY56" fmla="*/ 1031378 h 3834607"/>
              <a:gd name="connsiteX57" fmla="*/ 2218984 w 3879821"/>
              <a:gd name="connsiteY57" fmla="*/ 1335648 h 3834607"/>
              <a:gd name="connsiteX58" fmla="*/ 1851358 w 3879821"/>
              <a:gd name="connsiteY58" fmla="*/ 1625168 h 3834607"/>
              <a:gd name="connsiteX59" fmla="*/ 1183069 w 3879821"/>
              <a:gd name="connsiteY59" fmla="*/ 2277082 h 3834607"/>
              <a:gd name="connsiteX60" fmla="*/ 607756 w 3879821"/>
              <a:gd name="connsiteY60" fmla="*/ 3016072 h 3834607"/>
              <a:gd name="connsiteX61" fmla="*/ 115320 w 3879821"/>
              <a:gd name="connsiteY61" fmla="*/ 3806472 h 3834607"/>
              <a:gd name="connsiteX62" fmla="*/ 2364 w 3879821"/>
              <a:gd name="connsiteY62" fmla="*/ 3746697 h 3834607"/>
              <a:gd name="connsiteX63" fmla="*/ 412800 w 3879821"/>
              <a:gd name="connsiteY63" fmla="*/ 2877808 h 3834607"/>
              <a:gd name="connsiteX64" fmla="*/ 981308 w 3879821"/>
              <a:gd name="connsiteY64" fmla="*/ 2090050 h 3834607"/>
              <a:gd name="connsiteX65" fmla="*/ 1665186 w 3879821"/>
              <a:gd name="connsiteY65" fmla="*/ 1397295 h 3834607"/>
              <a:gd name="connsiteX66" fmla="*/ 2351461 w 3879821"/>
              <a:gd name="connsiteY66" fmla="*/ 908149 h 3834607"/>
              <a:gd name="connsiteX67" fmla="*/ 3356824 w 3879821"/>
              <a:gd name="connsiteY67" fmla="*/ 296557 h 3834607"/>
              <a:gd name="connsiteX68" fmla="*/ 3501554 w 3879821"/>
              <a:gd name="connsiteY68" fmla="*/ 288204 h 3834607"/>
              <a:gd name="connsiteX69" fmla="*/ 3551279 w 3879821"/>
              <a:gd name="connsiteY69" fmla="*/ 396857 h 3834607"/>
              <a:gd name="connsiteX70" fmla="*/ 3204951 w 3879821"/>
              <a:gd name="connsiteY70" fmla="*/ 596657 h 3834607"/>
              <a:gd name="connsiteX71" fmla="*/ 2849622 w 3879821"/>
              <a:gd name="connsiteY71" fmla="*/ 682412 h 3834607"/>
              <a:gd name="connsiteX72" fmla="*/ 2830629 w 3879821"/>
              <a:gd name="connsiteY72" fmla="*/ 640911 h 3834607"/>
              <a:gd name="connsiteX73" fmla="*/ 3128111 w 3879821"/>
              <a:gd name="connsiteY73" fmla="*/ 422946 h 3834607"/>
              <a:gd name="connsiteX74" fmla="*/ 3356824 w 3879821"/>
              <a:gd name="connsiteY74" fmla="*/ 296557 h 3834607"/>
              <a:gd name="connsiteX75" fmla="*/ 1153641 w 3879821"/>
              <a:gd name="connsiteY75" fmla="*/ 943059 h 3834607"/>
              <a:gd name="connsiteX76" fmla="*/ 1262874 w 3879821"/>
              <a:gd name="connsiteY76" fmla="*/ 1024223 h 3834607"/>
              <a:gd name="connsiteX77" fmla="*/ 1195143 w 3879821"/>
              <a:gd name="connsiteY77" fmla="*/ 1324750 h 3834607"/>
              <a:gd name="connsiteX78" fmla="*/ 1195144 w 3879821"/>
              <a:gd name="connsiteY78" fmla="*/ 1324640 h 3834607"/>
              <a:gd name="connsiteX79" fmla="*/ 1052001 w 3879821"/>
              <a:gd name="connsiteY79" fmla="*/ 1579703 h 3834607"/>
              <a:gd name="connsiteX80" fmla="*/ 959684 w 3879821"/>
              <a:gd name="connsiteY80" fmla="*/ 1557686 h 3834607"/>
              <a:gd name="connsiteX81" fmla="*/ 984163 w 3879821"/>
              <a:gd name="connsiteY81" fmla="*/ 1264645 h 3834607"/>
              <a:gd name="connsiteX82" fmla="*/ 1109301 w 3879821"/>
              <a:gd name="connsiteY82" fmla="*/ 965659 h 3834607"/>
              <a:gd name="connsiteX83" fmla="*/ 1153641 w 3879821"/>
              <a:gd name="connsiteY83" fmla="*/ 943059 h 3834607"/>
              <a:gd name="connsiteX84" fmla="*/ 2827666 w 3879821"/>
              <a:gd name="connsiteY84" fmla="*/ 7051 h 3834607"/>
              <a:gd name="connsiteX85" fmla="*/ 2968283 w 3879821"/>
              <a:gd name="connsiteY85" fmla="*/ 108988 h 3834607"/>
              <a:gd name="connsiteX86" fmla="*/ 2785296 w 3879821"/>
              <a:gd name="connsiteY86" fmla="*/ 380124 h 3834607"/>
              <a:gd name="connsiteX87" fmla="*/ 2538747 w 3879821"/>
              <a:gd name="connsiteY87" fmla="*/ 606456 h 3834607"/>
              <a:gd name="connsiteX88" fmla="*/ 2450929 w 3879821"/>
              <a:gd name="connsiteY88" fmla="*/ 523783 h 3834607"/>
              <a:gd name="connsiteX89" fmla="*/ 2611636 w 3879821"/>
              <a:gd name="connsiteY89" fmla="*/ 243731 h 3834607"/>
              <a:gd name="connsiteX90" fmla="*/ 2827666 w 3879821"/>
              <a:gd name="connsiteY90" fmla="*/ 7051 h 3834607"/>
              <a:gd name="connsiteX91" fmla="*/ 1933278 w 3879821"/>
              <a:gd name="connsiteY91" fmla="*/ 264728 h 3834607"/>
              <a:gd name="connsiteX92" fmla="*/ 2055642 w 3879821"/>
              <a:gd name="connsiteY92" fmla="*/ 358767 h 3834607"/>
              <a:gd name="connsiteX93" fmla="*/ 1920184 w 3879821"/>
              <a:gd name="connsiteY93" fmla="*/ 719400 h 3834607"/>
              <a:gd name="connsiteX94" fmla="*/ 1720728 w 3879821"/>
              <a:gd name="connsiteY94" fmla="*/ 1032478 h 3834607"/>
              <a:gd name="connsiteX95" fmla="*/ 1720620 w 3879821"/>
              <a:gd name="connsiteY95" fmla="*/ 1032368 h 3834607"/>
              <a:gd name="connsiteX96" fmla="*/ 1595700 w 3879821"/>
              <a:gd name="connsiteY96" fmla="*/ 965326 h 3834607"/>
              <a:gd name="connsiteX97" fmla="*/ 1716887 w 3879821"/>
              <a:gd name="connsiteY97" fmla="*/ 603042 h 3834607"/>
              <a:gd name="connsiteX98" fmla="*/ 1909097 w 3879821"/>
              <a:gd name="connsiteY98" fmla="*/ 280057 h 3834607"/>
              <a:gd name="connsiteX99" fmla="*/ 1933278 w 3879821"/>
              <a:gd name="connsiteY99" fmla="*/ 264728 h 383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79821" h="3834607">
                <a:moveTo>
                  <a:pt x="1168909" y="2966287"/>
                </a:moveTo>
                <a:cubicBezTo>
                  <a:pt x="1206835" y="2954618"/>
                  <a:pt x="1246682" y="2947105"/>
                  <a:pt x="1284828" y="2937583"/>
                </a:cubicBezTo>
                <a:cubicBezTo>
                  <a:pt x="1362435" y="2918209"/>
                  <a:pt x="1440593" y="2902136"/>
                  <a:pt x="1518859" y="2885734"/>
                </a:cubicBezTo>
                <a:cubicBezTo>
                  <a:pt x="1614690" y="2865698"/>
                  <a:pt x="1866068" y="2772678"/>
                  <a:pt x="1892303" y="2938134"/>
                </a:cubicBezTo>
                <a:cubicBezTo>
                  <a:pt x="1918428" y="3102488"/>
                  <a:pt x="1652452" y="3095112"/>
                  <a:pt x="1553988" y="3107001"/>
                </a:cubicBezTo>
                <a:cubicBezTo>
                  <a:pt x="1474622" y="3116579"/>
                  <a:pt x="1395476" y="3126377"/>
                  <a:pt x="1315783" y="3132981"/>
                </a:cubicBezTo>
                <a:cubicBezTo>
                  <a:pt x="1237625" y="3139366"/>
                  <a:pt x="1156174" y="3155549"/>
                  <a:pt x="1082078" y="3125606"/>
                </a:cubicBezTo>
                <a:cubicBezTo>
                  <a:pt x="1038389" y="3107882"/>
                  <a:pt x="1028619" y="3050750"/>
                  <a:pt x="1064516" y="3019926"/>
                </a:cubicBezTo>
                <a:cubicBezTo>
                  <a:pt x="1094978" y="2993781"/>
                  <a:pt x="1130982" y="2977956"/>
                  <a:pt x="1168909" y="2966287"/>
                </a:cubicBezTo>
                <a:close/>
                <a:moveTo>
                  <a:pt x="1576906" y="2478608"/>
                </a:moveTo>
                <a:cubicBezTo>
                  <a:pt x="1595541" y="2473671"/>
                  <a:pt x="1614744" y="2469206"/>
                  <a:pt x="1634338" y="2464335"/>
                </a:cubicBezTo>
                <a:cubicBezTo>
                  <a:pt x="1723583" y="2442098"/>
                  <a:pt x="1813046" y="2422503"/>
                  <a:pt x="1903061" y="2403899"/>
                </a:cubicBezTo>
                <a:cubicBezTo>
                  <a:pt x="1999219" y="2383974"/>
                  <a:pt x="2095269" y="2362618"/>
                  <a:pt x="2191758" y="2344123"/>
                </a:cubicBezTo>
                <a:cubicBezTo>
                  <a:pt x="2280234" y="2327060"/>
                  <a:pt x="2330838" y="2323539"/>
                  <a:pt x="2399118" y="2388047"/>
                </a:cubicBezTo>
                <a:cubicBezTo>
                  <a:pt x="2419974" y="2407752"/>
                  <a:pt x="2427549" y="2453877"/>
                  <a:pt x="2414375" y="2479416"/>
                </a:cubicBezTo>
                <a:lnTo>
                  <a:pt x="2414267" y="2479526"/>
                </a:lnTo>
                <a:cubicBezTo>
                  <a:pt x="2367284" y="2570565"/>
                  <a:pt x="2307568" y="2579372"/>
                  <a:pt x="2211079" y="2592362"/>
                </a:cubicBezTo>
                <a:cubicBezTo>
                  <a:pt x="2120297" y="2604471"/>
                  <a:pt x="2029407" y="2616690"/>
                  <a:pt x="1938625" y="2628910"/>
                </a:cubicBezTo>
                <a:cubicBezTo>
                  <a:pt x="1841258" y="2642010"/>
                  <a:pt x="1743891" y="2655110"/>
                  <a:pt x="1645864" y="2662816"/>
                </a:cubicBezTo>
                <a:cubicBezTo>
                  <a:pt x="1571658" y="2668650"/>
                  <a:pt x="1509090" y="2676576"/>
                  <a:pt x="1442898" y="2638928"/>
                </a:cubicBezTo>
                <a:cubicBezTo>
                  <a:pt x="1418198" y="2624837"/>
                  <a:pt x="1410405" y="2581133"/>
                  <a:pt x="1429285" y="2559447"/>
                </a:cubicBezTo>
                <a:cubicBezTo>
                  <a:pt x="1470203" y="2512469"/>
                  <a:pt x="1520998" y="2493418"/>
                  <a:pt x="1576906" y="2478608"/>
                </a:cubicBezTo>
                <a:close/>
                <a:moveTo>
                  <a:pt x="1912281" y="1981949"/>
                </a:moveTo>
                <a:lnTo>
                  <a:pt x="2399337" y="1883424"/>
                </a:lnTo>
                <a:cubicBezTo>
                  <a:pt x="2552578" y="1852380"/>
                  <a:pt x="2721847" y="1797559"/>
                  <a:pt x="2878930" y="1807465"/>
                </a:cubicBezTo>
                <a:cubicBezTo>
                  <a:pt x="2990128" y="1814511"/>
                  <a:pt x="3019876" y="1984480"/>
                  <a:pt x="2913837" y="2025102"/>
                </a:cubicBezTo>
                <a:cubicBezTo>
                  <a:pt x="2766523" y="2081465"/>
                  <a:pt x="2589133" y="2079923"/>
                  <a:pt x="2433037" y="2095996"/>
                </a:cubicBezTo>
                <a:cubicBezTo>
                  <a:pt x="2268161" y="2113058"/>
                  <a:pt x="2103282" y="2130011"/>
                  <a:pt x="1938406" y="2147074"/>
                </a:cubicBezTo>
                <a:cubicBezTo>
                  <a:pt x="1831927" y="2158083"/>
                  <a:pt x="1806570" y="2003305"/>
                  <a:pt x="1912281" y="1981949"/>
                </a:cubicBezTo>
                <a:close/>
                <a:moveTo>
                  <a:pt x="2875638" y="1301096"/>
                </a:moveTo>
                <a:cubicBezTo>
                  <a:pt x="2941665" y="1280689"/>
                  <a:pt x="3008405" y="1270534"/>
                  <a:pt x="3067189" y="1291946"/>
                </a:cubicBezTo>
                <a:cubicBezTo>
                  <a:pt x="3149078" y="1321888"/>
                  <a:pt x="3166970" y="1410065"/>
                  <a:pt x="3113402" y="1475015"/>
                </a:cubicBezTo>
                <a:cubicBezTo>
                  <a:pt x="3034147" y="1571117"/>
                  <a:pt x="2858513" y="1574970"/>
                  <a:pt x="2742922" y="1598088"/>
                </a:cubicBezTo>
                <a:cubicBezTo>
                  <a:pt x="2615368" y="1623517"/>
                  <a:pt x="2485179" y="1658083"/>
                  <a:pt x="2354550" y="1659184"/>
                </a:cubicBezTo>
                <a:cubicBezTo>
                  <a:pt x="2277382" y="1659844"/>
                  <a:pt x="2256414" y="1553283"/>
                  <a:pt x="2319534" y="1516735"/>
                </a:cubicBezTo>
                <a:cubicBezTo>
                  <a:pt x="2433038" y="1450906"/>
                  <a:pt x="2565092" y="1414909"/>
                  <a:pt x="2688367" y="1371755"/>
                </a:cubicBezTo>
                <a:cubicBezTo>
                  <a:pt x="2744296" y="1352161"/>
                  <a:pt x="2809609" y="1321503"/>
                  <a:pt x="2875638" y="1301096"/>
                </a:cubicBezTo>
                <a:close/>
                <a:moveTo>
                  <a:pt x="3260633" y="876050"/>
                </a:moveTo>
                <a:cubicBezTo>
                  <a:pt x="3328114" y="857583"/>
                  <a:pt x="3398643" y="845942"/>
                  <a:pt x="3459292" y="831576"/>
                </a:cubicBezTo>
                <a:cubicBezTo>
                  <a:pt x="3569063" y="805597"/>
                  <a:pt x="3750078" y="719951"/>
                  <a:pt x="3847114" y="802624"/>
                </a:cubicBezTo>
                <a:cubicBezTo>
                  <a:pt x="3883779" y="833778"/>
                  <a:pt x="3888718" y="874068"/>
                  <a:pt x="3866436" y="915129"/>
                </a:cubicBezTo>
                <a:cubicBezTo>
                  <a:pt x="3806061" y="1026644"/>
                  <a:pt x="3602434" y="1012773"/>
                  <a:pt x="3490577" y="1028625"/>
                </a:cubicBezTo>
                <a:cubicBezTo>
                  <a:pt x="3367413" y="1046129"/>
                  <a:pt x="3214721" y="1086639"/>
                  <a:pt x="3094081" y="1044367"/>
                </a:cubicBezTo>
                <a:cubicBezTo>
                  <a:pt x="3058735" y="1031928"/>
                  <a:pt x="3053028" y="984812"/>
                  <a:pt x="3080251" y="961474"/>
                </a:cubicBezTo>
                <a:cubicBezTo>
                  <a:pt x="3128714" y="919808"/>
                  <a:pt x="3193150" y="894517"/>
                  <a:pt x="3260633" y="876050"/>
                </a:cubicBezTo>
                <a:close/>
                <a:moveTo>
                  <a:pt x="537768" y="1586734"/>
                </a:moveTo>
                <a:cubicBezTo>
                  <a:pt x="585694" y="1579545"/>
                  <a:pt x="641428" y="1612881"/>
                  <a:pt x="656384" y="1666340"/>
                </a:cubicBezTo>
                <a:cubicBezTo>
                  <a:pt x="693158" y="1797669"/>
                  <a:pt x="673179" y="1940558"/>
                  <a:pt x="664397" y="2074970"/>
                </a:cubicBezTo>
                <a:cubicBezTo>
                  <a:pt x="655725" y="2207511"/>
                  <a:pt x="650455" y="2343464"/>
                  <a:pt x="607644" y="2470170"/>
                </a:cubicBezTo>
                <a:lnTo>
                  <a:pt x="607755" y="2470169"/>
                </a:lnTo>
                <a:cubicBezTo>
                  <a:pt x="583277" y="2542495"/>
                  <a:pt x="491945" y="2518166"/>
                  <a:pt x="474603" y="2456959"/>
                </a:cubicBezTo>
                <a:cubicBezTo>
                  <a:pt x="437719" y="2326731"/>
                  <a:pt x="441780" y="2187035"/>
                  <a:pt x="439475" y="2052623"/>
                </a:cubicBezTo>
                <a:cubicBezTo>
                  <a:pt x="437059" y="1916450"/>
                  <a:pt x="426741" y="1778625"/>
                  <a:pt x="470431" y="1647846"/>
                </a:cubicBezTo>
                <a:cubicBezTo>
                  <a:pt x="483068" y="1609949"/>
                  <a:pt x="509013" y="1591047"/>
                  <a:pt x="537768" y="1586734"/>
                </a:cubicBezTo>
                <a:close/>
                <a:moveTo>
                  <a:pt x="2351461" y="908149"/>
                </a:moveTo>
                <a:cubicBezTo>
                  <a:pt x="2388225" y="894516"/>
                  <a:pt x="2425585" y="883398"/>
                  <a:pt x="2463553" y="875279"/>
                </a:cubicBezTo>
                <a:cubicBezTo>
                  <a:pt x="2547639" y="857335"/>
                  <a:pt x="2609660" y="964557"/>
                  <a:pt x="2560373" y="1031378"/>
                </a:cubicBezTo>
                <a:cubicBezTo>
                  <a:pt x="2466080" y="1159294"/>
                  <a:pt x="2346208" y="1241967"/>
                  <a:pt x="2218984" y="1335648"/>
                </a:cubicBezTo>
                <a:cubicBezTo>
                  <a:pt x="2093294" y="1428228"/>
                  <a:pt x="1970460" y="1524221"/>
                  <a:pt x="1851358" y="1625168"/>
                </a:cubicBezTo>
                <a:cubicBezTo>
                  <a:pt x="1614031" y="1826400"/>
                  <a:pt x="1390097" y="2044586"/>
                  <a:pt x="1183069" y="2277082"/>
                </a:cubicBezTo>
                <a:cubicBezTo>
                  <a:pt x="975490" y="2510129"/>
                  <a:pt x="784818" y="2758917"/>
                  <a:pt x="607756" y="3016072"/>
                </a:cubicBezTo>
                <a:cubicBezTo>
                  <a:pt x="431462" y="3272126"/>
                  <a:pt x="289966" y="3550088"/>
                  <a:pt x="115320" y="3806472"/>
                </a:cubicBezTo>
                <a:cubicBezTo>
                  <a:pt x="71520" y="3870870"/>
                  <a:pt x="-15419" y="3813517"/>
                  <a:pt x="2364" y="3746697"/>
                </a:cubicBezTo>
                <a:cubicBezTo>
                  <a:pt x="84143" y="3439014"/>
                  <a:pt x="250557" y="3149714"/>
                  <a:pt x="412800" y="2877808"/>
                </a:cubicBezTo>
                <a:cubicBezTo>
                  <a:pt x="579214" y="2599076"/>
                  <a:pt x="771425" y="2337298"/>
                  <a:pt x="981308" y="2090050"/>
                </a:cubicBezTo>
                <a:cubicBezTo>
                  <a:pt x="1191521" y="1842363"/>
                  <a:pt x="1420394" y="1610637"/>
                  <a:pt x="1665186" y="1397295"/>
                </a:cubicBezTo>
                <a:cubicBezTo>
                  <a:pt x="1866122" y="1222179"/>
                  <a:pt x="2094120" y="1003575"/>
                  <a:pt x="2351461" y="908149"/>
                </a:cubicBezTo>
                <a:close/>
                <a:moveTo>
                  <a:pt x="3356824" y="296557"/>
                </a:moveTo>
                <a:cubicBezTo>
                  <a:pt x="3405693" y="278884"/>
                  <a:pt x="3454873" y="272228"/>
                  <a:pt x="3501554" y="288204"/>
                </a:cubicBezTo>
                <a:cubicBezTo>
                  <a:pt x="3544145" y="302734"/>
                  <a:pt x="3567526" y="355135"/>
                  <a:pt x="3551279" y="396857"/>
                </a:cubicBezTo>
                <a:cubicBezTo>
                  <a:pt x="3503201" y="519929"/>
                  <a:pt x="3319334" y="552844"/>
                  <a:pt x="3204951" y="596657"/>
                </a:cubicBezTo>
                <a:cubicBezTo>
                  <a:pt x="3104839" y="635077"/>
                  <a:pt x="2957635" y="710154"/>
                  <a:pt x="2849622" y="682412"/>
                </a:cubicBezTo>
                <a:cubicBezTo>
                  <a:pt x="2833923" y="678340"/>
                  <a:pt x="2823606" y="655552"/>
                  <a:pt x="2830629" y="640911"/>
                </a:cubicBezTo>
                <a:cubicBezTo>
                  <a:pt x="2879698" y="539084"/>
                  <a:pt x="3032720" y="475786"/>
                  <a:pt x="3128111" y="422946"/>
                </a:cubicBezTo>
                <a:cubicBezTo>
                  <a:pt x="3194796" y="386068"/>
                  <a:pt x="3275375" y="326012"/>
                  <a:pt x="3356824" y="296557"/>
                </a:cubicBezTo>
                <a:close/>
                <a:moveTo>
                  <a:pt x="1153641" y="943059"/>
                </a:moveTo>
                <a:cubicBezTo>
                  <a:pt x="1201661" y="936830"/>
                  <a:pt x="1255053" y="975758"/>
                  <a:pt x="1262874" y="1024223"/>
                </a:cubicBezTo>
                <a:cubicBezTo>
                  <a:pt x="1280106" y="1130232"/>
                  <a:pt x="1232247" y="1227657"/>
                  <a:pt x="1195143" y="1324750"/>
                </a:cubicBezTo>
                <a:lnTo>
                  <a:pt x="1195144" y="1324640"/>
                </a:lnTo>
                <a:cubicBezTo>
                  <a:pt x="1163639" y="1407202"/>
                  <a:pt x="1128732" y="1529286"/>
                  <a:pt x="1052001" y="1579703"/>
                </a:cubicBezTo>
                <a:cubicBezTo>
                  <a:pt x="1021154" y="1599959"/>
                  <a:pt x="975600" y="1596986"/>
                  <a:pt x="959684" y="1557686"/>
                </a:cubicBezTo>
                <a:cubicBezTo>
                  <a:pt x="923129" y="1467639"/>
                  <a:pt x="961989" y="1355683"/>
                  <a:pt x="984163" y="1264645"/>
                </a:cubicBezTo>
                <a:cubicBezTo>
                  <a:pt x="1010837" y="1155112"/>
                  <a:pt x="1029168" y="1048991"/>
                  <a:pt x="1109301" y="965659"/>
                </a:cubicBezTo>
                <a:cubicBezTo>
                  <a:pt x="1122227" y="952228"/>
                  <a:pt x="1137635" y="945135"/>
                  <a:pt x="1153641" y="943059"/>
                </a:cubicBezTo>
                <a:close/>
                <a:moveTo>
                  <a:pt x="2827666" y="7051"/>
                </a:moveTo>
                <a:cubicBezTo>
                  <a:pt x="2894189" y="-19149"/>
                  <a:pt x="2980248" y="30499"/>
                  <a:pt x="2968283" y="108988"/>
                </a:cubicBezTo>
                <a:cubicBezTo>
                  <a:pt x="2951378" y="220283"/>
                  <a:pt x="2859829" y="300644"/>
                  <a:pt x="2785296" y="380124"/>
                </a:cubicBezTo>
                <a:cubicBezTo>
                  <a:pt x="2708893" y="461586"/>
                  <a:pt x="2636224" y="550093"/>
                  <a:pt x="2538747" y="606456"/>
                </a:cubicBezTo>
                <a:cubicBezTo>
                  <a:pt x="2486278" y="636839"/>
                  <a:pt x="2436111" y="572110"/>
                  <a:pt x="2450929" y="523783"/>
                </a:cubicBezTo>
                <a:cubicBezTo>
                  <a:pt x="2482214" y="421626"/>
                  <a:pt x="2552360" y="331467"/>
                  <a:pt x="2611636" y="243731"/>
                </a:cubicBezTo>
                <a:cubicBezTo>
                  <a:pt x="2669045" y="158966"/>
                  <a:pt x="2729422" y="45690"/>
                  <a:pt x="2827666" y="7051"/>
                </a:cubicBezTo>
                <a:close/>
                <a:moveTo>
                  <a:pt x="1933278" y="264728"/>
                </a:moveTo>
                <a:cubicBezTo>
                  <a:pt x="1991421" y="240518"/>
                  <a:pt x="2057947" y="294038"/>
                  <a:pt x="2055642" y="358767"/>
                </a:cubicBezTo>
                <a:cubicBezTo>
                  <a:pt x="2051032" y="489436"/>
                  <a:pt x="1978033" y="605904"/>
                  <a:pt x="1920184" y="719400"/>
                </a:cubicBezTo>
                <a:cubicBezTo>
                  <a:pt x="1862772" y="831906"/>
                  <a:pt x="1810521" y="942100"/>
                  <a:pt x="1720728" y="1032478"/>
                </a:cubicBezTo>
                <a:lnTo>
                  <a:pt x="1720620" y="1032368"/>
                </a:lnTo>
                <a:cubicBezTo>
                  <a:pt x="1671990" y="1081355"/>
                  <a:pt x="1589662" y="1026644"/>
                  <a:pt x="1595700" y="965326"/>
                </a:cubicBezTo>
                <a:cubicBezTo>
                  <a:pt x="1608434" y="836089"/>
                  <a:pt x="1665733" y="720722"/>
                  <a:pt x="1716887" y="603042"/>
                </a:cubicBezTo>
                <a:cubicBezTo>
                  <a:pt x="1767163" y="487454"/>
                  <a:pt x="1812827" y="365042"/>
                  <a:pt x="1909097" y="280057"/>
                </a:cubicBezTo>
                <a:cubicBezTo>
                  <a:pt x="1916835" y="273232"/>
                  <a:pt x="1924971" y="268187"/>
                  <a:pt x="1933278" y="264728"/>
                </a:cubicBezTo>
                <a:close/>
              </a:path>
            </a:pathLst>
          </a:custGeom>
          <a:solidFill>
            <a:schemeClr val="accent4"/>
          </a:solidFill>
          <a:ln w="9498" cap="flat">
            <a:noFill/>
            <a:prstDash val="solid"/>
            <a:miter/>
          </a:ln>
        </p:spPr>
        <p:txBody>
          <a:bodyPr wrap="square" rtlCol="0" anchor="ctr">
            <a:noAutofit/>
          </a:bodyPr>
          <a:lstStyle/>
          <a:p>
            <a:endParaRPr lang="es-SV">
              <a:latin typeface="Lato Light" panose="020F0302020204030203" pitchFamily="34" charset="0"/>
            </a:endParaRPr>
          </a:p>
        </p:txBody>
      </p:sp>
      <p:sp>
        <p:nvSpPr>
          <p:cNvPr id="2" name="CuadroTexto 10">
            <a:extLst>
              <a:ext uri="{FF2B5EF4-FFF2-40B4-BE49-F238E27FC236}">
                <a16:creationId xmlns:a16="http://schemas.microsoft.com/office/drawing/2014/main" id="{4C6F1434-202C-C663-5CCB-36F50EF21FD7}"/>
              </a:ext>
            </a:extLst>
          </p:cNvPr>
          <p:cNvSpPr txBox="1"/>
          <p:nvPr/>
        </p:nvSpPr>
        <p:spPr>
          <a:xfrm>
            <a:off x="3601408" y="2117241"/>
            <a:ext cx="18288000" cy="1446550"/>
          </a:xfrm>
          <a:prstGeom prst="rect">
            <a:avLst/>
          </a:prstGeom>
          <a:noFill/>
        </p:spPr>
        <p:txBody>
          <a:bodyPr wrap="square" rtlCol="0" anchor="t">
            <a:spAutoFit/>
          </a:bodyPr>
          <a:lstStyle/>
          <a:p>
            <a:pPr algn="ctr"/>
            <a:r>
              <a:rPr lang="ar-IQ" sz="8800" dirty="0">
                <a:solidFill>
                  <a:srgbClr val="DC8339"/>
                </a:solidFill>
                <a:latin typeface="Titan One" panose="02000000000000000000" pitchFamily="2" charset="0"/>
              </a:rPr>
              <a:t>تغذية الرياضي قبل الجهد</a:t>
            </a:r>
            <a:endParaRPr lang="en-US" sz="8800" dirty="0">
              <a:solidFill>
                <a:srgbClr val="DC8339"/>
              </a:solidFill>
              <a:latin typeface="Titan One" panose="02000000000000000000" pitchFamily="2" charset="0"/>
            </a:endParaRPr>
          </a:p>
        </p:txBody>
      </p:sp>
      <p:sp>
        <p:nvSpPr>
          <p:cNvPr id="6" name="TextBox 5"/>
          <p:cNvSpPr txBox="1"/>
          <p:nvPr/>
        </p:nvSpPr>
        <p:spPr>
          <a:xfrm>
            <a:off x="4859383" y="4728754"/>
            <a:ext cx="16668206" cy="7848302"/>
          </a:xfrm>
          <a:prstGeom prst="rect">
            <a:avLst/>
          </a:prstGeom>
          <a:noFill/>
        </p:spPr>
        <p:txBody>
          <a:bodyPr wrap="square" rtlCol="0">
            <a:spAutoFit/>
          </a:bodyPr>
          <a:lstStyle/>
          <a:p>
            <a:pPr algn="ctr" rtl="1"/>
            <a:r>
              <a:rPr lang="ar-SA">
                <a:solidFill>
                  <a:schemeClr val="tx2"/>
                </a:solidFill>
              </a:rPr>
              <a:t>يجب أن تكون آخر وجبة يتناولها الرياضى قبل 3-4 ساعات من بدء النشاط؛ لأن الوجبة الغذائية المتأخرة تسبب استهلاك كمية كبيرة من الدم فى الجهاز الهضمى ( 3/2 ) لإتمام عملية الهضم، مما يسبب نقصاً في  كمية الدم الوارد إلى الجهاز العضلي وبالتالي قصور في نشاط العضلات</a:t>
            </a:r>
            <a:endParaRPr lang="en-US">
              <a:solidFill>
                <a:schemeClr val="tx2"/>
              </a:solidFill>
            </a:endParaRPr>
          </a:p>
          <a:p>
            <a:pPr algn="ctr" rtl="1"/>
            <a:r>
              <a:rPr lang="en-US">
                <a:solidFill>
                  <a:schemeClr val="tx2"/>
                </a:solidFill>
              </a:rPr>
              <a:t>- </a:t>
            </a:r>
            <a:r>
              <a:rPr lang="ar-SA">
                <a:solidFill>
                  <a:schemeClr val="tx2"/>
                </a:solidFill>
              </a:rPr>
              <a:t>يجب أن تحتوى المواد الغذائية على نسبة عالية وملائمة من الكربوهيدرات إضافة إلى الفيتامينات، ويمكن تناول الكربوهيدراتقبل المنافسة بساعة أو ساعتين لسرعة هضمها</a:t>
            </a:r>
            <a:r>
              <a:rPr lang="en-US">
                <a:solidFill>
                  <a:schemeClr val="tx2"/>
                </a:solidFill>
              </a:rPr>
              <a:t>.</a:t>
            </a:r>
          </a:p>
          <a:p>
            <a:pPr algn="ctr" rtl="1"/>
            <a:r>
              <a:rPr lang="en-US">
                <a:solidFill>
                  <a:schemeClr val="tx2"/>
                </a:solidFill>
              </a:rPr>
              <a:t>-</a:t>
            </a:r>
            <a:r>
              <a:rPr lang="ar-SA">
                <a:solidFill>
                  <a:schemeClr val="tx2"/>
                </a:solidFill>
              </a:rPr>
              <a:t>أخذ سكريات سريعة الامتصاص والتمثيل ويفضل أخذها على شكل سوائل قبل السباق بنصف ساعة؛ لأن هذه المواد تزيد من خزن الكلاكوجين</a:t>
            </a:r>
            <a:r>
              <a:rPr lang="en-US">
                <a:solidFill>
                  <a:schemeClr val="tx2"/>
                </a:solidFill>
              </a:rPr>
              <a:t>.</a:t>
            </a:r>
          </a:p>
          <a:p>
            <a:pPr algn="ctr" rtl="1"/>
            <a:r>
              <a:rPr lang="en-US">
                <a:solidFill>
                  <a:schemeClr val="tx2"/>
                </a:solidFill>
              </a:rPr>
              <a:t>. </a:t>
            </a:r>
            <a:r>
              <a:rPr lang="ar-SA">
                <a:solidFill>
                  <a:schemeClr val="tx2"/>
                </a:solidFill>
              </a:rPr>
              <a:t>يجب على الرياضي خفض نسبة البروتينات في الطعام قبل ثلاثة أيام من السباق؛ لأن النسب العالية تؤدى إلى التشنج العضلي وآلام المفاصل</a:t>
            </a:r>
            <a:endParaRPr lang="en-US">
              <a:solidFill>
                <a:schemeClr val="tx2"/>
              </a:solidFill>
            </a:endParaRPr>
          </a:p>
          <a:p>
            <a:pPr algn="ctr" rtl="1"/>
            <a:r>
              <a:rPr lang="en-US">
                <a:solidFill>
                  <a:schemeClr val="tx2"/>
                </a:solidFill>
              </a:rPr>
              <a:t>- </a:t>
            </a:r>
            <a:r>
              <a:rPr lang="ar-SA">
                <a:solidFill>
                  <a:schemeClr val="tx2"/>
                </a:solidFill>
              </a:rPr>
              <a:t>تجنب الأغذية التي تهضم بصعوبة مثل الدهون واللحوم إذ تحتاج إلى 4-3 ساعات قبل المسابقة كي تهضم</a:t>
            </a:r>
            <a:r>
              <a:rPr lang="en-US">
                <a:solidFill>
                  <a:schemeClr val="tx2"/>
                </a:solidFill>
              </a:rPr>
              <a:t> .</a:t>
            </a:r>
          </a:p>
          <a:p>
            <a:pPr algn="ctr" rtl="1"/>
            <a:r>
              <a:rPr lang="en-US">
                <a:solidFill>
                  <a:schemeClr val="tx2"/>
                </a:solidFill>
              </a:rPr>
              <a:t>- </a:t>
            </a:r>
            <a:r>
              <a:rPr lang="ar-SA">
                <a:solidFill>
                  <a:schemeClr val="tx2"/>
                </a:solidFill>
              </a:rPr>
              <a:t>تجنب المشروبات الغازية والتي تحتاج إلى 30 دقيقة كي تهضم . الامتناع عن الأغذية المالحة لأنها تسبب العطش وتناول كميات كبيرة من السوائل، مما يؤثر على الجهاز البولى ويرهقه</a:t>
            </a:r>
            <a:r>
              <a:rPr lang="en-US">
                <a:solidFill>
                  <a:schemeClr val="tx2"/>
                </a:solidFill>
              </a:rPr>
              <a:t>.</a:t>
            </a:r>
          </a:p>
          <a:p>
            <a:pPr algn="ctr" rtl="1"/>
            <a:r>
              <a:rPr lang="en-US">
                <a:solidFill>
                  <a:schemeClr val="tx2"/>
                </a:solidFill>
              </a:rPr>
              <a:t>- </a:t>
            </a:r>
            <a:r>
              <a:rPr lang="ar-SA">
                <a:solidFill>
                  <a:schemeClr val="tx2"/>
                </a:solidFill>
              </a:rPr>
              <a:t>الامتناع عن المنبهات مثل الشاى والقهوة، كذلك المواد الغذائية التي تسبب الغازات</a:t>
            </a:r>
            <a:r>
              <a:rPr lang="en-US">
                <a:solidFill>
                  <a:schemeClr val="tx2"/>
                </a:solidFill>
              </a:rPr>
              <a:t>.</a:t>
            </a:r>
          </a:p>
          <a:p>
            <a:pPr algn="ctr" rtl="1"/>
            <a:r>
              <a:rPr lang="ar-SA">
                <a:solidFill>
                  <a:schemeClr val="tx2"/>
                </a:solidFill>
              </a:rPr>
              <a:t>الامتناع عن المشروبات الروحية وكذلك يُمنع التدخين لكونهما يؤثران سلبيا على النشاط الرياضي</a:t>
            </a:r>
            <a:r>
              <a:rPr lang="en-US">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916605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áfico 12">
            <a:extLst>
              <a:ext uri="{FF2B5EF4-FFF2-40B4-BE49-F238E27FC236}">
                <a16:creationId xmlns:a16="http://schemas.microsoft.com/office/drawing/2014/main" id="{046C1CAA-1253-A5B6-7B7F-D8196CF073DF}"/>
              </a:ext>
            </a:extLst>
          </p:cNvPr>
          <p:cNvGrpSpPr/>
          <p:nvPr/>
        </p:nvGrpSpPr>
        <p:grpSpPr>
          <a:xfrm rot="21046262" flipH="1">
            <a:off x="18091948" y="-1448545"/>
            <a:ext cx="7165269" cy="5948448"/>
            <a:chOff x="-200357" y="212729"/>
            <a:chExt cx="5021164" cy="4168459"/>
          </a:xfrm>
          <a:solidFill>
            <a:schemeClr val="accent3">
              <a:lumMod val="20000"/>
              <a:lumOff val="80000"/>
            </a:schemeClr>
          </a:solidFill>
        </p:grpSpPr>
        <p:sp>
          <p:nvSpPr>
            <p:cNvPr id="6" name="Forma libre 5">
              <a:extLst>
                <a:ext uri="{FF2B5EF4-FFF2-40B4-BE49-F238E27FC236}">
                  <a16:creationId xmlns:a16="http://schemas.microsoft.com/office/drawing/2014/main" id="{10282F34-4CC7-A8B5-C5F4-EF72BE736EA0}"/>
                </a:ext>
              </a:extLst>
            </p:cNvPr>
            <p:cNvSpPr/>
            <p:nvPr/>
          </p:nvSpPr>
          <p:spPr>
            <a:xfrm>
              <a:off x="175751" y="2394873"/>
              <a:ext cx="4645055" cy="1986315"/>
            </a:xfrm>
            <a:custGeom>
              <a:avLst/>
              <a:gdLst>
                <a:gd name="connsiteX0" fmla="*/ 4334805 w 4645055"/>
                <a:gd name="connsiteY0" fmla="*/ 140019 h 1986315"/>
                <a:gd name="connsiteX1" fmla="*/ 3182655 w 4645055"/>
                <a:gd name="connsiteY1" fmla="*/ 3298 h 1986315"/>
                <a:gd name="connsiteX2" fmla="*/ 2036239 w 4645055"/>
                <a:gd name="connsiteY2" fmla="*/ 184721 h 1986315"/>
                <a:gd name="connsiteX3" fmla="*/ 101482 w 4645055"/>
                <a:gd name="connsiteY3" fmla="*/ 1379918 h 1986315"/>
                <a:gd name="connsiteX4" fmla="*/ 605498 w 4645055"/>
                <a:gd name="connsiteY4" fmla="*/ 1885497 h 1986315"/>
                <a:gd name="connsiteX5" fmla="*/ 2283556 w 4645055"/>
                <a:gd name="connsiteY5" fmla="*/ 990669 h 1986315"/>
                <a:gd name="connsiteX6" fmla="*/ 3207413 w 4645055"/>
                <a:gd name="connsiteY6" fmla="*/ 871985 h 1986315"/>
                <a:gd name="connsiteX7" fmla="*/ 4220658 w 4645055"/>
                <a:gd name="connsiteY7" fmla="*/ 984133 h 1986315"/>
                <a:gd name="connsiteX8" fmla="*/ 4641541 w 4645055"/>
                <a:gd name="connsiteY8" fmla="*/ 611353 h 1986315"/>
                <a:gd name="connsiteX9" fmla="*/ 4334544 w 4645055"/>
                <a:gd name="connsiteY9" fmla="*/ 139758 h 19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055" h="1986315">
                  <a:moveTo>
                    <a:pt x="4334805" y="140019"/>
                  </a:moveTo>
                  <a:cubicBezTo>
                    <a:pt x="3984547" y="4344"/>
                    <a:pt x="3555064" y="-8204"/>
                    <a:pt x="3182655" y="3298"/>
                  </a:cubicBezTo>
                  <a:cubicBezTo>
                    <a:pt x="2796954" y="15323"/>
                    <a:pt x="2406042" y="74142"/>
                    <a:pt x="2036239" y="184721"/>
                  </a:cubicBezTo>
                  <a:cubicBezTo>
                    <a:pt x="1296371" y="406402"/>
                    <a:pt x="626868" y="810814"/>
                    <a:pt x="101482" y="1379918"/>
                  </a:cubicBezTo>
                  <a:cubicBezTo>
                    <a:pt x="-210988" y="1718452"/>
                    <a:pt x="266968" y="2196844"/>
                    <a:pt x="605498" y="1885497"/>
                  </a:cubicBezTo>
                  <a:cubicBezTo>
                    <a:pt x="1082933" y="1446579"/>
                    <a:pt x="1667478" y="1145689"/>
                    <a:pt x="2283556" y="990669"/>
                  </a:cubicBezTo>
                  <a:cubicBezTo>
                    <a:pt x="2614007" y="907538"/>
                    <a:pt x="2865495" y="873031"/>
                    <a:pt x="3207413" y="871985"/>
                  </a:cubicBezTo>
                  <a:cubicBezTo>
                    <a:pt x="3586859" y="870678"/>
                    <a:pt x="3837303" y="940476"/>
                    <a:pt x="4220658" y="984133"/>
                  </a:cubicBezTo>
                  <a:cubicBezTo>
                    <a:pt x="4429406" y="1007922"/>
                    <a:pt x="4618868" y="802448"/>
                    <a:pt x="4641541" y="611353"/>
                  </a:cubicBezTo>
                  <a:cubicBezTo>
                    <a:pt x="4668384" y="386012"/>
                    <a:pt x="4539122" y="218967"/>
                    <a:pt x="4334544" y="139758"/>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7" name="Forma libre 6">
              <a:extLst>
                <a:ext uri="{FF2B5EF4-FFF2-40B4-BE49-F238E27FC236}">
                  <a16:creationId xmlns:a16="http://schemas.microsoft.com/office/drawing/2014/main" id="{D1287B9B-8E56-E230-A882-7775113D8AFC}"/>
                </a:ext>
              </a:extLst>
            </p:cNvPr>
            <p:cNvSpPr/>
            <p:nvPr/>
          </p:nvSpPr>
          <p:spPr>
            <a:xfrm>
              <a:off x="-200357" y="597194"/>
              <a:ext cx="3099016" cy="2575068"/>
            </a:xfrm>
            <a:custGeom>
              <a:avLst/>
              <a:gdLst>
                <a:gd name="connsiteX0" fmla="*/ 3047190 w 3099016"/>
                <a:gd name="connsiteY0" fmla="*/ 185423 h 2575068"/>
                <a:gd name="connsiteX1" fmla="*/ 2523888 w 3099016"/>
                <a:gd name="connsiteY1" fmla="*/ 47656 h 2575068"/>
                <a:gd name="connsiteX2" fmla="*/ 1223973 w 3099016"/>
                <a:gd name="connsiteY2" fmla="*/ 942224 h 2575068"/>
                <a:gd name="connsiteX3" fmla="*/ 100751 w 3099016"/>
                <a:gd name="connsiteY3" fmla="*/ 1988936 h 2575068"/>
                <a:gd name="connsiteX4" fmla="*/ 589653 w 3099016"/>
                <a:gd name="connsiteY4" fmla="*/ 2479353 h 2575068"/>
                <a:gd name="connsiteX5" fmla="*/ 1701929 w 3099016"/>
                <a:gd name="connsiteY5" fmla="*/ 1563611 h 2575068"/>
                <a:gd name="connsiteX6" fmla="*/ 2910370 w 3099016"/>
                <a:gd name="connsiteY6" fmla="*/ 710609 h 2575068"/>
                <a:gd name="connsiteX7" fmla="*/ 3047711 w 3099016"/>
                <a:gd name="connsiteY7" fmla="*/ 185684 h 25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016" h="2575068">
                  <a:moveTo>
                    <a:pt x="3047190" y="185423"/>
                  </a:moveTo>
                  <a:cubicBezTo>
                    <a:pt x="2937474" y="-2536"/>
                    <a:pt x="2708920" y="-45931"/>
                    <a:pt x="2523888" y="47656"/>
                  </a:cubicBezTo>
                  <a:cubicBezTo>
                    <a:pt x="2053229" y="286330"/>
                    <a:pt x="1633910" y="611532"/>
                    <a:pt x="1223973" y="942224"/>
                  </a:cubicBezTo>
                  <a:cubicBezTo>
                    <a:pt x="824461" y="1264289"/>
                    <a:pt x="453876" y="1616156"/>
                    <a:pt x="100751" y="1988936"/>
                  </a:cubicBezTo>
                  <a:cubicBezTo>
                    <a:pt x="-207549" y="2314399"/>
                    <a:pt x="259722" y="2777107"/>
                    <a:pt x="589653" y="2479353"/>
                  </a:cubicBezTo>
                  <a:cubicBezTo>
                    <a:pt x="945904" y="2157811"/>
                    <a:pt x="1318314" y="1851692"/>
                    <a:pt x="1701929" y="1563611"/>
                  </a:cubicBezTo>
                  <a:cubicBezTo>
                    <a:pt x="2096490" y="1267165"/>
                    <a:pt x="2514246" y="1004702"/>
                    <a:pt x="2910370" y="710609"/>
                  </a:cubicBezTo>
                  <a:cubicBezTo>
                    <a:pt x="3076117" y="587482"/>
                    <a:pt x="3160033" y="378087"/>
                    <a:pt x="3047711" y="185684"/>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8" name="Forma libre 7">
              <a:extLst>
                <a:ext uri="{FF2B5EF4-FFF2-40B4-BE49-F238E27FC236}">
                  <a16:creationId xmlns:a16="http://schemas.microsoft.com/office/drawing/2014/main" id="{8D474931-4412-2492-E6FA-AD626B759100}"/>
                </a:ext>
              </a:extLst>
            </p:cNvPr>
            <p:cNvSpPr/>
            <p:nvPr/>
          </p:nvSpPr>
          <p:spPr>
            <a:xfrm>
              <a:off x="3562463" y="212729"/>
              <a:ext cx="786907" cy="816665"/>
            </a:xfrm>
            <a:custGeom>
              <a:avLst/>
              <a:gdLst>
                <a:gd name="connsiteX0" fmla="*/ 393258 w 786907"/>
                <a:gd name="connsiteY0" fmla="*/ 0 h 816665"/>
                <a:gd name="connsiteX1" fmla="*/ 393258 w 786907"/>
                <a:gd name="connsiteY1" fmla="*/ 816665 h 816665"/>
                <a:gd name="connsiteX2" fmla="*/ 393258 w 786907"/>
                <a:gd name="connsiteY2" fmla="*/ 0 h 816665"/>
              </a:gdLst>
              <a:ahLst/>
              <a:cxnLst>
                <a:cxn ang="0">
                  <a:pos x="connsiteX0" y="connsiteY0"/>
                </a:cxn>
                <a:cxn ang="0">
                  <a:pos x="connsiteX1" y="connsiteY1"/>
                </a:cxn>
                <a:cxn ang="0">
                  <a:pos x="connsiteX2" y="connsiteY2"/>
                </a:cxn>
              </a:cxnLst>
              <a:rect l="l" t="t" r="r" b="b"/>
              <a:pathLst>
                <a:path w="786907" h="816665">
                  <a:moveTo>
                    <a:pt x="393258" y="0"/>
                  </a:moveTo>
                  <a:cubicBezTo>
                    <a:pt x="-130565" y="0"/>
                    <a:pt x="-131607" y="816665"/>
                    <a:pt x="393258" y="816665"/>
                  </a:cubicBezTo>
                  <a:cubicBezTo>
                    <a:pt x="918124" y="816665"/>
                    <a:pt x="918124" y="0"/>
                    <a:pt x="393258" y="0"/>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grpSp>
      <p:sp>
        <p:nvSpPr>
          <p:cNvPr id="15" name="Gráfico 10">
            <a:extLst>
              <a:ext uri="{FF2B5EF4-FFF2-40B4-BE49-F238E27FC236}">
                <a16:creationId xmlns:a16="http://schemas.microsoft.com/office/drawing/2014/main" id="{A883E0B0-1FA5-DE4C-0F81-28EEA1396B81}"/>
              </a:ext>
            </a:extLst>
          </p:cNvPr>
          <p:cNvSpPr/>
          <p:nvPr/>
        </p:nvSpPr>
        <p:spPr>
          <a:xfrm>
            <a:off x="8927465" y="10425334"/>
            <a:ext cx="2861455" cy="3921654"/>
          </a:xfrm>
          <a:custGeom>
            <a:avLst/>
            <a:gdLst>
              <a:gd name="connsiteX0" fmla="*/ 2364263 w 2389060"/>
              <a:gd name="connsiteY0" fmla="*/ 3169129 h 3274231"/>
              <a:gd name="connsiteX1" fmla="*/ 1948574 w 2389060"/>
              <a:gd name="connsiteY1" fmla="*/ 2854196 h 3274231"/>
              <a:gd name="connsiteX2" fmla="*/ 1778968 w 2389060"/>
              <a:gd name="connsiteY2" fmla="*/ 2659024 h 3274231"/>
              <a:gd name="connsiteX3" fmla="*/ 1642181 w 2389060"/>
              <a:gd name="connsiteY3" fmla="*/ 2466227 h 3274231"/>
              <a:gd name="connsiteX4" fmla="*/ 1070774 w 2389060"/>
              <a:gd name="connsiteY4" fmla="*/ 1432531 h 3274231"/>
              <a:gd name="connsiteX5" fmla="*/ 1072105 w 2389060"/>
              <a:gd name="connsiteY5" fmla="*/ 1430252 h 3274231"/>
              <a:gd name="connsiteX6" fmla="*/ 1159239 w 2389060"/>
              <a:gd name="connsiteY6" fmla="*/ 1127095 h 3274231"/>
              <a:gd name="connsiteX7" fmla="*/ 1193864 w 2389060"/>
              <a:gd name="connsiteY7" fmla="*/ 970958 h 3274231"/>
              <a:gd name="connsiteX8" fmla="*/ 1212413 w 2389060"/>
              <a:gd name="connsiteY8" fmla="*/ 819759 h 3274231"/>
              <a:gd name="connsiteX9" fmla="*/ 1128989 w 2389060"/>
              <a:gd name="connsiteY9" fmla="*/ 808932 h 3274231"/>
              <a:gd name="connsiteX10" fmla="*/ 1089133 w 2389060"/>
              <a:gd name="connsiteY10" fmla="*/ 965259 h 3274231"/>
              <a:gd name="connsiteX11" fmla="*/ 1062974 w 2389060"/>
              <a:gd name="connsiteY11" fmla="*/ 1112659 h 3274231"/>
              <a:gd name="connsiteX12" fmla="*/ 1028919 w 2389060"/>
              <a:gd name="connsiteY12" fmla="*/ 1356837 h 3274231"/>
              <a:gd name="connsiteX13" fmla="*/ 512113 w 2389060"/>
              <a:gd name="connsiteY13" fmla="*/ 422009 h 3274231"/>
              <a:gd name="connsiteX14" fmla="*/ 401770 w 2389060"/>
              <a:gd name="connsiteY14" fmla="*/ 485926 h 3274231"/>
              <a:gd name="connsiteX15" fmla="*/ 683336 w 2389060"/>
              <a:gd name="connsiteY15" fmla="*/ 997836 h 3274231"/>
              <a:gd name="connsiteX16" fmla="*/ 559485 w 2389060"/>
              <a:gd name="connsiteY16" fmla="*/ 975802 h 3274231"/>
              <a:gd name="connsiteX17" fmla="*/ 351830 w 2389060"/>
              <a:gd name="connsiteY17" fmla="*/ 954622 h 3274231"/>
              <a:gd name="connsiteX18" fmla="*/ 340986 w 2389060"/>
              <a:gd name="connsiteY18" fmla="*/ 1037915 h 3274231"/>
              <a:gd name="connsiteX19" fmla="*/ 546929 w 2389060"/>
              <a:gd name="connsiteY19" fmla="*/ 1075524 h 3274231"/>
              <a:gd name="connsiteX20" fmla="*/ 727378 w 2389060"/>
              <a:gd name="connsiteY20" fmla="*/ 1077994 h 3274231"/>
              <a:gd name="connsiteX21" fmla="*/ 1542016 w 2389060"/>
              <a:gd name="connsiteY21" fmla="*/ 2558922 h 3274231"/>
              <a:gd name="connsiteX22" fmla="*/ 585358 w 2389060"/>
              <a:gd name="connsiteY22" fmla="*/ 2033906 h 3274231"/>
              <a:gd name="connsiteX23" fmla="*/ 134093 w 2389060"/>
              <a:gd name="connsiteY23" fmla="*/ 939996 h 3274231"/>
              <a:gd name="connsiteX24" fmla="*/ 642623 w 2389060"/>
              <a:gd name="connsiteY24" fmla="*/ 140696 h 3274231"/>
              <a:gd name="connsiteX25" fmla="*/ 1112723 w 2389060"/>
              <a:gd name="connsiteY25" fmla="*/ 484691 h 3274231"/>
              <a:gd name="connsiteX26" fmla="*/ 1449841 w 2389060"/>
              <a:gd name="connsiteY26" fmla="*/ 930689 h 3274231"/>
              <a:gd name="connsiteX27" fmla="*/ 1790003 w 2389060"/>
              <a:gd name="connsiteY27" fmla="*/ 2160411 h 3274231"/>
              <a:gd name="connsiteX28" fmla="*/ 1840799 w 2389060"/>
              <a:gd name="connsiteY28" fmla="*/ 2159936 h 3274231"/>
              <a:gd name="connsiteX29" fmla="*/ 1587960 w 2389060"/>
              <a:gd name="connsiteY29" fmla="*/ 964500 h 3274231"/>
              <a:gd name="connsiteX30" fmla="*/ 1236479 w 2389060"/>
              <a:gd name="connsiteY30" fmla="*/ 454300 h 3274231"/>
              <a:gd name="connsiteX31" fmla="*/ 750017 w 2389060"/>
              <a:gd name="connsiteY31" fmla="*/ 57784 h 3274231"/>
              <a:gd name="connsiteX32" fmla="*/ 196589 w 2389060"/>
              <a:gd name="connsiteY32" fmla="*/ 141836 h 3274231"/>
              <a:gd name="connsiteX33" fmla="*/ 5866 w 2389060"/>
              <a:gd name="connsiteY33" fmla="*/ 732288 h 3274231"/>
              <a:gd name="connsiteX34" fmla="*/ 365718 w 2389060"/>
              <a:gd name="connsiteY34" fmla="*/ 1977586 h 3274231"/>
              <a:gd name="connsiteX35" fmla="*/ 1664820 w 2389060"/>
              <a:gd name="connsiteY35" fmla="*/ 2709456 h 3274231"/>
              <a:gd name="connsiteX36" fmla="*/ 1673857 w 2389060"/>
              <a:gd name="connsiteY36" fmla="*/ 2709645 h 3274231"/>
              <a:gd name="connsiteX37" fmla="*/ 1688220 w 2389060"/>
              <a:gd name="connsiteY37" fmla="*/ 2731869 h 3274231"/>
              <a:gd name="connsiteX38" fmla="*/ 1864104 w 2389060"/>
              <a:gd name="connsiteY38" fmla="*/ 2950309 h 3274231"/>
              <a:gd name="connsiteX39" fmla="*/ 2322028 w 2389060"/>
              <a:gd name="connsiteY39" fmla="*/ 3270371 h 3274231"/>
              <a:gd name="connsiteX40" fmla="*/ 2364263 w 2389060"/>
              <a:gd name="connsiteY40" fmla="*/ 3168939 h 327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89060" h="3274231">
                <a:moveTo>
                  <a:pt x="2364263" y="3169129"/>
                </a:moveTo>
                <a:cubicBezTo>
                  <a:pt x="2217107" y="3074915"/>
                  <a:pt x="2072519" y="2978232"/>
                  <a:pt x="1948574" y="2854196"/>
                </a:cubicBezTo>
                <a:cubicBezTo>
                  <a:pt x="1887790" y="2793317"/>
                  <a:pt x="1831191" y="2727406"/>
                  <a:pt x="1778968" y="2659024"/>
                </a:cubicBezTo>
                <a:cubicBezTo>
                  <a:pt x="1731311" y="2596627"/>
                  <a:pt x="1692025" y="2526821"/>
                  <a:pt x="1642181" y="2466227"/>
                </a:cubicBezTo>
                <a:cubicBezTo>
                  <a:pt x="1451458" y="2121757"/>
                  <a:pt x="1261211" y="1777096"/>
                  <a:pt x="1070774" y="1432531"/>
                </a:cubicBezTo>
                <a:cubicBezTo>
                  <a:pt x="1071249" y="1431771"/>
                  <a:pt x="1071725" y="1431107"/>
                  <a:pt x="1072105" y="1430252"/>
                </a:cubicBezTo>
                <a:cubicBezTo>
                  <a:pt x="1114531" y="1333568"/>
                  <a:pt x="1136504" y="1229952"/>
                  <a:pt x="1159239" y="1127095"/>
                </a:cubicBezTo>
                <a:cubicBezTo>
                  <a:pt x="1170749" y="1075049"/>
                  <a:pt x="1182354" y="1023004"/>
                  <a:pt x="1193864" y="970958"/>
                </a:cubicBezTo>
                <a:cubicBezTo>
                  <a:pt x="1204993" y="920717"/>
                  <a:pt x="1223637" y="870855"/>
                  <a:pt x="1212413" y="819759"/>
                </a:cubicBezTo>
                <a:cubicBezTo>
                  <a:pt x="1203281" y="778446"/>
                  <a:pt x="1149821" y="779111"/>
                  <a:pt x="1128989" y="808932"/>
                </a:cubicBezTo>
                <a:cubicBezTo>
                  <a:pt x="1098835" y="852146"/>
                  <a:pt x="1098169" y="914258"/>
                  <a:pt x="1089133" y="965259"/>
                </a:cubicBezTo>
                <a:cubicBezTo>
                  <a:pt x="1080381" y="1014361"/>
                  <a:pt x="1071630" y="1063558"/>
                  <a:pt x="1062974" y="1112659"/>
                </a:cubicBezTo>
                <a:cubicBezTo>
                  <a:pt x="1048705" y="1193292"/>
                  <a:pt x="1033390" y="1274969"/>
                  <a:pt x="1028919" y="1356837"/>
                </a:cubicBezTo>
                <a:cubicBezTo>
                  <a:pt x="856651" y="1045228"/>
                  <a:pt x="684192" y="733713"/>
                  <a:pt x="512113" y="422009"/>
                </a:cubicBezTo>
                <a:cubicBezTo>
                  <a:pt x="472447" y="350113"/>
                  <a:pt x="362199" y="414126"/>
                  <a:pt x="401770" y="485926"/>
                </a:cubicBezTo>
                <a:cubicBezTo>
                  <a:pt x="495752" y="656499"/>
                  <a:pt x="589449" y="827167"/>
                  <a:pt x="683336" y="997836"/>
                </a:cubicBezTo>
                <a:cubicBezTo>
                  <a:pt x="642718" y="985394"/>
                  <a:pt x="594871" y="982830"/>
                  <a:pt x="559485" y="975802"/>
                </a:cubicBezTo>
                <a:cubicBezTo>
                  <a:pt x="497559" y="963455"/>
                  <a:pt x="412804" y="932209"/>
                  <a:pt x="351830" y="954622"/>
                </a:cubicBezTo>
                <a:cubicBezTo>
                  <a:pt x="313020" y="968868"/>
                  <a:pt x="308834" y="1014171"/>
                  <a:pt x="340986" y="1037915"/>
                </a:cubicBezTo>
                <a:cubicBezTo>
                  <a:pt x="392353" y="1075904"/>
                  <a:pt x="485098" y="1069921"/>
                  <a:pt x="546929" y="1075524"/>
                </a:cubicBezTo>
                <a:cubicBezTo>
                  <a:pt x="600388" y="1080273"/>
                  <a:pt x="675821" y="1101927"/>
                  <a:pt x="727378" y="1077994"/>
                </a:cubicBezTo>
                <a:cubicBezTo>
                  <a:pt x="999051" y="1571573"/>
                  <a:pt x="1270819" y="2065057"/>
                  <a:pt x="1542016" y="2558922"/>
                </a:cubicBezTo>
                <a:cubicBezTo>
                  <a:pt x="1177978" y="2491585"/>
                  <a:pt x="837721" y="2304392"/>
                  <a:pt x="585358" y="2033906"/>
                </a:cubicBezTo>
                <a:cubicBezTo>
                  <a:pt x="309595" y="1738347"/>
                  <a:pt x="150739" y="1342781"/>
                  <a:pt x="134093" y="939996"/>
                </a:cubicBezTo>
                <a:cubicBezTo>
                  <a:pt x="121631" y="636840"/>
                  <a:pt x="182130" y="-14776"/>
                  <a:pt x="642623" y="140696"/>
                </a:cubicBezTo>
                <a:cubicBezTo>
                  <a:pt x="825260" y="202334"/>
                  <a:pt x="981167" y="348879"/>
                  <a:pt x="1112723" y="484691"/>
                </a:cubicBezTo>
                <a:cubicBezTo>
                  <a:pt x="1242852" y="619080"/>
                  <a:pt x="1355764" y="769138"/>
                  <a:pt x="1449841" y="930689"/>
                </a:cubicBezTo>
                <a:cubicBezTo>
                  <a:pt x="1669481" y="1307735"/>
                  <a:pt x="1768219" y="1727330"/>
                  <a:pt x="1790003" y="2160411"/>
                </a:cubicBezTo>
                <a:cubicBezTo>
                  <a:pt x="1791715" y="2193747"/>
                  <a:pt x="1837374" y="2191753"/>
                  <a:pt x="1840799" y="2159936"/>
                </a:cubicBezTo>
                <a:cubicBezTo>
                  <a:pt x="1885316" y="1750694"/>
                  <a:pt x="1775354" y="1327680"/>
                  <a:pt x="1587960" y="964500"/>
                </a:cubicBezTo>
                <a:cubicBezTo>
                  <a:pt x="1493122" y="780630"/>
                  <a:pt x="1374503" y="608538"/>
                  <a:pt x="1236479" y="454300"/>
                </a:cubicBezTo>
                <a:cubicBezTo>
                  <a:pt x="1099882" y="301677"/>
                  <a:pt x="937696" y="145350"/>
                  <a:pt x="750017" y="57784"/>
                </a:cubicBezTo>
                <a:cubicBezTo>
                  <a:pt x="560436" y="-30827"/>
                  <a:pt x="339845" y="-28358"/>
                  <a:pt x="196589" y="141836"/>
                </a:cubicBezTo>
                <a:cubicBezTo>
                  <a:pt x="61418" y="302342"/>
                  <a:pt x="22513" y="529424"/>
                  <a:pt x="5866" y="732288"/>
                </a:cubicBezTo>
                <a:cubicBezTo>
                  <a:pt x="-30186" y="1170593"/>
                  <a:pt x="101180" y="1625993"/>
                  <a:pt x="365718" y="1977586"/>
                </a:cubicBezTo>
                <a:cubicBezTo>
                  <a:pt x="675821" y="2389678"/>
                  <a:pt x="1152390" y="2655225"/>
                  <a:pt x="1664820" y="2709456"/>
                </a:cubicBezTo>
                <a:cubicBezTo>
                  <a:pt x="1667959" y="2709741"/>
                  <a:pt x="1671003" y="2709835"/>
                  <a:pt x="1673857" y="2709645"/>
                </a:cubicBezTo>
                <a:cubicBezTo>
                  <a:pt x="1678613" y="2717148"/>
                  <a:pt x="1683464" y="2724556"/>
                  <a:pt x="1688220" y="2731869"/>
                </a:cubicBezTo>
                <a:cubicBezTo>
                  <a:pt x="1739397" y="2810318"/>
                  <a:pt x="1799039" y="2882973"/>
                  <a:pt x="1864104" y="2950309"/>
                </a:cubicBezTo>
                <a:cubicBezTo>
                  <a:pt x="1994804" y="3085837"/>
                  <a:pt x="2146145" y="3201135"/>
                  <a:pt x="2322028" y="3270371"/>
                </a:cubicBezTo>
                <a:cubicBezTo>
                  <a:pt x="2382527" y="3294210"/>
                  <a:pt x="2414393" y="3201135"/>
                  <a:pt x="2364263" y="3168939"/>
                </a:cubicBezTo>
                <a:close/>
              </a:path>
            </a:pathLst>
          </a:custGeom>
          <a:solidFill>
            <a:schemeClr val="accent5"/>
          </a:solidFill>
          <a:ln w="6999" cap="flat">
            <a:noFill/>
            <a:prstDash val="solid"/>
            <a:miter/>
          </a:ln>
        </p:spPr>
        <p:txBody>
          <a:bodyPr rtlCol="0" anchor="ctr"/>
          <a:lstStyle/>
          <a:p>
            <a:endParaRPr lang="es-SV">
              <a:latin typeface="Lato Light" panose="020F0302020204030203" pitchFamily="34" charset="0"/>
            </a:endParaRPr>
          </a:p>
        </p:txBody>
      </p:sp>
      <p:sp>
        <p:nvSpPr>
          <p:cNvPr id="4" name="CuadroTexto 3">
            <a:extLst>
              <a:ext uri="{FF2B5EF4-FFF2-40B4-BE49-F238E27FC236}">
                <a16:creationId xmlns:a16="http://schemas.microsoft.com/office/drawing/2014/main" id="{4F1E8718-5B7A-4E47-593E-7FD8242D96F8}"/>
              </a:ext>
            </a:extLst>
          </p:cNvPr>
          <p:cNvSpPr txBox="1"/>
          <p:nvPr/>
        </p:nvSpPr>
        <p:spPr>
          <a:xfrm>
            <a:off x="4264024" y="1180405"/>
            <a:ext cx="11124022" cy="1175706"/>
          </a:xfrm>
          <a:prstGeom prst="rect">
            <a:avLst/>
          </a:prstGeom>
          <a:noFill/>
        </p:spPr>
        <p:txBody>
          <a:bodyPr wrap="square" rtlCol="0" anchor="b">
            <a:spAutoFit/>
          </a:bodyPr>
          <a:lstStyle/>
          <a:p>
            <a:pPr algn="ctr">
              <a:lnSpc>
                <a:spcPct val="80000"/>
              </a:lnSpc>
            </a:pPr>
            <a:r>
              <a:rPr lang="ar-SA" sz="8800" b="1" dirty="0">
                <a:solidFill>
                  <a:schemeClr val="accent3">
                    <a:lumMod val="75000"/>
                  </a:schemeClr>
                </a:solidFill>
              </a:rPr>
              <a:t>تغذية الرياضي يوم السباق </a:t>
            </a:r>
            <a:endParaRPr lang="es-SV" sz="8800" dirty="0">
              <a:solidFill>
                <a:schemeClr val="accent3">
                  <a:lumMod val="75000"/>
                </a:schemeClr>
              </a:solidFill>
              <a:latin typeface="Titan One" panose="02000000000000000000" pitchFamily="2" charset="0"/>
            </a:endParaRPr>
          </a:p>
        </p:txBody>
      </p:sp>
      <p:sp>
        <p:nvSpPr>
          <p:cNvPr id="10" name="CuadroTexto 9">
            <a:extLst>
              <a:ext uri="{FF2B5EF4-FFF2-40B4-BE49-F238E27FC236}">
                <a16:creationId xmlns:a16="http://schemas.microsoft.com/office/drawing/2014/main" id="{FC794430-9F7B-0F5E-2F34-D56BFE0CEF95}"/>
              </a:ext>
            </a:extLst>
          </p:cNvPr>
          <p:cNvSpPr txBox="1"/>
          <p:nvPr/>
        </p:nvSpPr>
        <p:spPr>
          <a:xfrm>
            <a:off x="1828374" y="3346700"/>
            <a:ext cx="19046071" cy="8956298"/>
          </a:xfrm>
          <a:prstGeom prst="rect">
            <a:avLst/>
          </a:prstGeom>
          <a:noFill/>
        </p:spPr>
        <p:txBody>
          <a:bodyPr wrap="square" rtlCol="0">
            <a:spAutoFit/>
          </a:bodyPr>
          <a:lstStyle>
            <a:defPPr>
              <a:defRPr lang="en-US"/>
            </a:defPPr>
            <a:lvl1pPr lvl="0">
              <a:lnSpc>
                <a:spcPct val="120000"/>
              </a:lnSpc>
              <a:defRPr sz="3200">
                <a:latin typeface="Lato Light" panose="020F0302020204030203" pitchFamily="34" charset="77"/>
              </a:defRPr>
            </a:lvl1pPr>
          </a:lstStyle>
          <a:p>
            <a:pPr algn="ctr" rtl="1"/>
            <a:r>
              <a:rPr lang="en-US" dirty="0">
                <a:solidFill>
                  <a:schemeClr val="tx2"/>
                </a:solidFill>
              </a:rPr>
              <a:t>- </a:t>
            </a:r>
            <a:r>
              <a:rPr lang="ar-SA" dirty="0">
                <a:solidFill>
                  <a:schemeClr val="tx2"/>
                </a:solidFill>
              </a:rPr>
              <a:t>يجب تناول الأغذية  المعتادة في يوم السباق مع مراعاة نوع التغذية بحسب الوقت الذي تستغرقه المباراة وشدة الجهد المبذول فيها والنسب الغذائية (مصادر الغذاء) حسب شدة الجهد ونوع اللعبة واحتياجهامن السعرات الحرارية بما يغطى الجهد إلى نهايته</a:t>
            </a:r>
            <a:r>
              <a:rPr lang="ar-SA" dirty="0" smtClean="0">
                <a:solidFill>
                  <a:schemeClr val="tx2"/>
                </a:solidFill>
              </a:rPr>
              <a:t>.</a:t>
            </a:r>
            <a:endParaRPr lang="en-US" dirty="0">
              <a:solidFill>
                <a:schemeClr val="tx2"/>
              </a:solidFill>
            </a:endParaRPr>
          </a:p>
          <a:p>
            <a:pPr algn="ctr" rtl="1"/>
            <a:r>
              <a:rPr lang="ar-SA" dirty="0">
                <a:solidFill>
                  <a:schemeClr val="tx2"/>
                </a:solidFill>
              </a:rPr>
              <a:t>يجب أن توفر التغذية الطاقة اللازمة لتغطية متطلبات الفعالية أو النشار الرياضي الممارس، حيث لا تؤدى إلى التعب السريع بسبب نقص الطاقة؛ لذا يجب أن تحتوى على كميات من البروتينات النباتية والحليب ومنتجاته والكربوهيدرات</a:t>
            </a:r>
            <a:r>
              <a:rPr lang="en-US" dirty="0">
                <a:solidFill>
                  <a:schemeClr val="tx2"/>
                </a:solidFill>
              </a:rPr>
              <a:t> .</a:t>
            </a:r>
          </a:p>
          <a:p>
            <a:pPr algn="ctr" rtl="1"/>
            <a:r>
              <a:rPr lang="ar-SA" dirty="0">
                <a:solidFill>
                  <a:schemeClr val="tx2"/>
                </a:solidFill>
              </a:rPr>
              <a:t>أن يكون الطعام المتناول سهل الهضم بحيث لا يحمل المعدة والأمعاء فوق الطاقة. مع الإكثار من الفواكه والخضروات للحصول على كميات كافية من الفيتامينات والإكثار من استخدام السوائل الغنية بالفيتامينات والكلورين. يجب أن يكون تناول آخر وجبة قبل 3-4 ساعات من وقت المباراة وذلك لكي يحصل الجهاز العضلي على كمية أكبر من الدم</a:t>
            </a:r>
            <a:r>
              <a:rPr lang="en-US" dirty="0">
                <a:solidFill>
                  <a:schemeClr val="tx2"/>
                </a:solidFill>
              </a:rPr>
              <a:t>.</a:t>
            </a:r>
          </a:p>
          <a:p>
            <a:pPr algn="ctr" rtl="1"/>
            <a:r>
              <a:rPr lang="ar-SA" dirty="0">
                <a:solidFill>
                  <a:schemeClr val="tx2"/>
                </a:solidFill>
              </a:rPr>
              <a:t>عدد الوجبات الغذائية 3-5 وجبات يوميا مع الحفاظ على عدد السعرات الحرارية الكلية اللازمة لنوع النشاط الممارس</a:t>
            </a:r>
            <a:r>
              <a:rPr lang="en-US" dirty="0">
                <a:solidFill>
                  <a:schemeClr val="tx2"/>
                </a:solidFill>
              </a:rPr>
              <a:t>.</a:t>
            </a:r>
          </a:p>
          <a:p>
            <a:pPr algn="ctr" rtl="1"/>
            <a:r>
              <a:rPr lang="ar-SA" dirty="0">
                <a:solidFill>
                  <a:schemeClr val="tx2"/>
                </a:solidFill>
              </a:rPr>
              <a:t>الفعاليات ذات الفترة الزمنية القصيرة لا تحتاج إلى تغذية خلال السباقمثل الجرى المسافة 100 متر. تغذية الرياضي</a:t>
            </a:r>
            <a:endParaRPr lang="en-US" dirty="0">
              <a:solidFill>
                <a:schemeClr val="tx2"/>
              </a:solidFill>
            </a:endParaRPr>
          </a:p>
          <a:p>
            <a:pPr algn="ctr" rtl="1"/>
            <a:r>
              <a:rPr lang="ar-SA" dirty="0">
                <a:solidFill>
                  <a:schemeClr val="tx2"/>
                </a:solidFill>
              </a:rPr>
              <a:t>الفعاليات التي تستغرق وقتا طويلا مثل الماراثون وسباق الدراجات وغيرها، يفضل المحافظة على مستوى معين من السكر، لذلك يجب أخذ السكر السائل في الفعاليات التي تستغرق أكثر من ساعة، كذلك يجب تعويض السوائل المفقودة أثناء التعرق ويجب أن لا تتعدى الكمية المأخوذة من السوائل عن 800 مللتر لتجنب التأثيرات السلبية على الإنجاز</a:t>
            </a:r>
            <a:r>
              <a:rPr lang="en-US" dirty="0">
                <a:solidFill>
                  <a:schemeClr val="tx2"/>
                </a:solidFill>
              </a:rPr>
              <a:t>.</a:t>
            </a:r>
          </a:p>
          <a:p>
            <a:pPr algn="ctr" rtl="1"/>
            <a:r>
              <a:rPr lang="ar-SA" dirty="0">
                <a:solidFill>
                  <a:schemeClr val="tx2"/>
                </a:solidFill>
              </a:rPr>
              <a:t>لكي لا يسبب إجهادات على القلب والجهاز الهضمي. تتوقف كمية الغذاء المتناولة على عدد السعرات الحرارية المفقودة أثناء الجهد</a:t>
            </a:r>
            <a:endParaRPr lang="en-US" dirty="0">
              <a:solidFill>
                <a:schemeClr val="tx2"/>
              </a:solidFill>
            </a:endParaRPr>
          </a:p>
          <a:p>
            <a:pPr algn="ctr" rtl="1"/>
            <a:r>
              <a:rPr lang="en-US" dirty="0">
                <a:solidFill>
                  <a:schemeClr val="tx2"/>
                </a:solidFill>
              </a:rPr>
              <a:t>- </a:t>
            </a:r>
            <a:r>
              <a:rPr lang="ar-SA" dirty="0">
                <a:solidFill>
                  <a:schemeClr val="tx2"/>
                </a:solidFill>
              </a:rPr>
              <a:t>تناول قليل من الدهون مع الأطعمة التي تحتوى على الأملاح والفيتامينات التي تناسب شدة الجهد والفترة الزمنية التي يستغرقها اللاعب. ويجب تناول نوعية الطعام من ناحية الكيف والكم وعدم الإكثار</a:t>
            </a:r>
            <a:r>
              <a:rPr lang="en-US" dirty="0">
                <a:solidFill>
                  <a:schemeClr val="tx2"/>
                </a:solidFill>
              </a:rPr>
              <a:t>.</a:t>
            </a:r>
          </a:p>
        </p:txBody>
      </p:sp>
    </p:spTree>
    <p:extLst>
      <p:ext uri="{BB962C8B-B14F-4D97-AF65-F5344CB8AC3E}">
        <p14:creationId xmlns:p14="http://schemas.microsoft.com/office/powerpoint/2010/main" val="24976840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ráfico 18">
            <a:extLst>
              <a:ext uri="{FF2B5EF4-FFF2-40B4-BE49-F238E27FC236}">
                <a16:creationId xmlns:a16="http://schemas.microsoft.com/office/drawing/2014/main" id="{5F13CD76-5C98-A2DF-6EB7-744DDB34495B}"/>
              </a:ext>
            </a:extLst>
          </p:cNvPr>
          <p:cNvSpPr/>
          <p:nvPr/>
        </p:nvSpPr>
        <p:spPr>
          <a:xfrm>
            <a:off x="18923090" y="762001"/>
            <a:ext cx="5454560" cy="6156000"/>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accent2">
              <a:lumMod val="90000"/>
            </a:schemeClr>
          </a:solidFill>
          <a:ln w="9486" cap="flat">
            <a:noFill/>
            <a:prstDash val="solid"/>
            <a:miter/>
          </a:ln>
        </p:spPr>
        <p:txBody>
          <a:bodyPr rtlCol="0" anchor="ctr"/>
          <a:lstStyle/>
          <a:p>
            <a:endParaRPr lang="es-SV">
              <a:latin typeface="Lato Light" panose="020F0302020204030203" pitchFamily="34" charset="0"/>
            </a:endParaRPr>
          </a:p>
        </p:txBody>
      </p:sp>
      <p:sp>
        <p:nvSpPr>
          <p:cNvPr id="8" name="Freeform: Shape 106">
            <a:extLst>
              <a:ext uri="{FF2B5EF4-FFF2-40B4-BE49-F238E27FC236}">
                <a16:creationId xmlns:a16="http://schemas.microsoft.com/office/drawing/2014/main" id="{813A24F7-F6B3-3C6F-80F4-1820D97A826B}"/>
              </a:ext>
            </a:extLst>
          </p:cNvPr>
          <p:cNvSpPr/>
          <p:nvPr/>
        </p:nvSpPr>
        <p:spPr>
          <a:xfrm>
            <a:off x="4726627" y="6971650"/>
            <a:ext cx="1545336" cy="3227832"/>
          </a:xfrm>
          <a:custGeom>
            <a:avLst/>
            <a:gdLst>
              <a:gd name="connsiteX0" fmla="*/ 408201 w 1545336"/>
              <a:gd name="connsiteY0" fmla="*/ 1939233 h 3227832"/>
              <a:gd name="connsiteX1" fmla="*/ 408201 w 1545336"/>
              <a:gd name="connsiteY1" fmla="*/ 3082211 h 3227832"/>
              <a:gd name="connsiteX2" fmla="*/ 543787 w 1545336"/>
              <a:gd name="connsiteY2" fmla="*/ 3217850 h 3227832"/>
              <a:gd name="connsiteX3" fmla="*/ 679372 w 1545336"/>
              <a:gd name="connsiteY3" fmla="*/ 3082211 h 3227832"/>
              <a:gd name="connsiteX4" fmla="*/ 679372 w 1545336"/>
              <a:gd name="connsiteY4" fmla="*/ 2073063 h 3227832"/>
              <a:gd name="connsiteX5" fmla="*/ 708297 w 1545336"/>
              <a:gd name="connsiteY5" fmla="*/ 2074872 h 3227832"/>
              <a:gd name="connsiteX6" fmla="*/ 835747 w 1545336"/>
              <a:gd name="connsiteY6" fmla="*/ 2074872 h 3227832"/>
              <a:gd name="connsiteX7" fmla="*/ 865576 w 1545336"/>
              <a:gd name="connsiteY7" fmla="*/ 2073063 h 3227832"/>
              <a:gd name="connsiteX8" fmla="*/ 865576 w 1545336"/>
              <a:gd name="connsiteY8" fmla="*/ 3082211 h 3227832"/>
              <a:gd name="connsiteX9" fmla="*/ 1001161 w 1545336"/>
              <a:gd name="connsiteY9" fmla="*/ 3217850 h 3227832"/>
              <a:gd name="connsiteX10" fmla="*/ 1136746 w 1545336"/>
              <a:gd name="connsiteY10" fmla="*/ 3082211 h 3227832"/>
              <a:gd name="connsiteX11" fmla="*/ 1136746 w 1545336"/>
              <a:gd name="connsiteY11" fmla="*/ 1939233 h 3227832"/>
              <a:gd name="connsiteX12" fmla="*/ 525509 w 1545336"/>
              <a:gd name="connsiteY12" fmla="*/ 659341 h 3227832"/>
              <a:gd name="connsiteX13" fmla="*/ 514673 w 1545336"/>
              <a:gd name="connsiteY13" fmla="*/ 660245 h 3227832"/>
              <a:gd name="connsiteX14" fmla="*/ 426181 w 1545336"/>
              <a:gd name="connsiteY14" fmla="*/ 710862 h 3227832"/>
              <a:gd name="connsiteX15" fmla="*/ 12615 w 1545336"/>
              <a:gd name="connsiteY15" fmla="*/ 1667166 h 3227832"/>
              <a:gd name="connsiteX16" fmla="*/ 56861 w 1545336"/>
              <a:gd name="connsiteY16" fmla="*/ 1779247 h 3227832"/>
              <a:gd name="connsiteX17" fmla="*/ 168831 w 1545336"/>
              <a:gd name="connsiteY17" fmla="*/ 1734053 h 3227832"/>
              <a:gd name="connsiteX18" fmla="*/ 409024 w 1545336"/>
              <a:gd name="connsiteY18" fmla="*/ 1179071 h 3227832"/>
              <a:gd name="connsiteX19" fmla="*/ 409024 w 1545336"/>
              <a:gd name="connsiteY19" fmla="*/ 1772919 h 3227832"/>
              <a:gd name="connsiteX20" fmla="*/ 409024 w 1545336"/>
              <a:gd name="connsiteY20" fmla="*/ 1938329 h 3227832"/>
              <a:gd name="connsiteX21" fmla="*/ 1136827 w 1545336"/>
              <a:gd name="connsiteY21" fmla="*/ 1938329 h 3227832"/>
              <a:gd name="connsiteX22" fmla="*/ 1136827 w 1545336"/>
              <a:gd name="connsiteY22" fmla="*/ 1772919 h 3227832"/>
              <a:gd name="connsiteX23" fmla="*/ 1136827 w 1545336"/>
              <a:gd name="connsiteY23" fmla="*/ 1179071 h 3227832"/>
              <a:gd name="connsiteX24" fmla="*/ 1377021 w 1545336"/>
              <a:gd name="connsiteY24" fmla="*/ 1734053 h 3227832"/>
              <a:gd name="connsiteX25" fmla="*/ 1488990 w 1545336"/>
              <a:gd name="connsiteY25" fmla="*/ 1779247 h 3227832"/>
              <a:gd name="connsiteX26" fmla="*/ 1533237 w 1545336"/>
              <a:gd name="connsiteY26" fmla="*/ 1667166 h 3227832"/>
              <a:gd name="connsiteX27" fmla="*/ 1119671 w 1545336"/>
              <a:gd name="connsiteY27" fmla="*/ 710862 h 3227832"/>
              <a:gd name="connsiteX28" fmla="*/ 1030276 w 1545336"/>
              <a:gd name="connsiteY28" fmla="*/ 660245 h 3227832"/>
              <a:gd name="connsiteX29" fmla="*/ 1020343 w 1545336"/>
              <a:gd name="connsiteY29" fmla="*/ 659341 h 3227832"/>
              <a:gd name="connsiteX30" fmla="*/ 766490 w 1545336"/>
              <a:gd name="connsiteY30" fmla="*/ 9982 h 3227832"/>
              <a:gd name="connsiteX31" fmla="*/ 479948 w 1545336"/>
              <a:gd name="connsiteY31" fmla="*/ 296525 h 3227832"/>
              <a:gd name="connsiteX32" fmla="*/ 766490 w 1545336"/>
              <a:gd name="connsiteY32" fmla="*/ 583069 h 3227832"/>
              <a:gd name="connsiteX33" fmla="*/ 1053032 w 1545336"/>
              <a:gd name="connsiteY33" fmla="*/ 296525 h 3227832"/>
              <a:gd name="connsiteX34" fmla="*/ 766490 w 1545336"/>
              <a:gd name="connsiteY34" fmla="*/ 9982 h 3227832"/>
              <a:gd name="connsiteX35" fmla="*/ 0 w 1545336"/>
              <a:gd name="connsiteY35" fmla="*/ 0 h 3227832"/>
              <a:gd name="connsiteX36" fmla="*/ 1545336 w 1545336"/>
              <a:gd name="connsiteY36" fmla="*/ 0 h 3227832"/>
              <a:gd name="connsiteX37" fmla="*/ 1545336 w 1545336"/>
              <a:gd name="connsiteY37" fmla="*/ 3227832 h 3227832"/>
              <a:gd name="connsiteX38" fmla="*/ 0 w 1545336"/>
              <a:gd name="connsiteY38" fmla="*/ 3227832 h 32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45336" h="3227832">
                <a:moveTo>
                  <a:pt x="408201" y="1939233"/>
                </a:moveTo>
                <a:lnTo>
                  <a:pt x="408201" y="3082211"/>
                </a:lnTo>
                <a:cubicBezTo>
                  <a:pt x="408201" y="3157265"/>
                  <a:pt x="468763" y="3217850"/>
                  <a:pt x="543787" y="3217850"/>
                </a:cubicBezTo>
                <a:cubicBezTo>
                  <a:pt x="617907" y="3217850"/>
                  <a:pt x="679372" y="3157265"/>
                  <a:pt x="679372" y="3082211"/>
                </a:cubicBezTo>
                <a:lnTo>
                  <a:pt x="679372" y="2073063"/>
                </a:lnTo>
                <a:cubicBezTo>
                  <a:pt x="689315" y="2074872"/>
                  <a:pt x="699258" y="2074872"/>
                  <a:pt x="708297" y="2074872"/>
                </a:cubicBezTo>
                <a:lnTo>
                  <a:pt x="835747" y="2074872"/>
                </a:lnTo>
                <a:cubicBezTo>
                  <a:pt x="845690" y="2074872"/>
                  <a:pt x="855633" y="2074872"/>
                  <a:pt x="865576" y="2073063"/>
                </a:cubicBezTo>
                <a:lnTo>
                  <a:pt x="865576" y="3082211"/>
                </a:lnTo>
                <a:cubicBezTo>
                  <a:pt x="865576" y="3157265"/>
                  <a:pt x="927041" y="3217850"/>
                  <a:pt x="1001161" y="3217850"/>
                </a:cubicBezTo>
                <a:cubicBezTo>
                  <a:pt x="1075281" y="3217850"/>
                  <a:pt x="1136746" y="3157265"/>
                  <a:pt x="1136746" y="3082211"/>
                </a:cubicBezTo>
                <a:lnTo>
                  <a:pt x="1136746" y="1939233"/>
                </a:lnTo>
                <a:close/>
                <a:moveTo>
                  <a:pt x="525509" y="659341"/>
                </a:moveTo>
                <a:cubicBezTo>
                  <a:pt x="521897" y="659341"/>
                  <a:pt x="518285" y="660245"/>
                  <a:pt x="514673" y="660245"/>
                </a:cubicBezTo>
                <a:cubicBezTo>
                  <a:pt x="477651" y="655725"/>
                  <a:pt x="441531" y="674707"/>
                  <a:pt x="426181" y="710862"/>
                </a:cubicBezTo>
                <a:lnTo>
                  <a:pt x="12615" y="1667166"/>
                </a:lnTo>
                <a:cubicBezTo>
                  <a:pt x="-6348" y="1710552"/>
                  <a:pt x="13518" y="1760265"/>
                  <a:pt x="56861" y="1779247"/>
                </a:cubicBezTo>
                <a:cubicBezTo>
                  <a:pt x="99301" y="1798228"/>
                  <a:pt x="149868" y="1778343"/>
                  <a:pt x="168831" y="1734053"/>
                </a:cubicBezTo>
                <a:lnTo>
                  <a:pt x="409024" y="1179071"/>
                </a:lnTo>
                <a:lnTo>
                  <a:pt x="409024" y="1772919"/>
                </a:lnTo>
                <a:lnTo>
                  <a:pt x="409024" y="1938329"/>
                </a:lnTo>
                <a:lnTo>
                  <a:pt x="1136827" y="1938329"/>
                </a:lnTo>
                <a:lnTo>
                  <a:pt x="1136827" y="1772919"/>
                </a:lnTo>
                <a:lnTo>
                  <a:pt x="1136827" y="1179071"/>
                </a:lnTo>
                <a:lnTo>
                  <a:pt x="1377021" y="1734053"/>
                </a:lnTo>
                <a:cubicBezTo>
                  <a:pt x="1395080" y="1778343"/>
                  <a:pt x="1445647" y="1798228"/>
                  <a:pt x="1488990" y="1779247"/>
                </a:cubicBezTo>
                <a:cubicBezTo>
                  <a:pt x="1531431" y="1760265"/>
                  <a:pt x="1551296" y="1710552"/>
                  <a:pt x="1533237" y="1667166"/>
                </a:cubicBezTo>
                <a:lnTo>
                  <a:pt x="1119671" y="710862"/>
                </a:lnTo>
                <a:cubicBezTo>
                  <a:pt x="1104320" y="674707"/>
                  <a:pt x="1067298" y="655725"/>
                  <a:pt x="1030276" y="660245"/>
                </a:cubicBezTo>
                <a:cubicBezTo>
                  <a:pt x="1027567" y="660245"/>
                  <a:pt x="1023955" y="659341"/>
                  <a:pt x="1020343" y="659341"/>
                </a:cubicBezTo>
                <a:close/>
                <a:moveTo>
                  <a:pt x="766490" y="9982"/>
                </a:moveTo>
                <a:cubicBezTo>
                  <a:pt x="608711" y="9982"/>
                  <a:pt x="479948" y="138339"/>
                  <a:pt x="479948" y="296525"/>
                </a:cubicBezTo>
                <a:cubicBezTo>
                  <a:pt x="479948" y="454712"/>
                  <a:pt x="608711" y="583069"/>
                  <a:pt x="766490" y="583069"/>
                </a:cubicBezTo>
                <a:cubicBezTo>
                  <a:pt x="924270" y="583069"/>
                  <a:pt x="1053032" y="454712"/>
                  <a:pt x="1053032" y="296525"/>
                </a:cubicBezTo>
                <a:cubicBezTo>
                  <a:pt x="1053032" y="138339"/>
                  <a:pt x="924270" y="9982"/>
                  <a:pt x="766490" y="9982"/>
                </a:cubicBezTo>
                <a:close/>
                <a:moveTo>
                  <a:pt x="0" y="0"/>
                </a:moveTo>
                <a:lnTo>
                  <a:pt x="1545336" y="0"/>
                </a:lnTo>
                <a:lnTo>
                  <a:pt x="1545336" y="3227832"/>
                </a:lnTo>
                <a:lnTo>
                  <a:pt x="0" y="32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10" name="Freeform: Shape 107">
            <a:extLst>
              <a:ext uri="{FF2B5EF4-FFF2-40B4-BE49-F238E27FC236}">
                <a16:creationId xmlns:a16="http://schemas.microsoft.com/office/drawing/2014/main" id="{3CD523A1-C9D1-9DDF-A424-9185977C6CCA}"/>
              </a:ext>
            </a:extLst>
          </p:cNvPr>
          <p:cNvSpPr/>
          <p:nvPr/>
        </p:nvSpPr>
        <p:spPr>
          <a:xfrm>
            <a:off x="18105687" y="6965857"/>
            <a:ext cx="1545336" cy="3227832"/>
          </a:xfrm>
          <a:custGeom>
            <a:avLst/>
            <a:gdLst>
              <a:gd name="connsiteX0" fmla="*/ 527952 w 1545336"/>
              <a:gd name="connsiteY0" fmla="*/ 661339 h 3227832"/>
              <a:gd name="connsiteX1" fmla="*/ 518014 w 1545336"/>
              <a:gd name="connsiteY1" fmla="*/ 662245 h 3227832"/>
              <a:gd name="connsiteX2" fmla="*/ 428578 w 1545336"/>
              <a:gd name="connsiteY2" fmla="*/ 712949 h 3227832"/>
              <a:gd name="connsiteX3" fmla="*/ 163410 w 1545336"/>
              <a:gd name="connsiteY3" fmla="*/ 1327374 h 3227832"/>
              <a:gd name="connsiteX4" fmla="*/ 160158 w 1545336"/>
              <a:gd name="connsiteY4" fmla="*/ 1327374 h 3227832"/>
              <a:gd name="connsiteX5" fmla="*/ 13552 w 1545336"/>
              <a:gd name="connsiteY5" fmla="*/ 1666173 h 3227832"/>
              <a:gd name="connsiteX6" fmla="*/ 57624 w 1545336"/>
              <a:gd name="connsiteY6" fmla="*/ 1777905 h 3227832"/>
              <a:gd name="connsiteX7" fmla="*/ 169152 w 1545336"/>
              <a:gd name="connsiteY7" fmla="*/ 1732852 h 3227832"/>
              <a:gd name="connsiteX8" fmla="*/ 343206 w 1545336"/>
              <a:gd name="connsiteY8" fmla="*/ 1330454 h 3227832"/>
              <a:gd name="connsiteX9" fmla="*/ 348176 w 1545336"/>
              <a:gd name="connsiteY9" fmla="*/ 1330454 h 3227832"/>
              <a:gd name="connsiteX10" fmla="*/ 411414 w 1545336"/>
              <a:gd name="connsiteY10" fmla="*/ 1181963 h 3227832"/>
              <a:gd name="connsiteX11" fmla="*/ 394606 w 1545336"/>
              <a:gd name="connsiteY11" fmla="*/ 1327374 h 3227832"/>
              <a:gd name="connsiteX12" fmla="*/ 391696 w 1545336"/>
              <a:gd name="connsiteY12" fmla="*/ 1327374 h 3227832"/>
              <a:gd name="connsiteX13" fmla="*/ 297604 w 1545336"/>
              <a:gd name="connsiteY13" fmla="*/ 2162283 h 3227832"/>
              <a:gd name="connsiteX14" fmla="*/ 408884 w 1545336"/>
              <a:gd name="connsiteY14" fmla="*/ 2162283 h 3227832"/>
              <a:gd name="connsiteX15" fmla="*/ 408884 w 1545336"/>
              <a:gd name="connsiteY15" fmla="*/ 3080321 h 3227832"/>
              <a:gd name="connsiteX16" fmla="*/ 544592 w 1545336"/>
              <a:gd name="connsiteY16" fmla="*/ 3215858 h 3227832"/>
              <a:gd name="connsiteX17" fmla="*/ 680300 w 1545336"/>
              <a:gd name="connsiteY17" fmla="*/ 3080321 h 3227832"/>
              <a:gd name="connsiteX18" fmla="*/ 680300 w 1545336"/>
              <a:gd name="connsiteY18" fmla="*/ 2162283 h 3227832"/>
              <a:gd name="connsiteX19" fmla="*/ 866670 w 1545336"/>
              <a:gd name="connsiteY19" fmla="*/ 2162283 h 3227832"/>
              <a:gd name="connsiteX20" fmla="*/ 866670 w 1545336"/>
              <a:gd name="connsiteY20" fmla="*/ 3080321 h 3227832"/>
              <a:gd name="connsiteX21" fmla="*/ 1002378 w 1545336"/>
              <a:gd name="connsiteY21" fmla="*/ 3215858 h 3227832"/>
              <a:gd name="connsiteX22" fmla="*/ 1138086 w 1545336"/>
              <a:gd name="connsiteY22" fmla="*/ 3080321 h 3227832"/>
              <a:gd name="connsiteX23" fmla="*/ 1138086 w 1545336"/>
              <a:gd name="connsiteY23" fmla="*/ 2162283 h 3227832"/>
              <a:gd name="connsiteX24" fmla="*/ 1249366 w 1545336"/>
              <a:gd name="connsiteY24" fmla="*/ 2162283 h 3227832"/>
              <a:gd name="connsiteX25" fmla="*/ 1161932 w 1545336"/>
              <a:gd name="connsiteY25" fmla="*/ 1330454 h 3227832"/>
              <a:gd name="connsiteX26" fmla="*/ 1163032 w 1545336"/>
              <a:gd name="connsiteY26" fmla="*/ 1330454 h 3227832"/>
              <a:gd name="connsiteX27" fmla="*/ 1149482 w 1545336"/>
              <a:gd name="connsiteY27" fmla="*/ 1203693 h 3227832"/>
              <a:gd name="connsiteX28" fmla="*/ 1203686 w 1545336"/>
              <a:gd name="connsiteY28" fmla="*/ 1330454 h 3227832"/>
              <a:gd name="connsiteX29" fmla="*/ 1203768 w 1545336"/>
              <a:gd name="connsiteY29" fmla="*/ 1330454 h 3227832"/>
              <a:gd name="connsiteX30" fmla="*/ 1377824 w 1545336"/>
              <a:gd name="connsiteY30" fmla="*/ 1732852 h 3227832"/>
              <a:gd name="connsiteX31" fmla="*/ 1489350 w 1545336"/>
              <a:gd name="connsiteY31" fmla="*/ 1777004 h 3227832"/>
              <a:gd name="connsiteX32" fmla="*/ 1533422 w 1545336"/>
              <a:gd name="connsiteY32" fmla="*/ 1666173 h 3227832"/>
              <a:gd name="connsiteX33" fmla="*/ 1388150 w 1545336"/>
              <a:gd name="connsiteY33" fmla="*/ 1330454 h 3227832"/>
              <a:gd name="connsiteX34" fmla="*/ 1388880 w 1545336"/>
              <a:gd name="connsiteY34" fmla="*/ 1330454 h 3227832"/>
              <a:gd name="connsiteX35" fmla="*/ 1122380 w 1545336"/>
              <a:gd name="connsiteY35" fmla="*/ 712949 h 3227832"/>
              <a:gd name="connsiteX36" fmla="*/ 1033848 w 1545336"/>
              <a:gd name="connsiteY36" fmla="*/ 662245 h 3227832"/>
              <a:gd name="connsiteX37" fmla="*/ 1023008 w 1545336"/>
              <a:gd name="connsiteY37" fmla="*/ 661339 h 3227832"/>
              <a:gd name="connsiteX38" fmla="*/ 767054 w 1545336"/>
              <a:gd name="connsiteY38" fmla="*/ 11975 h 3227832"/>
              <a:gd name="connsiteX39" fmla="*/ 480964 w 1545336"/>
              <a:gd name="connsiteY39" fmla="*/ 298518 h 3227832"/>
              <a:gd name="connsiteX40" fmla="*/ 767054 w 1545336"/>
              <a:gd name="connsiteY40" fmla="*/ 585062 h 3227832"/>
              <a:gd name="connsiteX41" fmla="*/ 1054048 w 1545336"/>
              <a:gd name="connsiteY41" fmla="*/ 298518 h 3227832"/>
              <a:gd name="connsiteX42" fmla="*/ 767054 w 1545336"/>
              <a:gd name="connsiteY42" fmla="*/ 11975 h 3227832"/>
              <a:gd name="connsiteX43" fmla="*/ 0 w 1545336"/>
              <a:gd name="connsiteY43" fmla="*/ 0 h 3227832"/>
              <a:gd name="connsiteX44" fmla="*/ 1545336 w 1545336"/>
              <a:gd name="connsiteY44" fmla="*/ 0 h 3227832"/>
              <a:gd name="connsiteX45" fmla="*/ 1545336 w 1545336"/>
              <a:gd name="connsiteY45" fmla="*/ 3227832 h 3227832"/>
              <a:gd name="connsiteX46" fmla="*/ 0 w 1545336"/>
              <a:gd name="connsiteY46" fmla="*/ 3227832 h 32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45336" h="3227832">
                <a:moveTo>
                  <a:pt x="527952" y="661339"/>
                </a:moveTo>
                <a:cubicBezTo>
                  <a:pt x="524338" y="661339"/>
                  <a:pt x="520724" y="662245"/>
                  <a:pt x="518014" y="662245"/>
                </a:cubicBezTo>
                <a:cubicBezTo>
                  <a:pt x="480974" y="657718"/>
                  <a:pt x="443936" y="676732"/>
                  <a:pt x="428578" y="712949"/>
                </a:cubicBezTo>
                <a:lnTo>
                  <a:pt x="163410" y="1327374"/>
                </a:lnTo>
                <a:lnTo>
                  <a:pt x="160158" y="1327374"/>
                </a:lnTo>
                <a:lnTo>
                  <a:pt x="13552" y="1666173"/>
                </a:lnTo>
                <a:cubicBezTo>
                  <a:pt x="-5336" y="1709424"/>
                  <a:pt x="15352" y="1758983"/>
                  <a:pt x="57624" y="1777905"/>
                </a:cubicBezTo>
                <a:cubicBezTo>
                  <a:pt x="99896" y="1796827"/>
                  <a:pt x="150264" y="1777004"/>
                  <a:pt x="169152" y="1732852"/>
                </a:cubicBezTo>
                <a:lnTo>
                  <a:pt x="343206" y="1330454"/>
                </a:lnTo>
                <a:lnTo>
                  <a:pt x="348176" y="1330454"/>
                </a:lnTo>
                <a:lnTo>
                  <a:pt x="411414" y="1181963"/>
                </a:lnTo>
                <a:lnTo>
                  <a:pt x="394606" y="1327374"/>
                </a:lnTo>
                <a:lnTo>
                  <a:pt x="391696" y="1327374"/>
                </a:lnTo>
                <a:lnTo>
                  <a:pt x="297604" y="2162283"/>
                </a:lnTo>
                <a:lnTo>
                  <a:pt x="408884" y="2162283"/>
                </a:lnTo>
                <a:lnTo>
                  <a:pt x="408884" y="3080321"/>
                </a:lnTo>
                <a:cubicBezTo>
                  <a:pt x="408884" y="3155318"/>
                  <a:pt x="469500" y="3215858"/>
                  <a:pt x="544592" y="3215858"/>
                </a:cubicBezTo>
                <a:cubicBezTo>
                  <a:pt x="618778" y="3215858"/>
                  <a:pt x="680300" y="3155318"/>
                  <a:pt x="680300" y="3080321"/>
                </a:cubicBezTo>
                <a:lnTo>
                  <a:pt x="680300" y="2162283"/>
                </a:lnTo>
                <a:lnTo>
                  <a:pt x="866670" y="2162283"/>
                </a:lnTo>
                <a:lnTo>
                  <a:pt x="866670" y="3080321"/>
                </a:lnTo>
                <a:cubicBezTo>
                  <a:pt x="866670" y="3155318"/>
                  <a:pt x="928192" y="3215858"/>
                  <a:pt x="1002378" y="3215858"/>
                </a:cubicBezTo>
                <a:cubicBezTo>
                  <a:pt x="1077470" y="3215858"/>
                  <a:pt x="1138086" y="3155318"/>
                  <a:pt x="1138086" y="3080321"/>
                </a:cubicBezTo>
                <a:lnTo>
                  <a:pt x="1138086" y="2162283"/>
                </a:lnTo>
                <a:lnTo>
                  <a:pt x="1249366" y="2162283"/>
                </a:lnTo>
                <a:lnTo>
                  <a:pt x="1161932" y="1330454"/>
                </a:lnTo>
                <a:lnTo>
                  <a:pt x="1163032" y="1330454"/>
                </a:lnTo>
                <a:lnTo>
                  <a:pt x="1149482" y="1203693"/>
                </a:lnTo>
                <a:lnTo>
                  <a:pt x="1203686" y="1330454"/>
                </a:lnTo>
                <a:lnTo>
                  <a:pt x="1203768" y="1330454"/>
                </a:lnTo>
                <a:lnTo>
                  <a:pt x="1377824" y="1732852"/>
                </a:lnTo>
                <a:cubicBezTo>
                  <a:pt x="1396710" y="1777004"/>
                  <a:pt x="1447078" y="1796827"/>
                  <a:pt x="1489350" y="1777004"/>
                </a:cubicBezTo>
                <a:cubicBezTo>
                  <a:pt x="1532522" y="1758983"/>
                  <a:pt x="1552310" y="1709424"/>
                  <a:pt x="1533422" y="1666173"/>
                </a:cubicBezTo>
                <a:lnTo>
                  <a:pt x="1388150" y="1330454"/>
                </a:lnTo>
                <a:lnTo>
                  <a:pt x="1388880" y="1330454"/>
                </a:lnTo>
                <a:lnTo>
                  <a:pt x="1122380" y="712949"/>
                </a:lnTo>
                <a:cubicBezTo>
                  <a:pt x="1107022" y="676732"/>
                  <a:pt x="1070888" y="657718"/>
                  <a:pt x="1033848" y="662245"/>
                </a:cubicBezTo>
                <a:cubicBezTo>
                  <a:pt x="1030234" y="662245"/>
                  <a:pt x="1027524" y="661339"/>
                  <a:pt x="1023008" y="661339"/>
                </a:cubicBezTo>
                <a:close/>
                <a:moveTo>
                  <a:pt x="767054" y="11975"/>
                </a:moveTo>
                <a:cubicBezTo>
                  <a:pt x="609522" y="11975"/>
                  <a:pt x="480964" y="140332"/>
                  <a:pt x="480964" y="298518"/>
                </a:cubicBezTo>
                <a:cubicBezTo>
                  <a:pt x="480964" y="456705"/>
                  <a:pt x="609522" y="585062"/>
                  <a:pt x="767054" y="585062"/>
                </a:cubicBezTo>
                <a:cubicBezTo>
                  <a:pt x="926394" y="585062"/>
                  <a:pt x="1054048" y="456705"/>
                  <a:pt x="1054048" y="298518"/>
                </a:cubicBezTo>
                <a:cubicBezTo>
                  <a:pt x="1054048" y="140332"/>
                  <a:pt x="926394" y="11975"/>
                  <a:pt x="767054" y="11975"/>
                </a:cubicBezTo>
                <a:close/>
                <a:moveTo>
                  <a:pt x="0" y="0"/>
                </a:moveTo>
                <a:lnTo>
                  <a:pt x="1545336" y="0"/>
                </a:lnTo>
                <a:lnTo>
                  <a:pt x="1545336" y="3227832"/>
                </a:lnTo>
                <a:lnTo>
                  <a:pt x="0" y="32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grpSp>
        <p:nvGrpSpPr>
          <p:cNvPr id="22" name="Grupo 21">
            <a:extLst>
              <a:ext uri="{FF2B5EF4-FFF2-40B4-BE49-F238E27FC236}">
                <a16:creationId xmlns:a16="http://schemas.microsoft.com/office/drawing/2014/main" id="{C7311C93-8AFC-744C-6560-563D38649364}"/>
              </a:ext>
            </a:extLst>
          </p:cNvPr>
          <p:cNvGrpSpPr/>
          <p:nvPr/>
        </p:nvGrpSpPr>
        <p:grpSpPr>
          <a:xfrm>
            <a:off x="1377784" y="762000"/>
            <a:ext cx="3291545" cy="3291545"/>
            <a:chOff x="2747612" y="888258"/>
            <a:chExt cx="2111428" cy="2111428"/>
          </a:xfrm>
        </p:grpSpPr>
        <p:sp>
          <p:nvSpPr>
            <p:cNvPr id="23" name="Forma libre 22">
              <a:extLst>
                <a:ext uri="{FF2B5EF4-FFF2-40B4-BE49-F238E27FC236}">
                  <a16:creationId xmlns:a16="http://schemas.microsoft.com/office/drawing/2014/main" id="{2252E71B-C7FB-6735-ABC5-615DF3A04282}"/>
                </a:ext>
              </a:extLst>
            </p:cNvPr>
            <p:cNvSpPr/>
            <p:nvPr/>
          </p:nvSpPr>
          <p:spPr>
            <a:xfrm rot="18900000">
              <a:off x="2969418" y="1100395"/>
              <a:ext cx="1667757" cy="1667757"/>
            </a:xfrm>
            <a:custGeom>
              <a:avLst/>
              <a:gdLst>
                <a:gd name="connsiteX0" fmla="*/ 1667758 w 1667757"/>
                <a:gd name="connsiteY0" fmla="*/ 833879 h 1667757"/>
                <a:gd name="connsiteX1" fmla="*/ 833879 w 1667757"/>
                <a:gd name="connsiteY1" fmla="*/ 1667758 h 1667757"/>
                <a:gd name="connsiteX2" fmla="*/ 0 w 1667757"/>
                <a:gd name="connsiteY2" fmla="*/ 833879 h 1667757"/>
                <a:gd name="connsiteX3" fmla="*/ 833879 w 1667757"/>
                <a:gd name="connsiteY3" fmla="*/ 0 h 1667757"/>
                <a:gd name="connsiteX4" fmla="*/ 1667758 w 1667757"/>
                <a:gd name="connsiteY4" fmla="*/ 833879 h 166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757" h="1667757">
                  <a:moveTo>
                    <a:pt x="1667758" y="833879"/>
                  </a:moveTo>
                  <a:cubicBezTo>
                    <a:pt x="1667758" y="1294417"/>
                    <a:pt x="1294417" y="1667758"/>
                    <a:pt x="833879" y="1667758"/>
                  </a:cubicBezTo>
                  <a:cubicBezTo>
                    <a:pt x="373340" y="1667758"/>
                    <a:pt x="0" y="1294418"/>
                    <a:pt x="0" y="833879"/>
                  </a:cubicBezTo>
                  <a:cubicBezTo>
                    <a:pt x="0" y="373340"/>
                    <a:pt x="373340" y="0"/>
                    <a:pt x="833879" y="0"/>
                  </a:cubicBezTo>
                  <a:cubicBezTo>
                    <a:pt x="1294417" y="0"/>
                    <a:pt x="1667758" y="373340"/>
                    <a:pt x="1667758" y="833879"/>
                  </a:cubicBezTo>
                  <a:close/>
                </a:path>
              </a:pathLst>
            </a:custGeom>
            <a:solidFill>
              <a:schemeClr val="accent4">
                <a:lumMod val="60000"/>
                <a:lumOff val="40000"/>
              </a:schemeClr>
            </a:solidFill>
            <a:ln w="9482" cap="flat">
              <a:noFill/>
              <a:prstDash val="solid"/>
              <a:miter/>
            </a:ln>
          </p:spPr>
          <p:txBody>
            <a:bodyPr rtlCol="0" anchor="ctr"/>
            <a:lstStyle/>
            <a:p>
              <a:endParaRPr lang="es-SV">
                <a:latin typeface="Lato Light" panose="020F0302020204030203" pitchFamily="34" charset="0"/>
              </a:endParaRPr>
            </a:p>
          </p:txBody>
        </p:sp>
        <p:sp>
          <p:nvSpPr>
            <p:cNvPr id="24" name="Forma libre 23">
              <a:extLst>
                <a:ext uri="{FF2B5EF4-FFF2-40B4-BE49-F238E27FC236}">
                  <a16:creationId xmlns:a16="http://schemas.microsoft.com/office/drawing/2014/main" id="{8DDA0E35-5321-B3E8-42D7-93481642FE2B}"/>
                </a:ext>
              </a:extLst>
            </p:cNvPr>
            <p:cNvSpPr/>
            <p:nvPr/>
          </p:nvSpPr>
          <p:spPr>
            <a:xfrm>
              <a:off x="3107858" y="1238819"/>
              <a:ext cx="1391028" cy="1390933"/>
            </a:xfrm>
            <a:custGeom>
              <a:avLst/>
              <a:gdLst>
                <a:gd name="connsiteX0" fmla="*/ 738177 w 1391028"/>
                <a:gd name="connsiteY0" fmla="*/ 990247 h 1390933"/>
                <a:gd name="connsiteX1" fmla="*/ 775331 w 1391028"/>
                <a:gd name="connsiteY1" fmla="*/ 1015305 h 1390933"/>
                <a:gd name="connsiteX2" fmla="*/ 794419 w 1391028"/>
                <a:gd name="connsiteY2" fmla="*/ 1180543 h 1390933"/>
                <a:gd name="connsiteX3" fmla="*/ 802966 w 1391028"/>
                <a:gd name="connsiteY3" fmla="*/ 1267055 h 1390933"/>
                <a:gd name="connsiteX4" fmla="*/ 808189 w 1391028"/>
                <a:gd name="connsiteY4" fmla="*/ 1347774 h 1390933"/>
                <a:gd name="connsiteX5" fmla="*/ 776471 w 1391028"/>
                <a:gd name="connsiteY5" fmla="*/ 1389369 h 1390933"/>
                <a:gd name="connsiteX6" fmla="*/ 753490 w 1391028"/>
                <a:gd name="connsiteY6" fmla="*/ 1389369 h 1390933"/>
                <a:gd name="connsiteX7" fmla="*/ 723291 w 1391028"/>
                <a:gd name="connsiteY7" fmla="*/ 1359170 h 1390933"/>
                <a:gd name="connsiteX8" fmla="*/ 711231 w 1391028"/>
                <a:gd name="connsiteY8" fmla="*/ 1191938 h 1390933"/>
                <a:gd name="connsiteX9" fmla="*/ 711326 w 1391028"/>
                <a:gd name="connsiteY9" fmla="*/ 1192128 h 1390933"/>
                <a:gd name="connsiteX10" fmla="*/ 705438 w 1391028"/>
                <a:gd name="connsiteY10" fmla="*/ 1024802 h 1390933"/>
                <a:gd name="connsiteX11" fmla="*/ 738177 w 1391028"/>
                <a:gd name="connsiteY11" fmla="*/ 990247 h 1390933"/>
                <a:gd name="connsiteX12" fmla="*/ 493584 w 1391028"/>
                <a:gd name="connsiteY12" fmla="*/ 925635 h 1390933"/>
                <a:gd name="connsiteX13" fmla="*/ 525861 w 1391028"/>
                <a:gd name="connsiteY13" fmla="*/ 977984 h 1390933"/>
                <a:gd name="connsiteX14" fmla="*/ 422540 w 1391028"/>
                <a:gd name="connsiteY14" fmla="*/ 1108274 h 1390933"/>
                <a:gd name="connsiteX15" fmla="*/ 367366 w 1391028"/>
                <a:gd name="connsiteY15" fmla="*/ 1175509 h 1390933"/>
                <a:gd name="connsiteX16" fmla="*/ 313901 w 1391028"/>
                <a:gd name="connsiteY16" fmla="*/ 1236286 h 1390933"/>
                <a:gd name="connsiteX17" fmla="*/ 262051 w 1391028"/>
                <a:gd name="connsiteY17" fmla="*/ 1243313 h 1390933"/>
                <a:gd name="connsiteX18" fmla="*/ 245812 w 1391028"/>
                <a:gd name="connsiteY18" fmla="*/ 1227074 h 1390933"/>
                <a:gd name="connsiteX19" fmla="*/ 245812 w 1391028"/>
                <a:gd name="connsiteY19" fmla="*/ 1184436 h 1390933"/>
                <a:gd name="connsiteX20" fmla="*/ 355590 w 1391028"/>
                <a:gd name="connsiteY20" fmla="*/ 1057659 h 1390933"/>
                <a:gd name="connsiteX21" fmla="*/ 469737 w 1391028"/>
                <a:gd name="connsiteY21" fmla="*/ 935250 h 1390933"/>
                <a:gd name="connsiteX22" fmla="*/ 493584 w 1391028"/>
                <a:gd name="connsiteY22" fmla="*/ 925635 h 1390933"/>
                <a:gd name="connsiteX23" fmla="*/ 953721 w 1391028"/>
                <a:gd name="connsiteY23" fmla="*/ 859795 h 1390933"/>
                <a:gd name="connsiteX24" fmla="*/ 978080 w 1391028"/>
                <a:gd name="connsiteY24" fmla="*/ 865167 h 1390933"/>
                <a:gd name="connsiteX25" fmla="*/ 1108370 w 1391028"/>
                <a:gd name="connsiteY25" fmla="*/ 968488 h 1390933"/>
                <a:gd name="connsiteX26" fmla="*/ 1175605 w 1391028"/>
                <a:gd name="connsiteY26" fmla="*/ 1023662 h 1390933"/>
                <a:gd name="connsiteX27" fmla="*/ 1236382 w 1391028"/>
                <a:gd name="connsiteY27" fmla="*/ 1077127 h 1390933"/>
                <a:gd name="connsiteX28" fmla="*/ 1243409 w 1391028"/>
                <a:gd name="connsiteY28" fmla="*/ 1128977 h 1390933"/>
                <a:gd name="connsiteX29" fmla="*/ 1227170 w 1391028"/>
                <a:gd name="connsiteY29" fmla="*/ 1145216 h 1390933"/>
                <a:gd name="connsiteX30" fmla="*/ 1184532 w 1391028"/>
                <a:gd name="connsiteY30" fmla="*/ 1145216 h 1390933"/>
                <a:gd name="connsiteX31" fmla="*/ 1057755 w 1391028"/>
                <a:gd name="connsiteY31" fmla="*/ 1035438 h 1390933"/>
                <a:gd name="connsiteX32" fmla="*/ 935346 w 1391028"/>
                <a:gd name="connsiteY32" fmla="*/ 921291 h 1390933"/>
                <a:gd name="connsiteX33" fmla="*/ 953721 w 1391028"/>
                <a:gd name="connsiteY33" fmla="*/ 859795 h 1390933"/>
                <a:gd name="connsiteX34" fmla="*/ 366131 w 1391028"/>
                <a:gd name="connsiteY34" fmla="*/ 705438 h 1390933"/>
                <a:gd name="connsiteX35" fmla="*/ 375628 w 1391028"/>
                <a:gd name="connsiteY35" fmla="*/ 775331 h 1390933"/>
                <a:gd name="connsiteX36" fmla="*/ 210391 w 1391028"/>
                <a:gd name="connsiteY36" fmla="*/ 794419 h 1390933"/>
                <a:gd name="connsiteX37" fmla="*/ 123878 w 1391028"/>
                <a:gd name="connsiteY37" fmla="*/ 802966 h 1390933"/>
                <a:gd name="connsiteX38" fmla="*/ 43159 w 1391028"/>
                <a:gd name="connsiteY38" fmla="*/ 808189 h 1390933"/>
                <a:gd name="connsiteX39" fmla="*/ 1565 w 1391028"/>
                <a:gd name="connsiteY39" fmla="*/ 776471 h 1390933"/>
                <a:gd name="connsiteX40" fmla="*/ 1565 w 1391028"/>
                <a:gd name="connsiteY40" fmla="*/ 753490 h 1390933"/>
                <a:gd name="connsiteX41" fmla="*/ 31763 w 1391028"/>
                <a:gd name="connsiteY41" fmla="*/ 723291 h 1390933"/>
                <a:gd name="connsiteX42" fmla="*/ 198995 w 1391028"/>
                <a:gd name="connsiteY42" fmla="*/ 711231 h 1390933"/>
                <a:gd name="connsiteX43" fmla="*/ 198805 w 1391028"/>
                <a:gd name="connsiteY43" fmla="*/ 711326 h 1390933"/>
                <a:gd name="connsiteX44" fmla="*/ 366131 w 1391028"/>
                <a:gd name="connsiteY44" fmla="*/ 705438 h 1390933"/>
                <a:gd name="connsiteX45" fmla="*/ 1347869 w 1391028"/>
                <a:gd name="connsiteY45" fmla="*/ 582744 h 1390933"/>
                <a:gd name="connsiteX46" fmla="*/ 1389464 w 1391028"/>
                <a:gd name="connsiteY46" fmla="*/ 614462 h 1390933"/>
                <a:gd name="connsiteX47" fmla="*/ 1389464 w 1391028"/>
                <a:gd name="connsiteY47" fmla="*/ 637443 h 1390933"/>
                <a:gd name="connsiteX48" fmla="*/ 1359265 w 1391028"/>
                <a:gd name="connsiteY48" fmla="*/ 667642 h 1390933"/>
                <a:gd name="connsiteX49" fmla="*/ 1192034 w 1391028"/>
                <a:gd name="connsiteY49" fmla="*/ 679702 h 1390933"/>
                <a:gd name="connsiteX50" fmla="*/ 1192223 w 1391028"/>
                <a:gd name="connsiteY50" fmla="*/ 679607 h 1390933"/>
                <a:gd name="connsiteX51" fmla="*/ 1024897 w 1391028"/>
                <a:gd name="connsiteY51" fmla="*/ 685495 h 1390933"/>
                <a:gd name="connsiteX52" fmla="*/ 1015400 w 1391028"/>
                <a:gd name="connsiteY52" fmla="*/ 615601 h 1390933"/>
                <a:gd name="connsiteX53" fmla="*/ 1180638 w 1391028"/>
                <a:gd name="connsiteY53" fmla="*/ 596514 h 1390933"/>
                <a:gd name="connsiteX54" fmla="*/ 1267150 w 1391028"/>
                <a:gd name="connsiteY54" fmla="*/ 587967 h 1390933"/>
                <a:gd name="connsiteX55" fmla="*/ 1347869 w 1391028"/>
                <a:gd name="connsiteY55" fmla="*/ 582744 h 1390933"/>
                <a:gd name="connsiteX56" fmla="*/ 185142 w 1391028"/>
                <a:gd name="connsiteY56" fmla="*/ 240114 h 1390933"/>
                <a:gd name="connsiteX57" fmla="*/ 206497 w 1391028"/>
                <a:gd name="connsiteY57" fmla="*/ 245812 h 1390933"/>
                <a:gd name="connsiteX58" fmla="*/ 333274 w 1391028"/>
                <a:gd name="connsiteY58" fmla="*/ 355590 h 1390933"/>
                <a:gd name="connsiteX59" fmla="*/ 455683 w 1391028"/>
                <a:gd name="connsiteY59" fmla="*/ 469737 h 1390933"/>
                <a:gd name="connsiteX60" fmla="*/ 412949 w 1391028"/>
                <a:gd name="connsiteY60" fmla="*/ 525861 h 1390933"/>
                <a:gd name="connsiteX61" fmla="*/ 282658 w 1391028"/>
                <a:gd name="connsiteY61" fmla="*/ 422540 h 1390933"/>
                <a:gd name="connsiteX62" fmla="*/ 215424 w 1391028"/>
                <a:gd name="connsiteY62" fmla="*/ 367366 h 1390933"/>
                <a:gd name="connsiteX63" fmla="*/ 154647 w 1391028"/>
                <a:gd name="connsiteY63" fmla="*/ 313901 h 1390933"/>
                <a:gd name="connsiteX64" fmla="*/ 147620 w 1391028"/>
                <a:gd name="connsiteY64" fmla="*/ 262051 h 1390933"/>
                <a:gd name="connsiteX65" fmla="*/ 163858 w 1391028"/>
                <a:gd name="connsiteY65" fmla="*/ 245812 h 1390933"/>
                <a:gd name="connsiteX66" fmla="*/ 185142 w 1391028"/>
                <a:gd name="connsiteY66" fmla="*/ 240114 h 1390933"/>
                <a:gd name="connsiteX67" fmla="*/ 1101913 w 1391028"/>
                <a:gd name="connsiteY67" fmla="*/ 142907 h 1390933"/>
                <a:gd name="connsiteX68" fmla="*/ 1128977 w 1391028"/>
                <a:gd name="connsiteY68" fmla="*/ 147620 h 1390933"/>
                <a:gd name="connsiteX69" fmla="*/ 1145216 w 1391028"/>
                <a:gd name="connsiteY69" fmla="*/ 163858 h 1390933"/>
                <a:gd name="connsiteX70" fmla="*/ 1145216 w 1391028"/>
                <a:gd name="connsiteY70" fmla="*/ 206497 h 1390933"/>
                <a:gd name="connsiteX71" fmla="*/ 1035438 w 1391028"/>
                <a:gd name="connsiteY71" fmla="*/ 333274 h 1390933"/>
                <a:gd name="connsiteX72" fmla="*/ 921291 w 1391028"/>
                <a:gd name="connsiteY72" fmla="*/ 455683 h 1390933"/>
                <a:gd name="connsiteX73" fmla="*/ 865167 w 1391028"/>
                <a:gd name="connsiteY73" fmla="*/ 412949 h 1390933"/>
                <a:gd name="connsiteX74" fmla="*/ 968488 w 1391028"/>
                <a:gd name="connsiteY74" fmla="*/ 282658 h 1390933"/>
                <a:gd name="connsiteX75" fmla="*/ 1023662 w 1391028"/>
                <a:gd name="connsiteY75" fmla="*/ 215424 h 1390933"/>
                <a:gd name="connsiteX76" fmla="*/ 1077127 w 1391028"/>
                <a:gd name="connsiteY76" fmla="*/ 154647 h 1390933"/>
                <a:gd name="connsiteX77" fmla="*/ 1101913 w 1391028"/>
                <a:gd name="connsiteY77" fmla="*/ 142907 h 1390933"/>
                <a:gd name="connsiteX78" fmla="*/ 614558 w 1391028"/>
                <a:gd name="connsiteY78" fmla="*/ 1565 h 1390933"/>
                <a:gd name="connsiteX79" fmla="*/ 637539 w 1391028"/>
                <a:gd name="connsiteY79" fmla="*/ 1565 h 1390933"/>
                <a:gd name="connsiteX80" fmla="*/ 667738 w 1391028"/>
                <a:gd name="connsiteY80" fmla="*/ 31763 h 1390933"/>
                <a:gd name="connsiteX81" fmla="*/ 679798 w 1391028"/>
                <a:gd name="connsiteY81" fmla="*/ 198995 h 1390933"/>
                <a:gd name="connsiteX82" fmla="*/ 679703 w 1391028"/>
                <a:gd name="connsiteY82" fmla="*/ 198805 h 1390933"/>
                <a:gd name="connsiteX83" fmla="*/ 685591 w 1391028"/>
                <a:gd name="connsiteY83" fmla="*/ 366132 h 1390933"/>
                <a:gd name="connsiteX84" fmla="*/ 615697 w 1391028"/>
                <a:gd name="connsiteY84" fmla="*/ 375628 h 1390933"/>
                <a:gd name="connsiteX85" fmla="*/ 596610 w 1391028"/>
                <a:gd name="connsiteY85" fmla="*/ 210391 h 1390933"/>
                <a:gd name="connsiteX86" fmla="*/ 588063 w 1391028"/>
                <a:gd name="connsiteY86" fmla="*/ 123878 h 1390933"/>
                <a:gd name="connsiteX87" fmla="*/ 582840 w 1391028"/>
                <a:gd name="connsiteY87" fmla="*/ 43159 h 1390933"/>
                <a:gd name="connsiteX88" fmla="*/ 614558 w 1391028"/>
                <a:gd name="connsiteY88" fmla="*/ 1565 h 139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391028" h="1390933">
                  <a:moveTo>
                    <a:pt x="738177" y="990247"/>
                  </a:moveTo>
                  <a:cubicBezTo>
                    <a:pt x="754914" y="987719"/>
                    <a:pt x="772387" y="995126"/>
                    <a:pt x="775331" y="1015305"/>
                  </a:cubicBezTo>
                  <a:cubicBezTo>
                    <a:pt x="783403" y="1070290"/>
                    <a:pt x="788911" y="1125274"/>
                    <a:pt x="794419" y="1180543"/>
                  </a:cubicBezTo>
                  <a:cubicBezTo>
                    <a:pt x="797268" y="1209412"/>
                    <a:pt x="800117" y="1238186"/>
                    <a:pt x="802966" y="1267055"/>
                  </a:cubicBezTo>
                  <a:cubicBezTo>
                    <a:pt x="805625" y="1293360"/>
                    <a:pt x="811608" y="1321564"/>
                    <a:pt x="808189" y="1347774"/>
                  </a:cubicBezTo>
                  <a:cubicBezTo>
                    <a:pt x="805625" y="1367717"/>
                    <a:pt x="796698" y="1382721"/>
                    <a:pt x="776471" y="1389369"/>
                  </a:cubicBezTo>
                  <a:cubicBezTo>
                    <a:pt x="768494" y="1392028"/>
                    <a:pt x="761467" y="1390793"/>
                    <a:pt x="753490" y="1389369"/>
                  </a:cubicBezTo>
                  <a:cubicBezTo>
                    <a:pt x="738960" y="1386710"/>
                    <a:pt x="727185" y="1372655"/>
                    <a:pt x="723291" y="1359170"/>
                  </a:cubicBezTo>
                  <a:cubicBezTo>
                    <a:pt x="708572" y="1307984"/>
                    <a:pt x="713890" y="1245023"/>
                    <a:pt x="711231" y="1191938"/>
                  </a:cubicBezTo>
                  <a:lnTo>
                    <a:pt x="711326" y="1192128"/>
                  </a:lnTo>
                  <a:cubicBezTo>
                    <a:pt x="708572" y="1136290"/>
                    <a:pt x="705438" y="1080641"/>
                    <a:pt x="705438" y="1024802"/>
                  </a:cubicBezTo>
                  <a:cubicBezTo>
                    <a:pt x="705438" y="1005240"/>
                    <a:pt x="721439" y="992776"/>
                    <a:pt x="738177" y="990247"/>
                  </a:cubicBezTo>
                  <a:close/>
                  <a:moveTo>
                    <a:pt x="493584" y="925635"/>
                  </a:moveTo>
                  <a:cubicBezTo>
                    <a:pt x="518952" y="926098"/>
                    <a:pt x="544094" y="953483"/>
                    <a:pt x="525861" y="977984"/>
                  </a:cubicBezTo>
                  <a:cubicBezTo>
                    <a:pt x="492718" y="1022522"/>
                    <a:pt x="457772" y="1065351"/>
                    <a:pt x="422540" y="1108274"/>
                  </a:cubicBezTo>
                  <a:cubicBezTo>
                    <a:pt x="404117" y="1130686"/>
                    <a:pt x="385789" y="1153097"/>
                    <a:pt x="367366" y="1175509"/>
                  </a:cubicBezTo>
                  <a:cubicBezTo>
                    <a:pt x="350557" y="1195926"/>
                    <a:pt x="334888" y="1220142"/>
                    <a:pt x="313901" y="1236286"/>
                  </a:cubicBezTo>
                  <a:cubicBezTo>
                    <a:pt x="297947" y="1248631"/>
                    <a:pt x="281044" y="1252905"/>
                    <a:pt x="262051" y="1243313"/>
                  </a:cubicBezTo>
                  <a:cubicBezTo>
                    <a:pt x="254549" y="1239515"/>
                    <a:pt x="250465" y="1233722"/>
                    <a:pt x="245812" y="1227074"/>
                  </a:cubicBezTo>
                  <a:cubicBezTo>
                    <a:pt x="237455" y="1214919"/>
                    <a:pt x="238975" y="1196686"/>
                    <a:pt x="245812" y="1184436"/>
                  </a:cubicBezTo>
                  <a:cubicBezTo>
                    <a:pt x="271737" y="1137808"/>
                    <a:pt x="319884" y="1097069"/>
                    <a:pt x="355590" y="1057659"/>
                  </a:cubicBezTo>
                  <a:cubicBezTo>
                    <a:pt x="393101" y="1016254"/>
                    <a:pt x="430327" y="974850"/>
                    <a:pt x="469737" y="935250"/>
                  </a:cubicBezTo>
                  <a:cubicBezTo>
                    <a:pt x="476646" y="928318"/>
                    <a:pt x="485127" y="925481"/>
                    <a:pt x="493584" y="925635"/>
                  </a:cubicBezTo>
                  <a:close/>
                  <a:moveTo>
                    <a:pt x="953721" y="859795"/>
                  </a:moveTo>
                  <a:cubicBezTo>
                    <a:pt x="961425" y="857831"/>
                    <a:pt x="969913" y="859090"/>
                    <a:pt x="978080" y="865167"/>
                  </a:cubicBezTo>
                  <a:cubicBezTo>
                    <a:pt x="1022618" y="898310"/>
                    <a:pt x="1065447" y="933257"/>
                    <a:pt x="1108370" y="968488"/>
                  </a:cubicBezTo>
                  <a:cubicBezTo>
                    <a:pt x="1130782" y="986911"/>
                    <a:pt x="1153193" y="1005239"/>
                    <a:pt x="1175605" y="1023662"/>
                  </a:cubicBezTo>
                  <a:cubicBezTo>
                    <a:pt x="1196022" y="1040471"/>
                    <a:pt x="1220238" y="1056140"/>
                    <a:pt x="1236382" y="1077127"/>
                  </a:cubicBezTo>
                  <a:cubicBezTo>
                    <a:pt x="1248727" y="1093081"/>
                    <a:pt x="1253001" y="1109984"/>
                    <a:pt x="1243409" y="1128977"/>
                  </a:cubicBezTo>
                  <a:cubicBezTo>
                    <a:pt x="1239611" y="1136479"/>
                    <a:pt x="1233818" y="1140563"/>
                    <a:pt x="1227170" y="1145216"/>
                  </a:cubicBezTo>
                  <a:cubicBezTo>
                    <a:pt x="1215015" y="1153573"/>
                    <a:pt x="1196782" y="1152053"/>
                    <a:pt x="1184532" y="1145216"/>
                  </a:cubicBezTo>
                  <a:cubicBezTo>
                    <a:pt x="1137904" y="1119291"/>
                    <a:pt x="1097165" y="1071144"/>
                    <a:pt x="1057755" y="1035438"/>
                  </a:cubicBezTo>
                  <a:cubicBezTo>
                    <a:pt x="1016350" y="997927"/>
                    <a:pt x="974946" y="960701"/>
                    <a:pt x="935346" y="921291"/>
                  </a:cubicBezTo>
                  <a:cubicBezTo>
                    <a:pt x="914549" y="900566"/>
                    <a:pt x="930610" y="865684"/>
                    <a:pt x="953721" y="859795"/>
                  </a:cubicBezTo>
                  <a:close/>
                  <a:moveTo>
                    <a:pt x="366131" y="705438"/>
                  </a:moveTo>
                  <a:cubicBezTo>
                    <a:pt x="405257" y="705438"/>
                    <a:pt x="415988" y="769444"/>
                    <a:pt x="375628" y="775331"/>
                  </a:cubicBezTo>
                  <a:cubicBezTo>
                    <a:pt x="320644" y="783403"/>
                    <a:pt x="265660" y="788911"/>
                    <a:pt x="210391" y="794419"/>
                  </a:cubicBezTo>
                  <a:cubicBezTo>
                    <a:pt x="181522" y="797268"/>
                    <a:pt x="152747" y="800117"/>
                    <a:pt x="123878" y="802966"/>
                  </a:cubicBezTo>
                  <a:cubicBezTo>
                    <a:pt x="97573" y="805625"/>
                    <a:pt x="69369" y="811608"/>
                    <a:pt x="43159" y="808189"/>
                  </a:cubicBezTo>
                  <a:cubicBezTo>
                    <a:pt x="23217" y="805530"/>
                    <a:pt x="8212" y="796698"/>
                    <a:pt x="1565" y="776471"/>
                  </a:cubicBezTo>
                  <a:cubicBezTo>
                    <a:pt x="-1094" y="768494"/>
                    <a:pt x="140" y="761467"/>
                    <a:pt x="1565" y="753490"/>
                  </a:cubicBezTo>
                  <a:cubicBezTo>
                    <a:pt x="4224" y="738960"/>
                    <a:pt x="18278" y="727185"/>
                    <a:pt x="31763" y="723291"/>
                  </a:cubicBezTo>
                  <a:cubicBezTo>
                    <a:pt x="82949" y="708572"/>
                    <a:pt x="145910" y="713890"/>
                    <a:pt x="198995" y="711231"/>
                  </a:cubicBezTo>
                  <a:lnTo>
                    <a:pt x="198805" y="711326"/>
                  </a:lnTo>
                  <a:cubicBezTo>
                    <a:pt x="254644" y="708572"/>
                    <a:pt x="310293" y="705438"/>
                    <a:pt x="366131" y="705438"/>
                  </a:cubicBezTo>
                  <a:close/>
                  <a:moveTo>
                    <a:pt x="1347869" y="582744"/>
                  </a:moveTo>
                  <a:cubicBezTo>
                    <a:pt x="1367812" y="585403"/>
                    <a:pt x="1382816" y="594235"/>
                    <a:pt x="1389464" y="614462"/>
                  </a:cubicBezTo>
                  <a:cubicBezTo>
                    <a:pt x="1392123" y="622439"/>
                    <a:pt x="1390888" y="629466"/>
                    <a:pt x="1389464" y="637443"/>
                  </a:cubicBezTo>
                  <a:cubicBezTo>
                    <a:pt x="1386805" y="651973"/>
                    <a:pt x="1372750" y="663748"/>
                    <a:pt x="1359265" y="667642"/>
                  </a:cubicBezTo>
                  <a:cubicBezTo>
                    <a:pt x="1308079" y="682361"/>
                    <a:pt x="1245118" y="677043"/>
                    <a:pt x="1192034" y="679702"/>
                  </a:cubicBezTo>
                  <a:lnTo>
                    <a:pt x="1192223" y="679607"/>
                  </a:lnTo>
                  <a:cubicBezTo>
                    <a:pt x="1136385" y="682361"/>
                    <a:pt x="1080736" y="685495"/>
                    <a:pt x="1024897" y="685495"/>
                  </a:cubicBezTo>
                  <a:cubicBezTo>
                    <a:pt x="985772" y="685495"/>
                    <a:pt x="975041" y="621489"/>
                    <a:pt x="1015400" y="615601"/>
                  </a:cubicBezTo>
                  <a:cubicBezTo>
                    <a:pt x="1070385" y="607530"/>
                    <a:pt x="1125369" y="602022"/>
                    <a:pt x="1180638" y="596514"/>
                  </a:cubicBezTo>
                  <a:cubicBezTo>
                    <a:pt x="1209507" y="593665"/>
                    <a:pt x="1238281" y="590816"/>
                    <a:pt x="1267150" y="587967"/>
                  </a:cubicBezTo>
                  <a:cubicBezTo>
                    <a:pt x="1293455" y="585308"/>
                    <a:pt x="1321659" y="579325"/>
                    <a:pt x="1347869" y="582744"/>
                  </a:cubicBezTo>
                  <a:close/>
                  <a:moveTo>
                    <a:pt x="185142" y="240114"/>
                  </a:moveTo>
                  <a:cubicBezTo>
                    <a:pt x="192751" y="240304"/>
                    <a:pt x="200372" y="242393"/>
                    <a:pt x="206497" y="245812"/>
                  </a:cubicBezTo>
                  <a:cubicBezTo>
                    <a:pt x="253125" y="271737"/>
                    <a:pt x="293864" y="319884"/>
                    <a:pt x="333274" y="355590"/>
                  </a:cubicBezTo>
                  <a:cubicBezTo>
                    <a:pt x="374678" y="393101"/>
                    <a:pt x="416083" y="430327"/>
                    <a:pt x="455683" y="469737"/>
                  </a:cubicBezTo>
                  <a:cubicBezTo>
                    <a:pt x="483412" y="497372"/>
                    <a:pt x="445617" y="550172"/>
                    <a:pt x="412949" y="525861"/>
                  </a:cubicBezTo>
                  <a:cubicBezTo>
                    <a:pt x="368411" y="492718"/>
                    <a:pt x="325582" y="457772"/>
                    <a:pt x="282658" y="422540"/>
                  </a:cubicBezTo>
                  <a:cubicBezTo>
                    <a:pt x="260247" y="404117"/>
                    <a:pt x="237835" y="385789"/>
                    <a:pt x="215424" y="367366"/>
                  </a:cubicBezTo>
                  <a:cubicBezTo>
                    <a:pt x="195007" y="350557"/>
                    <a:pt x="170791" y="334888"/>
                    <a:pt x="154647" y="313901"/>
                  </a:cubicBezTo>
                  <a:cubicBezTo>
                    <a:pt x="142302" y="297947"/>
                    <a:pt x="138028" y="281044"/>
                    <a:pt x="147620" y="262051"/>
                  </a:cubicBezTo>
                  <a:cubicBezTo>
                    <a:pt x="151418" y="254549"/>
                    <a:pt x="157211" y="250465"/>
                    <a:pt x="163858" y="245812"/>
                  </a:cubicBezTo>
                  <a:cubicBezTo>
                    <a:pt x="169936" y="241633"/>
                    <a:pt x="177533" y="239924"/>
                    <a:pt x="185142" y="240114"/>
                  </a:cubicBezTo>
                  <a:close/>
                  <a:moveTo>
                    <a:pt x="1101913" y="142907"/>
                  </a:moveTo>
                  <a:cubicBezTo>
                    <a:pt x="1110507" y="141494"/>
                    <a:pt x="1119481" y="142824"/>
                    <a:pt x="1128977" y="147620"/>
                  </a:cubicBezTo>
                  <a:cubicBezTo>
                    <a:pt x="1136479" y="151418"/>
                    <a:pt x="1140563" y="157211"/>
                    <a:pt x="1145216" y="163858"/>
                  </a:cubicBezTo>
                  <a:cubicBezTo>
                    <a:pt x="1153573" y="176014"/>
                    <a:pt x="1152054" y="194247"/>
                    <a:pt x="1145216" y="206497"/>
                  </a:cubicBezTo>
                  <a:cubicBezTo>
                    <a:pt x="1119291" y="253125"/>
                    <a:pt x="1071144" y="293864"/>
                    <a:pt x="1035438" y="333274"/>
                  </a:cubicBezTo>
                  <a:cubicBezTo>
                    <a:pt x="997927" y="374678"/>
                    <a:pt x="960701" y="416083"/>
                    <a:pt x="921291" y="455683"/>
                  </a:cubicBezTo>
                  <a:cubicBezTo>
                    <a:pt x="893657" y="483412"/>
                    <a:pt x="840857" y="445616"/>
                    <a:pt x="865167" y="412949"/>
                  </a:cubicBezTo>
                  <a:cubicBezTo>
                    <a:pt x="898310" y="368411"/>
                    <a:pt x="933257" y="325582"/>
                    <a:pt x="968488" y="282658"/>
                  </a:cubicBezTo>
                  <a:cubicBezTo>
                    <a:pt x="986911" y="260247"/>
                    <a:pt x="1005239" y="237835"/>
                    <a:pt x="1023662" y="215424"/>
                  </a:cubicBezTo>
                  <a:cubicBezTo>
                    <a:pt x="1040471" y="195007"/>
                    <a:pt x="1056140" y="170791"/>
                    <a:pt x="1077127" y="154647"/>
                  </a:cubicBezTo>
                  <a:cubicBezTo>
                    <a:pt x="1085104" y="148474"/>
                    <a:pt x="1093319" y="144320"/>
                    <a:pt x="1101913" y="142907"/>
                  </a:cubicBezTo>
                  <a:close/>
                  <a:moveTo>
                    <a:pt x="614558" y="1565"/>
                  </a:moveTo>
                  <a:cubicBezTo>
                    <a:pt x="622535" y="-1094"/>
                    <a:pt x="629562" y="140"/>
                    <a:pt x="637539" y="1565"/>
                  </a:cubicBezTo>
                  <a:cubicBezTo>
                    <a:pt x="652069" y="4224"/>
                    <a:pt x="663844" y="18278"/>
                    <a:pt x="667738" y="31763"/>
                  </a:cubicBezTo>
                  <a:cubicBezTo>
                    <a:pt x="682457" y="82949"/>
                    <a:pt x="677139" y="145910"/>
                    <a:pt x="679798" y="198995"/>
                  </a:cubicBezTo>
                  <a:lnTo>
                    <a:pt x="679703" y="198805"/>
                  </a:lnTo>
                  <a:cubicBezTo>
                    <a:pt x="682457" y="254644"/>
                    <a:pt x="685591" y="310293"/>
                    <a:pt x="685591" y="366132"/>
                  </a:cubicBezTo>
                  <a:cubicBezTo>
                    <a:pt x="685686" y="405257"/>
                    <a:pt x="621585" y="415988"/>
                    <a:pt x="615697" y="375628"/>
                  </a:cubicBezTo>
                  <a:cubicBezTo>
                    <a:pt x="607626" y="320644"/>
                    <a:pt x="602118" y="265660"/>
                    <a:pt x="596610" y="210391"/>
                  </a:cubicBezTo>
                  <a:cubicBezTo>
                    <a:pt x="593761" y="181522"/>
                    <a:pt x="590912" y="152747"/>
                    <a:pt x="588063" y="123878"/>
                  </a:cubicBezTo>
                  <a:cubicBezTo>
                    <a:pt x="585404" y="97573"/>
                    <a:pt x="579421" y="69369"/>
                    <a:pt x="582840" y="43159"/>
                  </a:cubicBezTo>
                  <a:cubicBezTo>
                    <a:pt x="585404" y="23217"/>
                    <a:pt x="594331" y="8212"/>
                    <a:pt x="614558" y="1565"/>
                  </a:cubicBezTo>
                  <a:close/>
                </a:path>
              </a:pathLst>
            </a:custGeom>
            <a:solidFill>
              <a:schemeClr val="accent4"/>
            </a:solidFill>
            <a:ln w="9482" cap="flat">
              <a:noFill/>
              <a:prstDash val="solid"/>
              <a:miter/>
            </a:ln>
          </p:spPr>
          <p:txBody>
            <a:bodyPr rtlCol="0" anchor="ctr"/>
            <a:lstStyle/>
            <a:p>
              <a:endParaRPr lang="es-SV">
                <a:latin typeface="Lato Light" panose="020F0302020204030203" pitchFamily="34" charset="0"/>
              </a:endParaRPr>
            </a:p>
          </p:txBody>
        </p:sp>
        <p:sp>
          <p:nvSpPr>
            <p:cNvPr id="25" name="Forma libre 24">
              <a:extLst>
                <a:ext uri="{FF2B5EF4-FFF2-40B4-BE49-F238E27FC236}">
                  <a16:creationId xmlns:a16="http://schemas.microsoft.com/office/drawing/2014/main" id="{13A57574-B82A-DFD0-9947-78F604AFD139}"/>
                </a:ext>
              </a:extLst>
            </p:cNvPr>
            <p:cNvSpPr/>
            <p:nvPr/>
          </p:nvSpPr>
          <p:spPr>
            <a:xfrm>
              <a:off x="2747612" y="888258"/>
              <a:ext cx="2111428" cy="2111428"/>
            </a:xfrm>
            <a:custGeom>
              <a:avLst/>
              <a:gdLst>
                <a:gd name="connsiteX0" fmla="*/ 1055714 w 2111428"/>
                <a:gd name="connsiteY0" fmla="*/ 123453 h 2111428"/>
                <a:gd name="connsiteX1" fmla="*/ 1987976 w 2111428"/>
                <a:gd name="connsiteY1" fmla="*/ 1055714 h 2111428"/>
                <a:gd name="connsiteX2" fmla="*/ 1055714 w 2111428"/>
                <a:gd name="connsiteY2" fmla="*/ 1987976 h 2111428"/>
                <a:gd name="connsiteX3" fmla="*/ 123453 w 2111428"/>
                <a:gd name="connsiteY3" fmla="*/ 1055714 h 2111428"/>
                <a:gd name="connsiteX4" fmla="*/ 1055714 w 2111428"/>
                <a:gd name="connsiteY4" fmla="*/ 123453 h 2111428"/>
                <a:gd name="connsiteX5" fmla="*/ 1055714 w 2111428"/>
                <a:gd name="connsiteY5" fmla="*/ 0 h 2111428"/>
                <a:gd name="connsiteX6" fmla="*/ 309203 w 2111428"/>
                <a:gd name="connsiteY6" fmla="*/ 309203 h 2111428"/>
                <a:gd name="connsiteX7" fmla="*/ 0 w 2111428"/>
                <a:gd name="connsiteY7" fmla="*/ 1055714 h 2111428"/>
                <a:gd name="connsiteX8" fmla="*/ 309203 w 2111428"/>
                <a:gd name="connsiteY8" fmla="*/ 1802226 h 2111428"/>
                <a:gd name="connsiteX9" fmla="*/ 1055714 w 2111428"/>
                <a:gd name="connsiteY9" fmla="*/ 2111429 h 2111428"/>
                <a:gd name="connsiteX10" fmla="*/ 1802226 w 2111428"/>
                <a:gd name="connsiteY10" fmla="*/ 1802226 h 2111428"/>
                <a:gd name="connsiteX11" fmla="*/ 2111429 w 2111428"/>
                <a:gd name="connsiteY11" fmla="*/ 1055714 h 2111428"/>
                <a:gd name="connsiteX12" fmla="*/ 1802226 w 2111428"/>
                <a:gd name="connsiteY12" fmla="*/ 309203 h 2111428"/>
                <a:gd name="connsiteX13" fmla="*/ 1055714 w 2111428"/>
                <a:gd name="connsiteY13" fmla="*/ 0 h 2111428"/>
                <a:gd name="connsiteX14" fmla="*/ 1055714 w 2111428"/>
                <a:gd name="connsiteY14" fmla="*/ 0 h 211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1428" h="2111428">
                  <a:moveTo>
                    <a:pt x="1055714" y="123453"/>
                  </a:moveTo>
                  <a:cubicBezTo>
                    <a:pt x="1570609" y="123453"/>
                    <a:pt x="1987976" y="540820"/>
                    <a:pt x="1987976" y="1055714"/>
                  </a:cubicBezTo>
                  <a:cubicBezTo>
                    <a:pt x="1987976" y="1570609"/>
                    <a:pt x="1570609" y="1987976"/>
                    <a:pt x="1055714" y="1987976"/>
                  </a:cubicBezTo>
                  <a:cubicBezTo>
                    <a:pt x="540820" y="1987976"/>
                    <a:pt x="123453" y="1570609"/>
                    <a:pt x="123453" y="1055714"/>
                  </a:cubicBezTo>
                  <a:cubicBezTo>
                    <a:pt x="123453" y="540820"/>
                    <a:pt x="540820" y="123453"/>
                    <a:pt x="1055714" y="123453"/>
                  </a:cubicBezTo>
                  <a:moveTo>
                    <a:pt x="1055714" y="0"/>
                  </a:moveTo>
                  <a:cubicBezTo>
                    <a:pt x="773671" y="0"/>
                    <a:pt x="508627" y="109778"/>
                    <a:pt x="309203" y="309203"/>
                  </a:cubicBezTo>
                  <a:cubicBezTo>
                    <a:pt x="109778" y="508627"/>
                    <a:pt x="0" y="773766"/>
                    <a:pt x="0" y="1055714"/>
                  </a:cubicBezTo>
                  <a:cubicBezTo>
                    <a:pt x="0" y="1337662"/>
                    <a:pt x="109778" y="1602802"/>
                    <a:pt x="309203" y="1802226"/>
                  </a:cubicBezTo>
                  <a:cubicBezTo>
                    <a:pt x="508627" y="2001650"/>
                    <a:pt x="773766" y="2111429"/>
                    <a:pt x="1055714" y="2111429"/>
                  </a:cubicBezTo>
                  <a:cubicBezTo>
                    <a:pt x="1337662" y="2111429"/>
                    <a:pt x="1602802" y="2001650"/>
                    <a:pt x="1802226" y="1802226"/>
                  </a:cubicBezTo>
                  <a:cubicBezTo>
                    <a:pt x="2001650" y="1602802"/>
                    <a:pt x="2111429" y="1337662"/>
                    <a:pt x="2111429" y="1055714"/>
                  </a:cubicBezTo>
                  <a:cubicBezTo>
                    <a:pt x="2111429" y="773766"/>
                    <a:pt x="2001650" y="508627"/>
                    <a:pt x="1802226" y="309203"/>
                  </a:cubicBezTo>
                  <a:cubicBezTo>
                    <a:pt x="1602897" y="109778"/>
                    <a:pt x="1337757" y="0"/>
                    <a:pt x="1055714" y="0"/>
                  </a:cubicBezTo>
                  <a:lnTo>
                    <a:pt x="1055714" y="0"/>
                  </a:lnTo>
                  <a:close/>
                </a:path>
              </a:pathLst>
            </a:custGeom>
            <a:solidFill>
              <a:schemeClr val="accent4">
                <a:lumMod val="50000"/>
              </a:schemeClr>
            </a:solidFill>
            <a:ln w="9482" cap="flat">
              <a:noFill/>
              <a:prstDash val="solid"/>
              <a:miter/>
            </a:ln>
          </p:spPr>
          <p:txBody>
            <a:bodyPr rtlCol="0" anchor="ctr"/>
            <a:lstStyle/>
            <a:p>
              <a:endParaRPr lang="es-SV">
                <a:latin typeface="Lato Light" panose="020F0302020204030203" pitchFamily="34" charset="0"/>
              </a:endParaRPr>
            </a:p>
          </p:txBody>
        </p:sp>
      </p:grpSp>
      <p:sp>
        <p:nvSpPr>
          <p:cNvPr id="16" name="TextBox 102">
            <a:extLst>
              <a:ext uri="{FF2B5EF4-FFF2-40B4-BE49-F238E27FC236}">
                <a16:creationId xmlns:a16="http://schemas.microsoft.com/office/drawing/2014/main" id="{E4ECB1CF-64A2-E647-247B-BB2A9076A73A}"/>
              </a:ext>
            </a:extLst>
          </p:cNvPr>
          <p:cNvSpPr txBox="1"/>
          <p:nvPr/>
        </p:nvSpPr>
        <p:spPr>
          <a:xfrm>
            <a:off x="433509" y="5716391"/>
            <a:ext cx="19526537" cy="7294305"/>
          </a:xfrm>
          <a:prstGeom prst="rect">
            <a:avLst/>
          </a:prstGeom>
          <a:noFill/>
        </p:spPr>
        <p:txBody>
          <a:bodyPr wrap="square" rtlCol="0">
            <a:spAutoFit/>
          </a:bodyPr>
          <a:lstStyle/>
          <a:p>
            <a:pPr algn="ctr" rtl="1"/>
            <a:r>
              <a:rPr lang="ar-SA" dirty="0">
                <a:solidFill>
                  <a:schemeClr val="tx2"/>
                </a:solidFill>
              </a:rPr>
              <a:t>ببذل الرياضي جهدا كبيرا أثناء السباق ويستهلك الكثير من طاقته، إضافة إلى هدم الكثير من الخلايا الجسمية التي تستوجب تعويضاً، لذلك لابد من توفير التقنية اللازمة للإسراع في عملية البناء هذه </a:t>
            </a:r>
            <a:endParaRPr lang="en-US" dirty="0">
              <a:solidFill>
                <a:schemeClr val="tx2"/>
              </a:solidFill>
            </a:endParaRPr>
          </a:p>
          <a:p>
            <a:pPr algn="ctr" rtl="1"/>
            <a:r>
              <a:rPr lang="ar-SA" dirty="0">
                <a:solidFill>
                  <a:schemeClr val="tx2"/>
                </a:solidFill>
              </a:rPr>
              <a:t>لذا يجب</a:t>
            </a:r>
            <a:r>
              <a:rPr lang="en-US" dirty="0">
                <a:solidFill>
                  <a:schemeClr val="tx2"/>
                </a:solidFill>
              </a:rPr>
              <a:t> :</a:t>
            </a:r>
          </a:p>
          <a:p>
            <a:pPr algn="ctr" rtl="1"/>
            <a:r>
              <a:rPr lang="en-US" dirty="0">
                <a:solidFill>
                  <a:schemeClr val="tx2"/>
                </a:solidFill>
              </a:rPr>
              <a:t>- </a:t>
            </a:r>
            <a:r>
              <a:rPr lang="ar-SA" dirty="0">
                <a:solidFill>
                  <a:schemeClr val="tx2"/>
                </a:solidFill>
              </a:rPr>
              <a:t>زيادة نسبة البروتينات والدهون؛ لأنها تدخل في بناء الخلايا العضلية والعصبية حيث تكتسب أهميتها من كونها مصدراً غنيا للطاقة وتساهم مع الكربوهيدرات بنسبة 80 % من كمية السعرات الحرارية</a:t>
            </a:r>
            <a:r>
              <a:rPr lang="en-US" dirty="0">
                <a:solidFill>
                  <a:schemeClr val="tx2"/>
                </a:solidFill>
              </a:rPr>
              <a:t> </a:t>
            </a:r>
            <a:r>
              <a:rPr lang="en-US" dirty="0" smtClean="0">
                <a:solidFill>
                  <a:schemeClr val="tx2"/>
                </a:solidFill>
              </a:rPr>
              <a:t>.</a:t>
            </a:r>
            <a:endParaRPr lang="en-US" dirty="0">
              <a:solidFill>
                <a:schemeClr val="tx2"/>
              </a:solidFill>
            </a:endParaRPr>
          </a:p>
          <a:p>
            <a:pPr algn="ctr" rtl="1"/>
            <a:r>
              <a:rPr lang="en-US" dirty="0">
                <a:solidFill>
                  <a:schemeClr val="tx2"/>
                </a:solidFill>
              </a:rPr>
              <a:t>- </a:t>
            </a:r>
            <a:r>
              <a:rPr lang="ar-SA" dirty="0">
                <a:solidFill>
                  <a:schemeClr val="tx2"/>
                </a:solidFill>
              </a:rPr>
              <a:t>تناول كميات كافية من الفيتامينات والسوائل والأملاح المعدنية ويجب تناولها بعد 21 ساعة على الأقل بعد السباق السلامة عملية الهضم</a:t>
            </a:r>
            <a:r>
              <a:rPr lang="en-US" dirty="0">
                <a:solidFill>
                  <a:schemeClr val="tx2"/>
                </a:solidFill>
              </a:rPr>
              <a:t> .</a:t>
            </a:r>
          </a:p>
          <a:p>
            <a:pPr algn="ctr" rtl="1"/>
            <a:r>
              <a:rPr lang="en-US" dirty="0">
                <a:solidFill>
                  <a:schemeClr val="tx2"/>
                </a:solidFill>
              </a:rPr>
              <a:t>- </a:t>
            </a:r>
            <a:r>
              <a:rPr lang="ar-SA" dirty="0">
                <a:solidFill>
                  <a:schemeClr val="tx2"/>
                </a:solidFill>
              </a:rPr>
              <a:t>الابتعاد عن الأغذية المثلجة</a:t>
            </a:r>
            <a:r>
              <a:rPr lang="en-US" dirty="0">
                <a:solidFill>
                  <a:schemeClr val="tx2"/>
                </a:solidFill>
              </a:rPr>
              <a:t> .</a:t>
            </a:r>
          </a:p>
          <a:p>
            <a:pPr algn="ctr" rtl="1"/>
            <a:r>
              <a:rPr lang="ar-SA" dirty="0">
                <a:solidFill>
                  <a:schemeClr val="tx2"/>
                </a:solidFill>
              </a:rPr>
              <a:t>يتمكن الرياضي من تناول بعض الأغذية سهلة الهضم كالمواد الغذائية السائلة بعد دقائق من السباق الموازنة السكر فى الدم، وفي حالة تكرار الفعاليات في اليوم التالي لابد من تعويض المواد الغذائية المخزونة في العضلات لإعادة استخدامها مرة أخرى، كما يحتاج الرياضي إلى مدة كافية من النوم (9-10) ساعات لتعويض الجسم وتوفير الطاقة اللازمة</a:t>
            </a:r>
            <a:r>
              <a:rPr lang="en-US" dirty="0">
                <a:solidFill>
                  <a:schemeClr val="tx2"/>
                </a:solidFill>
              </a:rPr>
              <a:t> .</a:t>
            </a:r>
          </a:p>
          <a:p>
            <a:pPr algn="ctr" rtl="1"/>
            <a:r>
              <a:rPr lang="ar-SA" dirty="0">
                <a:solidFill>
                  <a:schemeClr val="tx2"/>
                </a:solidFill>
              </a:rPr>
              <a:t>يجب أن يلتزم الرياضي بالتغذية الصحية بعد انتهاء السباق، وذلك من أجل بناء جسمه بالشكل الصحيح وتحقيق الانجازات الرياضية العالية، وأن يقلل السعرات الحرارية بشكل نسبي نتيجة انخفاض الجهد المبذول . </a:t>
            </a:r>
            <a:endParaRPr lang="en-US" dirty="0">
              <a:solidFill>
                <a:schemeClr val="tx2"/>
              </a:solidFill>
            </a:endParaRPr>
          </a:p>
        </p:txBody>
      </p:sp>
      <p:sp>
        <p:nvSpPr>
          <p:cNvPr id="13" name="CuadroTexto 10">
            <a:extLst>
              <a:ext uri="{FF2B5EF4-FFF2-40B4-BE49-F238E27FC236}">
                <a16:creationId xmlns:a16="http://schemas.microsoft.com/office/drawing/2014/main" id="{3A1DFBEB-5AAF-6CA7-7037-5FF29AC93B37}"/>
              </a:ext>
            </a:extLst>
          </p:cNvPr>
          <p:cNvSpPr txBox="1"/>
          <p:nvPr/>
        </p:nvSpPr>
        <p:spPr>
          <a:xfrm>
            <a:off x="635090" y="2695752"/>
            <a:ext cx="18288000" cy="1446550"/>
          </a:xfrm>
          <a:prstGeom prst="rect">
            <a:avLst/>
          </a:prstGeom>
          <a:noFill/>
        </p:spPr>
        <p:txBody>
          <a:bodyPr wrap="square" rtlCol="0" anchor="t">
            <a:spAutoFit/>
          </a:bodyPr>
          <a:lstStyle/>
          <a:p>
            <a:pPr lvl="1" algn="ctr"/>
            <a:r>
              <a:rPr lang="ar-SA" sz="8800" b="1" dirty="0" smtClean="0">
                <a:solidFill>
                  <a:srgbClr val="764115"/>
                </a:solidFill>
              </a:rPr>
              <a:t>تغذية</a:t>
            </a:r>
            <a:r>
              <a:rPr lang="ar-IQ" sz="8800" b="1" dirty="0" smtClean="0">
                <a:solidFill>
                  <a:srgbClr val="764115"/>
                </a:solidFill>
              </a:rPr>
              <a:t> </a:t>
            </a:r>
            <a:r>
              <a:rPr lang="ar-SA" sz="8800" b="1" dirty="0" smtClean="0">
                <a:solidFill>
                  <a:srgbClr val="764115"/>
                </a:solidFill>
              </a:rPr>
              <a:t>الرياضي </a:t>
            </a:r>
            <a:r>
              <a:rPr lang="ar-SA" sz="8800" b="1" dirty="0">
                <a:solidFill>
                  <a:srgbClr val="764115"/>
                </a:solidFill>
              </a:rPr>
              <a:t>بعد الجهد</a:t>
            </a:r>
            <a:r>
              <a:rPr lang="ar-SA" sz="8800" dirty="0">
                <a:solidFill>
                  <a:srgbClr val="764115"/>
                </a:solidFill>
              </a:rPr>
              <a:t> </a:t>
            </a:r>
            <a:endParaRPr lang="en-US" sz="8800" dirty="0">
              <a:solidFill>
                <a:srgbClr val="764115"/>
              </a:solidFill>
              <a:latin typeface="Titan One" panose="02000000000000000000" pitchFamily="2" charset="0"/>
            </a:endParaRPr>
          </a:p>
        </p:txBody>
      </p:sp>
    </p:spTree>
    <p:extLst>
      <p:ext uri="{BB962C8B-B14F-4D97-AF65-F5344CB8AC3E}">
        <p14:creationId xmlns:p14="http://schemas.microsoft.com/office/powerpoint/2010/main" val="17031366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7" name="Forma libre 26">
            <a:extLst>
              <a:ext uri="{FF2B5EF4-FFF2-40B4-BE49-F238E27FC236}">
                <a16:creationId xmlns:a16="http://schemas.microsoft.com/office/drawing/2014/main" id="{66463BC3-CACB-E5F7-BD00-CF183A6173EE}"/>
              </a:ext>
            </a:extLst>
          </p:cNvPr>
          <p:cNvSpPr/>
          <p:nvPr/>
        </p:nvSpPr>
        <p:spPr>
          <a:xfrm rot="16200000">
            <a:off x="10335337" y="-326315"/>
            <a:ext cx="3706978" cy="24377650"/>
          </a:xfrm>
          <a:custGeom>
            <a:avLst/>
            <a:gdLst>
              <a:gd name="connsiteX0" fmla="*/ 3706950 w 3706978"/>
              <a:gd name="connsiteY0" fmla="*/ 6567881 h 24377650"/>
              <a:gd name="connsiteX1" fmla="*/ 3683018 w 3706978"/>
              <a:gd name="connsiteY1" fmla="*/ 7624658 h 24377650"/>
              <a:gd name="connsiteX2" fmla="*/ 1895702 w 3706978"/>
              <a:gd name="connsiteY2" fmla="*/ 20565052 h 24377650"/>
              <a:gd name="connsiteX3" fmla="*/ 2928089 w 3706978"/>
              <a:gd name="connsiteY3" fmla="*/ 24052530 h 24377650"/>
              <a:gd name="connsiteX4" fmla="*/ 2996552 w 3706978"/>
              <a:gd name="connsiteY4" fmla="*/ 24377650 h 24377650"/>
              <a:gd name="connsiteX5" fmla="*/ 0 w 3706978"/>
              <a:gd name="connsiteY5" fmla="*/ 24377650 h 24377650"/>
              <a:gd name="connsiteX6" fmla="*/ 0 w 3706978"/>
              <a:gd name="connsiteY6" fmla="*/ 0 h 24377650"/>
              <a:gd name="connsiteX7" fmla="*/ 326669 w 3706978"/>
              <a:gd name="connsiteY7" fmla="*/ 0 h 24377650"/>
              <a:gd name="connsiteX8" fmla="*/ 2886337 w 3706978"/>
              <a:gd name="connsiteY8" fmla="*/ 0 h 24377650"/>
              <a:gd name="connsiteX9" fmla="*/ 3706950 w 3706978"/>
              <a:gd name="connsiteY9" fmla="*/ 6567881 h 2437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6978" h="24377650">
                <a:moveTo>
                  <a:pt x="3706950" y="6567881"/>
                </a:moveTo>
                <a:cubicBezTo>
                  <a:pt x="3706374" y="6951345"/>
                  <a:pt x="3697028" y="7304186"/>
                  <a:pt x="3683018" y="7624658"/>
                </a:cubicBezTo>
                <a:cubicBezTo>
                  <a:pt x="3385776" y="14428059"/>
                  <a:pt x="557825" y="16498394"/>
                  <a:pt x="1895702" y="20565052"/>
                </a:cubicBezTo>
                <a:cubicBezTo>
                  <a:pt x="2084192" y="21137970"/>
                  <a:pt x="2548479" y="22337620"/>
                  <a:pt x="2928089" y="24052530"/>
                </a:cubicBezTo>
                <a:lnTo>
                  <a:pt x="2996552" y="24377650"/>
                </a:lnTo>
                <a:lnTo>
                  <a:pt x="0" y="24377650"/>
                </a:lnTo>
                <a:lnTo>
                  <a:pt x="0" y="0"/>
                </a:lnTo>
                <a:lnTo>
                  <a:pt x="326669" y="0"/>
                </a:lnTo>
                <a:cubicBezTo>
                  <a:pt x="1779453" y="0"/>
                  <a:pt x="2886337" y="0"/>
                  <a:pt x="2886337" y="0"/>
                </a:cubicBezTo>
                <a:cubicBezTo>
                  <a:pt x="3547256" y="2669517"/>
                  <a:pt x="3709446" y="4906206"/>
                  <a:pt x="3706950" y="6567881"/>
                </a:cubicBezTo>
                <a:close/>
              </a:path>
            </a:pathLst>
          </a:custGeom>
          <a:solidFill>
            <a:schemeClr val="accent5">
              <a:lumMod val="90000"/>
            </a:schemeClr>
          </a:solidFill>
          <a:ln w="13222" cap="flat">
            <a:noFill/>
            <a:prstDash val="solid"/>
            <a:miter/>
          </a:ln>
        </p:spPr>
        <p:txBody>
          <a:bodyPr rtlCol="0" anchor="ctr"/>
          <a:lstStyle/>
          <a:p>
            <a:endParaRPr lang="es-SV">
              <a:latin typeface="Lato Light" panose="020F0302020204030203" pitchFamily="34" charset="0"/>
            </a:endParaRPr>
          </a:p>
        </p:txBody>
      </p:sp>
      <p:sp>
        <p:nvSpPr>
          <p:cNvPr id="17" name="Forma libre 16">
            <a:extLst>
              <a:ext uri="{FF2B5EF4-FFF2-40B4-BE49-F238E27FC236}">
                <a16:creationId xmlns:a16="http://schemas.microsoft.com/office/drawing/2014/main" id="{F38A1942-79C9-9533-94AC-24254F368DAF}"/>
              </a:ext>
            </a:extLst>
          </p:cNvPr>
          <p:cNvSpPr/>
          <p:nvPr/>
        </p:nvSpPr>
        <p:spPr>
          <a:xfrm rot="18632122">
            <a:off x="17384350" y="712453"/>
            <a:ext cx="5067384" cy="9062475"/>
          </a:xfrm>
          <a:custGeom>
            <a:avLst/>
            <a:gdLst>
              <a:gd name="connsiteX0" fmla="*/ 2503054 w 4291173"/>
              <a:gd name="connsiteY0" fmla="*/ 3764201 h 7674305"/>
              <a:gd name="connsiteX1" fmla="*/ 2503248 w 4291173"/>
              <a:gd name="connsiteY1" fmla="*/ 3764590 h 7674305"/>
              <a:gd name="connsiteX2" fmla="*/ 2503121 w 4291173"/>
              <a:gd name="connsiteY2" fmla="*/ 3764376 h 7674305"/>
              <a:gd name="connsiteX3" fmla="*/ 489616 w 4291173"/>
              <a:gd name="connsiteY3" fmla="*/ 3100118 h 7674305"/>
              <a:gd name="connsiteX4" fmla="*/ 305190 w 4291173"/>
              <a:gd name="connsiteY4" fmla="*/ 3240706 h 7674305"/>
              <a:gd name="connsiteX5" fmla="*/ 467162 w 4291173"/>
              <a:gd name="connsiteY5" fmla="*/ 3553403 h 7674305"/>
              <a:gd name="connsiteX6" fmla="*/ 467356 w 4291173"/>
              <a:gd name="connsiteY6" fmla="*/ 3553403 h 7674305"/>
              <a:gd name="connsiteX7" fmla="*/ 2253121 w 4291173"/>
              <a:gd name="connsiteY7" fmla="*/ 3933968 h 7674305"/>
              <a:gd name="connsiteX8" fmla="*/ 1899339 w 4291173"/>
              <a:gd name="connsiteY8" fmla="*/ 3622826 h 7674305"/>
              <a:gd name="connsiteX9" fmla="*/ 1447327 w 4291173"/>
              <a:gd name="connsiteY9" fmla="*/ 3347272 h 7674305"/>
              <a:gd name="connsiteX10" fmla="*/ 583023 w 4291173"/>
              <a:gd name="connsiteY10" fmla="*/ 3106332 h 7674305"/>
              <a:gd name="connsiteX11" fmla="*/ 489616 w 4291173"/>
              <a:gd name="connsiteY11" fmla="*/ 3100118 h 7674305"/>
              <a:gd name="connsiteX12" fmla="*/ 508043 w 4291173"/>
              <a:gd name="connsiteY12" fmla="*/ 2794024 h 7674305"/>
              <a:gd name="connsiteX13" fmla="*/ 1619762 w 4291173"/>
              <a:gd name="connsiteY13" fmla="*/ 3057911 h 7674305"/>
              <a:gd name="connsiteX14" fmla="*/ 2095798 w 4291173"/>
              <a:gd name="connsiteY14" fmla="*/ 3350383 h 7674305"/>
              <a:gd name="connsiteX15" fmla="*/ 2466334 w 4291173"/>
              <a:gd name="connsiteY15" fmla="*/ 3702493 h 7674305"/>
              <a:gd name="connsiteX16" fmla="*/ 2503121 w 4291173"/>
              <a:gd name="connsiteY16" fmla="*/ 3764376 h 7674305"/>
              <a:gd name="connsiteX17" fmla="*/ 2514860 w 4291173"/>
              <a:gd name="connsiteY17" fmla="*/ 3795166 h 7674305"/>
              <a:gd name="connsiteX18" fmla="*/ 2428461 w 4291173"/>
              <a:gd name="connsiteY18" fmla="*/ 3977722 h 7674305"/>
              <a:gd name="connsiteX19" fmla="*/ 2362200 w 4291173"/>
              <a:gd name="connsiteY19" fmla="*/ 4192993 h 7674305"/>
              <a:gd name="connsiteX20" fmla="*/ 908905 w 4291173"/>
              <a:gd name="connsiteY20" fmla="*/ 4255221 h 7674305"/>
              <a:gd name="connsiteX21" fmla="*/ 56613 w 4291173"/>
              <a:gd name="connsiteY21" fmla="*/ 3560987 h 7674305"/>
              <a:gd name="connsiteX22" fmla="*/ 40919 w 4291173"/>
              <a:gd name="connsiteY22" fmla="*/ 3065689 h 7674305"/>
              <a:gd name="connsiteX23" fmla="*/ 508043 w 4291173"/>
              <a:gd name="connsiteY23" fmla="*/ 2794024 h 7674305"/>
              <a:gd name="connsiteX24" fmla="*/ 3957571 w 4291173"/>
              <a:gd name="connsiteY24" fmla="*/ 1694576 h 7674305"/>
              <a:gd name="connsiteX25" fmla="*/ 4036754 w 4291173"/>
              <a:gd name="connsiteY25" fmla="*/ 1944220 h 7674305"/>
              <a:gd name="connsiteX26" fmla="*/ 3011833 w 4291173"/>
              <a:gd name="connsiteY26" fmla="*/ 2941427 h 7674305"/>
              <a:gd name="connsiteX27" fmla="*/ 3161793 w 4291173"/>
              <a:gd name="connsiteY27" fmla="*/ 3842181 h 7674305"/>
              <a:gd name="connsiteX28" fmla="*/ 3712034 w 4291173"/>
              <a:gd name="connsiteY28" fmla="*/ 4088566 h 7674305"/>
              <a:gd name="connsiteX29" fmla="*/ 4173346 w 4291173"/>
              <a:gd name="connsiteY29" fmla="*/ 4486827 h 7674305"/>
              <a:gd name="connsiteX30" fmla="*/ 4174121 w 4291173"/>
              <a:gd name="connsiteY30" fmla="*/ 5905826 h 7674305"/>
              <a:gd name="connsiteX31" fmla="*/ 4051091 w 4291173"/>
              <a:gd name="connsiteY31" fmla="*/ 6719654 h 7674305"/>
              <a:gd name="connsiteX32" fmla="*/ 3897644 w 4291173"/>
              <a:gd name="connsiteY32" fmla="*/ 7544762 h 7674305"/>
              <a:gd name="connsiteX33" fmla="*/ 3539019 w 4291173"/>
              <a:gd name="connsiteY33" fmla="*/ 7496146 h 7674305"/>
              <a:gd name="connsiteX34" fmla="*/ 3664566 w 4291173"/>
              <a:gd name="connsiteY34" fmla="*/ 6514301 h 7674305"/>
              <a:gd name="connsiteX35" fmla="*/ 3810264 w 4291173"/>
              <a:gd name="connsiteY35" fmla="*/ 5588461 h 7674305"/>
              <a:gd name="connsiteX36" fmla="*/ 3871294 w 4291173"/>
              <a:gd name="connsiteY36" fmla="*/ 4888005 h 7674305"/>
              <a:gd name="connsiteX37" fmla="*/ 3601792 w 4291173"/>
              <a:gd name="connsiteY37" fmla="*/ 4492077 h 7674305"/>
              <a:gd name="connsiteX38" fmla="*/ 3046127 w 4291173"/>
              <a:gd name="connsiteY38" fmla="*/ 4256777 h 7674305"/>
              <a:gd name="connsiteX39" fmla="*/ 2625115 w 4291173"/>
              <a:gd name="connsiteY39" fmla="*/ 3784231 h 7674305"/>
              <a:gd name="connsiteX40" fmla="*/ 2778950 w 4291173"/>
              <a:gd name="connsiteY40" fmla="*/ 2577781 h 7674305"/>
              <a:gd name="connsiteX41" fmla="*/ 3901131 w 4291173"/>
              <a:gd name="connsiteY41" fmla="*/ 1711253 h 7674305"/>
              <a:gd name="connsiteX42" fmla="*/ 3957571 w 4291173"/>
              <a:gd name="connsiteY42" fmla="*/ 1694576 h 7674305"/>
              <a:gd name="connsiteX43" fmla="*/ 1420800 w 4291173"/>
              <a:gd name="connsiteY43" fmla="*/ 733974 h 7674305"/>
              <a:gd name="connsiteX44" fmla="*/ 1574813 w 4291173"/>
              <a:gd name="connsiteY44" fmla="*/ 756049 h 7674305"/>
              <a:gd name="connsiteX45" fmla="*/ 1574619 w 4291173"/>
              <a:gd name="connsiteY45" fmla="*/ 755854 h 7674305"/>
              <a:gd name="connsiteX46" fmla="*/ 2067899 w 4291173"/>
              <a:gd name="connsiteY46" fmla="*/ 1709891 h 7674305"/>
              <a:gd name="connsiteX47" fmla="*/ 1537226 w 4291173"/>
              <a:gd name="connsiteY47" fmla="*/ 1889186 h 7674305"/>
              <a:gd name="connsiteX48" fmla="*/ 1416909 w 4291173"/>
              <a:gd name="connsiteY48" fmla="*/ 1425197 h 7674305"/>
              <a:gd name="connsiteX49" fmla="*/ 1615500 w 4291173"/>
              <a:gd name="connsiteY49" fmla="*/ 1531569 h 7674305"/>
              <a:gd name="connsiteX50" fmla="*/ 1794328 w 4291173"/>
              <a:gd name="connsiteY50" fmla="*/ 1596325 h 7674305"/>
              <a:gd name="connsiteX51" fmla="*/ 1777085 w 4291173"/>
              <a:gd name="connsiteY51" fmla="*/ 1211287 h 7674305"/>
              <a:gd name="connsiteX52" fmla="*/ 1111758 w 4291173"/>
              <a:gd name="connsiteY52" fmla="*/ 1082747 h 7674305"/>
              <a:gd name="connsiteX53" fmla="*/ 751583 w 4291173"/>
              <a:gd name="connsiteY53" fmla="*/ 1677221 h 7674305"/>
              <a:gd name="connsiteX54" fmla="*/ 1142176 w 4291173"/>
              <a:gd name="connsiteY54" fmla="*/ 2265278 h 7674305"/>
              <a:gd name="connsiteX55" fmla="*/ 1827459 w 4291173"/>
              <a:gd name="connsiteY55" fmla="*/ 2173881 h 7674305"/>
              <a:gd name="connsiteX56" fmla="*/ 2008418 w 4291173"/>
              <a:gd name="connsiteY56" fmla="*/ 2397513 h 7674305"/>
              <a:gd name="connsiteX57" fmla="*/ 753326 w 4291173"/>
              <a:gd name="connsiteY57" fmla="*/ 2359204 h 7674305"/>
              <a:gd name="connsiteX58" fmla="*/ 562292 w 4291173"/>
              <a:gd name="connsiteY58" fmla="*/ 1255625 h 7674305"/>
              <a:gd name="connsiteX59" fmla="*/ 1420800 w 4291173"/>
              <a:gd name="connsiteY59" fmla="*/ 733974 h 7674305"/>
              <a:gd name="connsiteX60" fmla="*/ 3606231 w 4291173"/>
              <a:gd name="connsiteY60" fmla="*/ 318423 h 7674305"/>
              <a:gd name="connsiteX61" fmla="*/ 3576024 w 4291173"/>
              <a:gd name="connsiteY61" fmla="*/ 325701 h 7674305"/>
              <a:gd name="connsiteX62" fmla="*/ 3289085 w 4291173"/>
              <a:gd name="connsiteY62" fmla="*/ 571308 h 7674305"/>
              <a:gd name="connsiteX63" fmla="*/ 2763837 w 4291173"/>
              <a:gd name="connsiteY63" fmla="*/ 1748978 h 7674305"/>
              <a:gd name="connsiteX64" fmla="*/ 2941309 w 4291173"/>
              <a:gd name="connsiteY64" fmla="*/ 1575128 h 7674305"/>
              <a:gd name="connsiteX65" fmla="*/ 3238905 w 4291173"/>
              <a:gd name="connsiteY65" fmla="*/ 1203897 h 7674305"/>
              <a:gd name="connsiteX66" fmla="*/ 3625817 w 4291173"/>
              <a:gd name="connsiteY66" fmla="*/ 462214 h 7674305"/>
              <a:gd name="connsiteX67" fmla="*/ 3606231 w 4291173"/>
              <a:gd name="connsiteY67" fmla="*/ 318423 h 7674305"/>
              <a:gd name="connsiteX68" fmla="*/ 3653356 w 4291173"/>
              <a:gd name="connsiteY68" fmla="*/ 1257 h 7674305"/>
              <a:gd name="connsiteX69" fmla="*/ 3782171 w 4291173"/>
              <a:gd name="connsiteY69" fmla="*/ 42368 h 7674305"/>
              <a:gd name="connsiteX70" fmla="*/ 3782558 w 4291173"/>
              <a:gd name="connsiteY70" fmla="*/ 42368 h 7674305"/>
              <a:gd name="connsiteX71" fmla="*/ 3947631 w 4291173"/>
              <a:gd name="connsiteY71" fmla="*/ 438684 h 7674305"/>
              <a:gd name="connsiteX72" fmla="*/ 3780427 w 4291173"/>
              <a:gd name="connsiteY72" fmla="*/ 902285 h 7674305"/>
              <a:gd name="connsiteX73" fmla="*/ 3527200 w 4291173"/>
              <a:gd name="connsiteY73" fmla="*/ 1354412 h 7674305"/>
              <a:gd name="connsiteX74" fmla="*/ 3198605 w 4291173"/>
              <a:gd name="connsiteY74" fmla="*/ 1787676 h 7674305"/>
              <a:gd name="connsiteX75" fmla="*/ 2784762 w 4291173"/>
              <a:gd name="connsiteY75" fmla="*/ 2134209 h 7674305"/>
              <a:gd name="connsiteX76" fmla="*/ 2725669 w 4291173"/>
              <a:gd name="connsiteY76" fmla="*/ 2134209 h 7674305"/>
              <a:gd name="connsiteX77" fmla="*/ 2483098 w 4291173"/>
              <a:gd name="connsiteY77" fmla="*/ 2051757 h 7674305"/>
              <a:gd name="connsiteX78" fmla="*/ 2686920 w 4291173"/>
              <a:gd name="connsiteY78" fmla="*/ 942733 h 7674305"/>
              <a:gd name="connsiteX79" fmla="*/ 3288891 w 4291173"/>
              <a:gd name="connsiteY79" fmla="*/ 141544 h 7674305"/>
              <a:gd name="connsiteX80" fmla="*/ 3653356 w 4291173"/>
              <a:gd name="connsiteY80" fmla="*/ 1257 h 767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291173" h="7674305">
                <a:moveTo>
                  <a:pt x="2503054" y="3764201"/>
                </a:moveTo>
                <a:lnTo>
                  <a:pt x="2503248" y="3764590"/>
                </a:lnTo>
                <a:lnTo>
                  <a:pt x="2503121" y="3764376"/>
                </a:lnTo>
                <a:close/>
                <a:moveTo>
                  <a:pt x="489616" y="3100118"/>
                </a:moveTo>
                <a:cubicBezTo>
                  <a:pt x="393320" y="3098906"/>
                  <a:pt x="299232" y="3120965"/>
                  <a:pt x="305190" y="3240706"/>
                </a:cubicBezTo>
                <a:cubicBezTo>
                  <a:pt x="310808" y="3356995"/>
                  <a:pt x="392376" y="3469589"/>
                  <a:pt x="467162" y="3553403"/>
                </a:cubicBezTo>
                <a:lnTo>
                  <a:pt x="467356" y="3553403"/>
                </a:lnTo>
                <a:cubicBezTo>
                  <a:pt x="911617" y="4051035"/>
                  <a:pt x="1648437" y="4015642"/>
                  <a:pt x="2253121" y="3933968"/>
                </a:cubicBezTo>
                <a:cubicBezTo>
                  <a:pt x="2129123" y="3838292"/>
                  <a:pt x="2024693" y="3717919"/>
                  <a:pt x="1899339" y="3622826"/>
                </a:cubicBezTo>
                <a:cubicBezTo>
                  <a:pt x="1758097" y="3515872"/>
                  <a:pt x="1606200" y="3424863"/>
                  <a:pt x="1447327" y="3347272"/>
                </a:cubicBezTo>
                <a:cubicBezTo>
                  <a:pt x="1176663" y="3215037"/>
                  <a:pt x="882362" y="3135501"/>
                  <a:pt x="583023" y="3106332"/>
                </a:cubicBezTo>
                <a:cubicBezTo>
                  <a:pt x="554058" y="3103512"/>
                  <a:pt x="521714" y="3100522"/>
                  <a:pt x="489616" y="3100118"/>
                </a:cubicBezTo>
                <a:close/>
                <a:moveTo>
                  <a:pt x="508043" y="2794024"/>
                </a:moveTo>
                <a:cubicBezTo>
                  <a:pt x="886237" y="2781967"/>
                  <a:pt x="1280511" y="2898062"/>
                  <a:pt x="1619762" y="3057911"/>
                </a:cubicBezTo>
                <a:cubicBezTo>
                  <a:pt x="1788322" y="3137446"/>
                  <a:pt x="1948163" y="3236817"/>
                  <a:pt x="2095798" y="3350383"/>
                </a:cubicBezTo>
                <a:cubicBezTo>
                  <a:pt x="2226504" y="3451116"/>
                  <a:pt x="2372341" y="3561971"/>
                  <a:pt x="2466334" y="3702493"/>
                </a:cubicBezTo>
                <a:lnTo>
                  <a:pt x="2503121" y="3764376"/>
                </a:lnTo>
                <a:lnTo>
                  <a:pt x="2514860" y="3795166"/>
                </a:lnTo>
                <a:cubicBezTo>
                  <a:pt x="2533442" y="3868525"/>
                  <a:pt x="2491187" y="3947094"/>
                  <a:pt x="2428461" y="3977722"/>
                </a:cubicBezTo>
                <a:cubicBezTo>
                  <a:pt x="2485229" y="4046756"/>
                  <a:pt x="2477092" y="4163823"/>
                  <a:pt x="2362200" y="4192993"/>
                </a:cubicBezTo>
                <a:cubicBezTo>
                  <a:pt x="1889845" y="4313171"/>
                  <a:pt x="1386297" y="4401652"/>
                  <a:pt x="908905" y="4255221"/>
                </a:cubicBezTo>
                <a:cubicBezTo>
                  <a:pt x="560742" y="4148461"/>
                  <a:pt x="195723" y="3914910"/>
                  <a:pt x="56613" y="3560987"/>
                </a:cubicBezTo>
                <a:cubicBezTo>
                  <a:pt x="-3836" y="3407167"/>
                  <a:pt x="-25924" y="3221260"/>
                  <a:pt x="40919" y="3065689"/>
                </a:cubicBezTo>
                <a:cubicBezTo>
                  <a:pt x="122680" y="2875310"/>
                  <a:pt x="312358" y="2800247"/>
                  <a:pt x="508043" y="2794024"/>
                </a:cubicBezTo>
                <a:close/>
                <a:moveTo>
                  <a:pt x="3957571" y="1694576"/>
                </a:moveTo>
                <a:cubicBezTo>
                  <a:pt x="4083290" y="1683818"/>
                  <a:pt x="4160001" y="1857271"/>
                  <a:pt x="4036754" y="1944220"/>
                </a:cubicBezTo>
                <a:cubicBezTo>
                  <a:pt x="3662823" y="2208106"/>
                  <a:pt x="3189693" y="2495329"/>
                  <a:pt x="3011833" y="2941427"/>
                </a:cubicBezTo>
                <a:cubicBezTo>
                  <a:pt x="2894229" y="3236428"/>
                  <a:pt x="2897716" y="3639939"/>
                  <a:pt x="3161793" y="3842181"/>
                </a:cubicBezTo>
                <a:cubicBezTo>
                  <a:pt x="3320666" y="3963915"/>
                  <a:pt x="3531462" y="4009614"/>
                  <a:pt x="3712034" y="4088566"/>
                </a:cubicBezTo>
                <a:cubicBezTo>
                  <a:pt x="3902100" y="4171602"/>
                  <a:pt x="4074922" y="4299170"/>
                  <a:pt x="4173346" y="4486827"/>
                </a:cubicBezTo>
                <a:cubicBezTo>
                  <a:pt x="4398673" y="4916980"/>
                  <a:pt x="4244063" y="5455449"/>
                  <a:pt x="4174121" y="5905826"/>
                </a:cubicBezTo>
                <a:cubicBezTo>
                  <a:pt x="4132078" y="6176908"/>
                  <a:pt x="4091972" y="6448378"/>
                  <a:pt x="4051091" y="6719654"/>
                </a:cubicBezTo>
                <a:cubicBezTo>
                  <a:pt x="4009242" y="6996959"/>
                  <a:pt x="3974949" y="7274847"/>
                  <a:pt x="3897644" y="7544762"/>
                </a:cubicBezTo>
                <a:cubicBezTo>
                  <a:pt x="3841263" y="7741559"/>
                  <a:pt x="3533206" y="7705194"/>
                  <a:pt x="3539019" y="7496146"/>
                </a:cubicBezTo>
                <a:cubicBezTo>
                  <a:pt x="3548318" y="7165947"/>
                  <a:pt x="3612836" y="6840027"/>
                  <a:pt x="3664566" y="6514301"/>
                </a:cubicBezTo>
                <a:cubicBezTo>
                  <a:pt x="3713584" y="6205688"/>
                  <a:pt x="3762602" y="5897269"/>
                  <a:pt x="3810264" y="5588461"/>
                </a:cubicBezTo>
                <a:cubicBezTo>
                  <a:pt x="3845526" y="5360356"/>
                  <a:pt x="3898225" y="5120194"/>
                  <a:pt x="3871294" y="4888005"/>
                </a:cubicBezTo>
                <a:cubicBezTo>
                  <a:pt x="3850176" y="4705404"/>
                  <a:pt x="3761827" y="4576863"/>
                  <a:pt x="3601792" y="4492077"/>
                </a:cubicBezTo>
                <a:cubicBezTo>
                  <a:pt x="3423933" y="4397763"/>
                  <a:pt x="3223405" y="4354008"/>
                  <a:pt x="3046127" y="4256777"/>
                </a:cubicBezTo>
                <a:cubicBezTo>
                  <a:pt x="2854123" y="4151572"/>
                  <a:pt x="2709007" y="3986084"/>
                  <a:pt x="2625115" y="3784231"/>
                </a:cubicBezTo>
                <a:cubicBezTo>
                  <a:pt x="2462755" y="3393166"/>
                  <a:pt x="2542191" y="2921397"/>
                  <a:pt x="2778950" y="2577781"/>
                </a:cubicBezTo>
                <a:cubicBezTo>
                  <a:pt x="3056976" y="2174075"/>
                  <a:pt x="3472951" y="1926912"/>
                  <a:pt x="3901131" y="1711253"/>
                </a:cubicBezTo>
                <a:cubicBezTo>
                  <a:pt x="3920651" y="1701409"/>
                  <a:pt x="3939611" y="1696112"/>
                  <a:pt x="3957571" y="1694576"/>
                </a:cubicBezTo>
                <a:close/>
                <a:moveTo>
                  <a:pt x="1420800" y="733974"/>
                </a:moveTo>
                <a:cubicBezTo>
                  <a:pt x="1471864" y="736463"/>
                  <a:pt x="1523349" y="743701"/>
                  <a:pt x="1574813" y="756049"/>
                </a:cubicBezTo>
                <a:lnTo>
                  <a:pt x="1574619" y="755854"/>
                </a:lnTo>
                <a:cubicBezTo>
                  <a:pt x="1969669" y="850753"/>
                  <a:pt x="2293420" y="1319020"/>
                  <a:pt x="2067899" y="1709891"/>
                </a:cubicBezTo>
                <a:cubicBezTo>
                  <a:pt x="1966375" y="1885686"/>
                  <a:pt x="1725935" y="1994974"/>
                  <a:pt x="1537226" y="1889186"/>
                </a:cubicBezTo>
                <a:cubicBezTo>
                  <a:pt x="1372541" y="1796816"/>
                  <a:pt x="1319261" y="1584463"/>
                  <a:pt x="1416909" y="1425197"/>
                </a:cubicBezTo>
                <a:cubicBezTo>
                  <a:pt x="1485689" y="1312992"/>
                  <a:pt x="1661224" y="1414113"/>
                  <a:pt x="1615500" y="1531569"/>
                </a:cubicBezTo>
                <a:cubicBezTo>
                  <a:pt x="1570163" y="1648246"/>
                  <a:pt x="1733879" y="1658748"/>
                  <a:pt x="1794328" y="1596325"/>
                </a:cubicBezTo>
                <a:cubicBezTo>
                  <a:pt x="1892558" y="1495009"/>
                  <a:pt x="1849352" y="1313575"/>
                  <a:pt x="1777085" y="1211287"/>
                </a:cubicBezTo>
                <a:cubicBezTo>
                  <a:pt x="1624993" y="996017"/>
                  <a:pt x="1334954" y="971903"/>
                  <a:pt x="1111758" y="1082747"/>
                </a:cubicBezTo>
                <a:cubicBezTo>
                  <a:pt x="895537" y="1190091"/>
                  <a:pt x="747320" y="1435115"/>
                  <a:pt x="751583" y="1677221"/>
                </a:cubicBezTo>
                <a:cubicBezTo>
                  <a:pt x="756039" y="1922829"/>
                  <a:pt x="915105" y="2169797"/>
                  <a:pt x="1142176" y="2265278"/>
                </a:cubicBezTo>
                <a:cubicBezTo>
                  <a:pt x="1377385" y="2364260"/>
                  <a:pt x="1618600" y="2304949"/>
                  <a:pt x="1827459" y="2173881"/>
                </a:cubicBezTo>
                <a:cubicBezTo>
                  <a:pt x="1984781" y="2075288"/>
                  <a:pt x="2138035" y="2263723"/>
                  <a:pt x="2008418" y="2397513"/>
                </a:cubicBezTo>
                <a:cubicBezTo>
                  <a:pt x="1676918" y="2739380"/>
                  <a:pt x="1075527" y="2671901"/>
                  <a:pt x="753326" y="2359204"/>
                </a:cubicBezTo>
                <a:cubicBezTo>
                  <a:pt x="459219" y="2073927"/>
                  <a:pt x="376101" y="1622772"/>
                  <a:pt x="562292" y="1255625"/>
                </a:cubicBezTo>
                <a:cubicBezTo>
                  <a:pt x="726565" y="931820"/>
                  <a:pt x="1063355" y="716552"/>
                  <a:pt x="1420800" y="733974"/>
                </a:cubicBezTo>
                <a:close/>
                <a:moveTo>
                  <a:pt x="3606231" y="318423"/>
                </a:moveTo>
                <a:cubicBezTo>
                  <a:pt x="3597942" y="318743"/>
                  <a:pt x="3587964" y="321034"/>
                  <a:pt x="3576024" y="325701"/>
                </a:cubicBezTo>
                <a:cubicBezTo>
                  <a:pt x="3465007" y="369066"/>
                  <a:pt x="3367746" y="485355"/>
                  <a:pt x="3289085" y="571308"/>
                </a:cubicBezTo>
                <a:cubicBezTo>
                  <a:pt x="2991877" y="895867"/>
                  <a:pt x="2813437" y="1314158"/>
                  <a:pt x="2763837" y="1748978"/>
                </a:cubicBezTo>
                <a:cubicBezTo>
                  <a:pt x="2823124" y="1689083"/>
                  <a:pt x="2887835" y="1633272"/>
                  <a:pt x="2941309" y="1575128"/>
                </a:cubicBezTo>
                <a:cubicBezTo>
                  <a:pt x="3048839" y="1458255"/>
                  <a:pt x="3148618" y="1334576"/>
                  <a:pt x="3238905" y="1203897"/>
                </a:cubicBezTo>
                <a:cubicBezTo>
                  <a:pt x="3392158" y="982209"/>
                  <a:pt x="3556262" y="725518"/>
                  <a:pt x="3625817" y="462214"/>
                </a:cubicBezTo>
                <a:cubicBezTo>
                  <a:pt x="3639549" y="410487"/>
                  <a:pt x="3664257" y="316179"/>
                  <a:pt x="3606231" y="318423"/>
                </a:cubicBezTo>
                <a:close/>
                <a:moveTo>
                  <a:pt x="3653356" y="1257"/>
                </a:moveTo>
                <a:cubicBezTo>
                  <a:pt x="3696850" y="5104"/>
                  <a:pt x="3740176" y="17963"/>
                  <a:pt x="3782171" y="42368"/>
                </a:cubicBezTo>
                <a:lnTo>
                  <a:pt x="3782558" y="42368"/>
                </a:lnTo>
                <a:cubicBezTo>
                  <a:pt x="3923412" y="124432"/>
                  <a:pt x="3966424" y="285058"/>
                  <a:pt x="3947631" y="438684"/>
                </a:cubicBezTo>
                <a:cubicBezTo>
                  <a:pt x="3927287" y="602811"/>
                  <a:pt x="3850757" y="754687"/>
                  <a:pt x="3780427" y="902285"/>
                </a:cubicBezTo>
                <a:cubicBezTo>
                  <a:pt x="3706028" y="1058439"/>
                  <a:pt x="3622136" y="1209731"/>
                  <a:pt x="3527200" y="1354412"/>
                </a:cubicBezTo>
                <a:cubicBezTo>
                  <a:pt x="3427614" y="1505899"/>
                  <a:pt x="3317372" y="1650968"/>
                  <a:pt x="3198605" y="1787676"/>
                </a:cubicBezTo>
                <a:cubicBezTo>
                  <a:pt x="3091270" y="1910966"/>
                  <a:pt x="2951191" y="2096873"/>
                  <a:pt x="2784762" y="2134209"/>
                </a:cubicBezTo>
                <a:cubicBezTo>
                  <a:pt x="2765387" y="2138488"/>
                  <a:pt x="2745238" y="2138099"/>
                  <a:pt x="2725669" y="2134209"/>
                </a:cubicBezTo>
                <a:cubicBezTo>
                  <a:pt x="2661733" y="2217829"/>
                  <a:pt x="2493754" y="2187881"/>
                  <a:pt x="2483098" y="2051757"/>
                </a:cubicBezTo>
                <a:cubicBezTo>
                  <a:pt x="2453067" y="1668664"/>
                  <a:pt x="2529791" y="1291795"/>
                  <a:pt x="2686920" y="942733"/>
                </a:cubicBezTo>
                <a:cubicBezTo>
                  <a:pt x="2823124" y="640148"/>
                  <a:pt x="3030045" y="350592"/>
                  <a:pt x="3288891" y="141544"/>
                </a:cubicBezTo>
                <a:cubicBezTo>
                  <a:pt x="3390899" y="59287"/>
                  <a:pt x="3522877" y="-10283"/>
                  <a:pt x="3653356" y="1257"/>
                </a:cubicBezTo>
                <a:close/>
              </a:path>
            </a:pathLst>
          </a:custGeom>
          <a:solidFill>
            <a:schemeClr val="accent5">
              <a:lumMod val="90000"/>
              <a:alpha val="54062"/>
            </a:schemeClr>
          </a:solidFill>
          <a:ln w="19352" cap="flat">
            <a:noFill/>
            <a:prstDash val="solid"/>
            <a:miter/>
          </a:ln>
        </p:spPr>
        <p:txBody>
          <a:bodyPr rtlCol="0" anchor="ctr"/>
          <a:lstStyle/>
          <a:p>
            <a:endParaRPr lang="es-SV">
              <a:latin typeface="Lato Light" panose="020F0302020204030203" pitchFamily="34" charset="0"/>
            </a:endParaRPr>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438" r="24438"/>
          <a:stretch>
            <a:fillRect/>
          </a:stretch>
        </p:blipFill>
        <p:spPr/>
      </p:pic>
      <p:grpSp>
        <p:nvGrpSpPr>
          <p:cNvPr id="18" name="Gráfico 12">
            <a:extLst>
              <a:ext uri="{FF2B5EF4-FFF2-40B4-BE49-F238E27FC236}">
                <a16:creationId xmlns:a16="http://schemas.microsoft.com/office/drawing/2014/main" id="{3DFD5A9C-9EDD-8874-ED5D-F6CB9CB5352F}"/>
              </a:ext>
            </a:extLst>
          </p:cNvPr>
          <p:cNvGrpSpPr/>
          <p:nvPr/>
        </p:nvGrpSpPr>
        <p:grpSpPr>
          <a:xfrm>
            <a:off x="-200357" y="373143"/>
            <a:ext cx="5021164" cy="4168459"/>
            <a:chOff x="-200357" y="212729"/>
            <a:chExt cx="5021164" cy="4168459"/>
          </a:xfrm>
          <a:solidFill>
            <a:schemeClr val="accent5"/>
          </a:solidFill>
        </p:grpSpPr>
        <p:sp>
          <p:nvSpPr>
            <p:cNvPr id="19" name="Forma libre 18">
              <a:extLst>
                <a:ext uri="{FF2B5EF4-FFF2-40B4-BE49-F238E27FC236}">
                  <a16:creationId xmlns:a16="http://schemas.microsoft.com/office/drawing/2014/main" id="{9EE84809-1A26-7EF8-0DD5-2B99F020DA2F}"/>
                </a:ext>
              </a:extLst>
            </p:cNvPr>
            <p:cNvSpPr/>
            <p:nvPr/>
          </p:nvSpPr>
          <p:spPr>
            <a:xfrm>
              <a:off x="175751" y="2394873"/>
              <a:ext cx="4645055" cy="1986315"/>
            </a:xfrm>
            <a:custGeom>
              <a:avLst/>
              <a:gdLst>
                <a:gd name="connsiteX0" fmla="*/ 4334805 w 4645055"/>
                <a:gd name="connsiteY0" fmla="*/ 140019 h 1986315"/>
                <a:gd name="connsiteX1" fmla="*/ 3182655 w 4645055"/>
                <a:gd name="connsiteY1" fmla="*/ 3298 h 1986315"/>
                <a:gd name="connsiteX2" fmla="*/ 2036239 w 4645055"/>
                <a:gd name="connsiteY2" fmla="*/ 184721 h 1986315"/>
                <a:gd name="connsiteX3" fmla="*/ 101482 w 4645055"/>
                <a:gd name="connsiteY3" fmla="*/ 1379918 h 1986315"/>
                <a:gd name="connsiteX4" fmla="*/ 605498 w 4645055"/>
                <a:gd name="connsiteY4" fmla="*/ 1885497 h 1986315"/>
                <a:gd name="connsiteX5" fmla="*/ 2283556 w 4645055"/>
                <a:gd name="connsiteY5" fmla="*/ 990669 h 1986315"/>
                <a:gd name="connsiteX6" fmla="*/ 3207413 w 4645055"/>
                <a:gd name="connsiteY6" fmla="*/ 871985 h 1986315"/>
                <a:gd name="connsiteX7" fmla="*/ 4220658 w 4645055"/>
                <a:gd name="connsiteY7" fmla="*/ 984133 h 1986315"/>
                <a:gd name="connsiteX8" fmla="*/ 4641541 w 4645055"/>
                <a:gd name="connsiteY8" fmla="*/ 611353 h 1986315"/>
                <a:gd name="connsiteX9" fmla="*/ 4334544 w 4645055"/>
                <a:gd name="connsiteY9" fmla="*/ 139758 h 19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055" h="1986315">
                  <a:moveTo>
                    <a:pt x="4334805" y="140019"/>
                  </a:moveTo>
                  <a:cubicBezTo>
                    <a:pt x="3984547" y="4344"/>
                    <a:pt x="3555064" y="-8204"/>
                    <a:pt x="3182655" y="3298"/>
                  </a:cubicBezTo>
                  <a:cubicBezTo>
                    <a:pt x="2796954" y="15323"/>
                    <a:pt x="2406042" y="74142"/>
                    <a:pt x="2036239" y="184721"/>
                  </a:cubicBezTo>
                  <a:cubicBezTo>
                    <a:pt x="1296371" y="406402"/>
                    <a:pt x="626868" y="810814"/>
                    <a:pt x="101482" y="1379918"/>
                  </a:cubicBezTo>
                  <a:cubicBezTo>
                    <a:pt x="-210988" y="1718452"/>
                    <a:pt x="266968" y="2196844"/>
                    <a:pt x="605498" y="1885497"/>
                  </a:cubicBezTo>
                  <a:cubicBezTo>
                    <a:pt x="1082933" y="1446579"/>
                    <a:pt x="1667478" y="1145689"/>
                    <a:pt x="2283556" y="990669"/>
                  </a:cubicBezTo>
                  <a:cubicBezTo>
                    <a:pt x="2614007" y="907538"/>
                    <a:pt x="2865495" y="873031"/>
                    <a:pt x="3207413" y="871985"/>
                  </a:cubicBezTo>
                  <a:cubicBezTo>
                    <a:pt x="3586859" y="870678"/>
                    <a:pt x="3837303" y="940476"/>
                    <a:pt x="4220658" y="984133"/>
                  </a:cubicBezTo>
                  <a:cubicBezTo>
                    <a:pt x="4429406" y="1007922"/>
                    <a:pt x="4618868" y="802448"/>
                    <a:pt x="4641541" y="611353"/>
                  </a:cubicBezTo>
                  <a:cubicBezTo>
                    <a:pt x="4668384" y="386012"/>
                    <a:pt x="4539122" y="218967"/>
                    <a:pt x="4334544" y="139758"/>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20" name="Forma libre 19">
              <a:extLst>
                <a:ext uri="{FF2B5EF4-FFF2-40B4-BE49-F238E27FC236}">
                  <a16:creationId xmlns:a16="http://schemas.microsoft.com/office/drawing/2014/main" id="{2594BCD8-4EC9-3218-D8C2-2CBF8571F282}"/>
                </a:ext>
              </a:extLst>
            </p:cNvPr>
            <p:cNvSpPr/>
            <p:nvPr/>
          </p:nvSpPr>
          <p:spPr>
            <a:xfrm>
              <a:off x="-200357" y="597194"/>
              <a:ext cx="3099016" cy="2575068"/>
            </a:xfrm>
            <a:custGeom>
              <a:avLst/>
              <a:gdLst>
                <a:gd name="connsiteX0" fmla="*/ 3047190 w 3099016"/>
                <a:gd name="connsiteY0" fmla="*/ 185423 h 2575068"/>
                <a:gd name="connsiteX1" fmla="*/ 2523888 w 3099016"/>
                <a:gd name="connsiteY1" fmla="*/ 47656 h 2575068"/>
                <a:gd name="connsiteX2" fmla="*/ 1223973 w 3099016"/>
                <a:gd name="connsiteY2" fmla="*/ 942224 h 2575068"/>
                <a:gd name="connsiteX3" fmla="*/ 100751 w 3099016"/>
                <a:gd name="connsiteY3" fmla="*/ 1988936 h 2575068"/>
                <a:gd name="connsiteX4" fmla="*/ 589653 w 3099016"/>
                <a:gd name="connsiteY4" fmla="*/ 2479353 h 2575068"/>
                <a:gd name="connsiteX5" fmla="*/ 1701929 w 3099016"/>
                <a:gd name="connsiteY5" fmla="*/ 1563611 h 2575068"/>
                <a:gd name="connsiteX6" fmla="*/ 2910370 w 3099016"/>
                <a:gd name="connsiteY6" fmla="*/ 710609 h 2575068"/>
                <a:gd name="connsiteX7" fmla="*/ 3047711 w 3099016"/>
                <a:gd name="connsiteY7" fmla="*/ 185684 h 25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016" h="2575068">
                  <a:moveTo>
                    <a:pt x="3047190" y="185423"/>
                  </a:moveTo>
                  <a:cubicBezTo>
                    <a:pt x="2937474" y="-2536"/>
                    <a:pt x="2708920" y="-45931"/>
                    <a:pt x="2523888" y="47656"/>
                  </a:cubicBezTo>
                  <a:cubicBezTo>
                    <a:pt x="2053229" y="286330"/>
                    <a:pt x="1633910" y="611532"/>
                    <a:pt x="1223973" y="942224"/>
                  </a:cubicBezTo>
                  <a:cubicBezTo>
                    <a:pt x="824461" y="1264289"/>
                    <a:pt x="453876" y="1616156"/>
                    <a:pt x="100751" y="1988936"/>
                  </a:cubicBezTo>
                  <a:cubicBezTo>
                    <a:pt x="-207549" y="2314399"/>
                    <a:pt x="259722" y="2777107"/>
                    <a:pt x="589653" y="2479353"/>
                  </a:cubicBezTo>
                  <a:cubicBezTo>
                    <a:pt x="945904" y="2157811"/>
                    <a:pt x="1318314" y="1851692"/>
                    <a:pt x="1701929" y="1563611"/>
                  </a:cubicBezTo>
                  <a:cubicBezTo>
                    <a:pt x="2096490" y="1267165"/>
                    <a:pt x="2514246" y="1004702"/>
                    <a:pt x="2910370" y="710609"/>
                  </a:cubicBezTo>
                  <a:cubicBezTo>
                    <a:pt x="3076117" y="587482"/>
                    <a:pt x="3160033" y="378087"/>
                    <a:pt x="3047711" y="185684"/>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21" name="Forma libre 20">
              <a:extLst>
                <a:ext uri="{FF2B5EF4-FFF2-40B4-BE49-F238E27FC236}">
                  <a16:creationId xmlns:a16="http://schemas.microsoft.com/office/drawing/2014/main" id="{BAD19D91-4A48-CD84-E6D7-44A015205626}"/>
                </a:ext>
              </a:extLst>
            </p:cNvPr>
            <p:cNvSpPr/>
            <p:nvPr/>
          </p:nvSpPr>
          <p:spPr>
            <a:xfrm>
              <a:off x="3562463" y="212729"/>
              <a:ext cx="786907" cy="816665"/>
            </a:xfrm>
            <a:custGeom>
              <a:avLst/>
              <a:gdLst>
                <a:gd name="connsiteX0" fmla="*/ 393258 w 786907"/>
                <a:gd name="connsiteY0" fmla="*/ 0 h 816665"/>
                <a:gd name="connsiteX1" fmla="*/ 393258 w 786907"/>
                <a:gd name="connsiteY1" fmla="*/ 816665 h 816665"/>
                <a:gd name="connsiteX2" fmla="*/ 393258 w 786907"/>
                <a:gd name="connsiteY2" fmla="*/ 0 h 816665"/>
              </a:gdLst>
              <a:ahLst/>
              <a:cxnLst>
                <a:cxn ang="0">
                  <a:pos x="connsiteX0" y="connsiteY0"/>
                </a:cxn>
                <a:cxn ang="0">
                  <a:pos x="connsiteX1" y="connsiteY1"/>
                </a:cxn>
                <a:cxn ang="0">
                  <a:pos x="connsiteX2" y="connsiteY2"/>
                </a:cxn>
              </a:cxnLst>
              <a:rect l="l" t="t" r="r" b="b"/>
              <a:pathLst>
                <a:path w="786907" h="816665">
                  <a:moveTo>
                    <a:pt x="393258" y="0"/>
                  </a:moveTo>
                  <a:cubicBezTo>
                    <a:pt x="-130565" y="0"/>
                    <a:pt x="-131607" y="816665"/>
                    <a:pt x="393258" y="816665"/>
                  </a:cubicBezTo>
                  <a:cubicBezTo>
                    <a:pt x="918124" y="816665"/>
                    <a:pt x="918124" y="0"/>
                    <a:pt x="393258" y="0"/>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grpSp>
      <p:sp>
        <p:nvSpPr>
          <p:cNvPr id="4" name="CuadroTexto 3">
            <a:extLst>
              <a:ext uri="{FF2B5EF4-FFF2-40B4-BE49-F238E27FC236}">
                <a16:creationId xmlns:a16="http://schemas.microsoft.com/office/drawing/2014/main" id="{0CC9C3CC-66AD-6109-B0BD-6F29E9A0E12E}"/>
              </a:ext>
            </a:extLst>
          </p:cNvPr>
          <p:cNvSpPr txBox="1"/>
          <p:nvPr/>
        </p:nvSpPr>
        <p:spPr>
          <a:xfrm>
            <a:off x="13350240" y="5249575"/>
            <a:ext cx="9065731" cy="1865126"/>
          </a:xfrm>
          <a:prstGeom prst="rect">
            <a:avLst/>
          </a:prstGeom>
          <a:noFill/>
        </p:spPr>
        <p:txBody>
          <a:bodyPr wrap="square" rtlCol="0">
            <a:spAutoFit/>
          </a:bodyPr>
          <a:lstStyle/>
          <a:p>
            <a:pPr marL="457200" indent="-457200" algn="r" rtl="1">
              <a:lnSpc>
                <a:spcPct val="120000"/>
              </a:lnSpc>
              <a:buFontTx/>
              <a:buChar char="-"/>
            </a:pPr>
            <a:r>
              <a:rPr lang="ar-IQ" sz="4800" dirty="0" smtClean="0">
                <a:latin typeface="Lato Light" panose="020F0302020204030203" pitchFamily="34" charset="0"/>
                <a:cs typeface="+mj-cs"/>
              </a:rPr>
              <a:t>ما هو الفرق بين التغذية و الغذاء ؟</a:t>
            </a:r>
          </a:p>
          <a:p>
            <a:pPr marL="457200" indent="-457200" algn="r" rtl="1">
              <a:lnSpc>
                <a:spcPct val="120000"/>
              </a:lnSpc>
              <a:buFontTx/>
              <a:buChar char="-"/>
            </a:pPr>
            <a:r>
              <a:rPr lang="ar-IQ" sz="4800" dirty="0" smtClean="0">
                <a:latin typeface="Lato Light" panose="020F0302020204030203" pitchFamily="34" charset="0"/>
                <a:cs typeface="+mj-cs"/>
              </a:rPr>
              <a:t>ما هي الوظائف الرئيسية للتغذية ؟</a:t>
            </a:r>
            <a:endParaRPr lang="en-US" sz="4800" dirty="0">
              <a:latin typeface="Lato Light" panose="020F0302020204030203" pitchFamily="34" charset="0"/>
              <a:cs typeface="+mj-cs"/>
            </a:endParaRPr>
          </a:p>
        </p:txBody>
      </p:sp>
      <p:sp>
        <p:nvSpPr>
          <p:cNvPr id="5" name="CuadroTexto 4">
            <a:extLst>
              <a:ext uri="{FF2B5EF4-FFF2-40B4-BE49-F238E27FC236}">
                <a16:creationId xmlns:a16="http://schemas.microsoft.com/office/drawing/2014/main" id="{0367C9CC-BEDD-706A-4AA9-436C4034C5A0}"/>
              </a:ext>
            </a:extLst>
          </p:cNvPr>
          <p:cNvSpPr txBox="1"/>
          <p:nvPr/>
        </p:nvSpPr>
        <p:spPr>
          <a:xfrm>
            <a:off x="14735011" y="3292154"/>
            <a:ext cx="7680960" cy="1446550"/>
          </a:xfrm>
          <a:prstGeom prst="rect">
            <a:avLst/>
          </a:prstGeom>
          <a:noFill/>
        </p:spPr>
        <p:txBody>
          <a:bodyPr wrap="square" rtlCol="0" anchor="b">
            <a:spAutoFit/>
          </a:bodyPr>
          <a:lstStyle/>
          <a:p>
            <a:pPr algn="r"/>
            <a:r>
              <a:rPr lang="ar-IQ" sz="8800" dirty="0" smtClean="0">
                <a:solidFill>
                  <a:schemeClr val="bg1"/>
                </a:solidFill>
                <a:latin typeface="Titan One" panose="02000000000000000000" pitchFamily="2" charset="0"/>
              </a:rPr>
              <a:t>ما هي التغذية ؟</a:t>
            </a:r>
            <a:endParaRPr lang="es-SV" sz="8800" dirty="0">
              <a:solidFill>
                <a:schemeClr val="bg1"/>
              </a:solidFill>
              <a:latin typeface="Titan One" panose="02000000000000000000" pitchFamily="2" charset="0"/>
            </a:endParaRPr>
          </a:p>
        </p:txBody>
      </p:sp>
    </p:spTree>
    <p:extLst>
      <p:ext uri="{BB962C8B-B14F-4D97-AF65-F5344CB8AC3E}">
        <p14:creationId xmlns:p14="http://schemas.microsoft.com/office/powerpoint/2010/main" val="295956424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775" b="2775"/>
          <a:stretch>
            <a:fillRect/>
          </a:stretch>
        </p:blipFill>
        <p:spPr/>
      </p:pic>
      <p:sp>
        <p:nvSpPr>
          <p:cNvPr id="5" name="Gráfico 6">
            <a:extLst>
              <a:ext uri="{FF2B5EF4-FFF2-40B4-BE49-F238E27FC236}">
                <a16:creationId xmlns:a16="http://schemas.microsoft.com/office/drawing/2014/main" id="{0B9968CA-5927-17CB-ED6F-F4BA2A9E99CA}"/>
              </a:ext>
            </a:extLst>
          </p:cNvPr>
          <p:cNvSpPr/>
          <p:nvPr/>
        </p:nvSpPr>
        <p:spPr>
          <a:xfrm>
            <a:off x="0" y="0"/>
            <a:ext cx="14475275" cy="6356195"/>
          </a:xfrm>
          <a:custGeom>
            <a:avLst/>
            <a:gdLst>
              <a:gd name="connsiteX0" fmla="*/ 0 w 7457851"/>
              <a:gd name="connsiteY0" fmla="*/ 190 h 3274795"/>
              <a:gd name="connsiteX1" fmla="*/ 0 w 7457851"/>
              <a:gd name="connsiteY1" fmla="*/ 3274796 h 3274795"/>
              <a:gd name="connsiteX2" fmla="*/ 409972 w 7457851"/>
              <a:gd name="connsiteY2" fmla="*/ 3143542 h 3274795"/>
              <a:gd name="connsiteX3" fmla="*/ 557451 w 7457851"/>
              <a:gd name="connsiteY3" fmla="*/ 3112770 h 3274795"/>
              <a:gd name="connsiteX4" fmla="*/ 1424048 w 7457851"/>
              <a:gd name="connsiteY4" fmla="*/ 2740377 h 3274795"/>
              <a:gd name="connsiteX5" fmla="*/ 2214762 w 7457851"/>
              <a:gd name="connsiteY5" fmla="*/ 2172623 h 3274795"/>
              <a:gd name="connsiteX6" fmla="*/ 2398231 w 7457851"/>
              <a:gd name="connsiteY6" fmla="*/ 2029878 h 3274795"/>
              <a:gd name="connsiteX7" fmla="*/ 2423937 w 7457851"/>
              <a:gd name="connsiteY7" fmla="*/ 2009933 h 3274795"/>
              <a:gd name="connsiteX8" fmla="*/ 2429269 w 7457851"/>
              <a:gd name="connsiteY8" fmla="*/ 2005849 h 3274795"/>
              <a:gd name="connsiteX9" fmla="*/ 2456594 w 7457851"/>
              <a:gd name="connsiteY9" fmla="*/ 1984955 h 3274795"/>
              <a:gd name="connsiteX10" fmla="*/ 2552470 w 7457851"/>
              <a:gd name="connsiteY10" fmla="*/ 1912205 h 3274795"/>
              <a:gd name="connsiteX11" fmla="*/ 2917789 w 7457851"/>
              <a:gd name="connsiteY11" fmla="*/ 1653876 h 3274795"/>
              <a:gd name="connsiteX12" fmla="*/ 3299674 w 7457851"/>
              <a:gd name="connsiteY12" fmla="*/ 1429547 h 3274795"/>
              <a:gd name="connsiteX13" fmla="*/ 3495901 w 7457851"/>
              <a:gd name="connsiteY13" fmla="*/ 1336663 h 3274795"/>
              <a:gd name="connsiteX14" fmla="*/ 3514086 w 7457851"/>
              <a:gd name="connsiteY14" fmla="*/ 1329255 h 3274795"/>
              <a:gd name="connsiteX15" fmla="*/ 3559501 w 7457851"/>
              <a:gd name="connsiteY15" fmla="*/ 1311495 h 3274795"/>
              <a:gd name="connsiteX16" fmla="*/ 3666516 w 7457851"/>
              <a:gd name="connsiteY16" fmla="*/ 1273410 h 3274795"/>
              <a:gd name="connsiteX17" fmla="*/ 3885212 w 7457851"/>
              <a:gd name="connsiteY17" fmla="*/ 1212342 h 3274795"/>
              <a:gd name="connsiteX18" fmla="*/ 3988895 w 7457851"/>
              <a:gd name="connsiteY18" fmla="*/ 1191448 h 3274795"/>
              <a:gd name="connsiteX19" fmla="*/ 4037166 w 7457851"/>
              <a:gd name="connsiteY19" fmla="*/ 1183470 h 3274795"/>
              <a:gd name="connsiteX20" fmla="*/ 4054114 w 7457851"/>
              <a:gd name="connsiteY20" fmla="*/ 1180811 h 3274795"/>
              <a:gd name="connsiteX21" fmla="*/ 4069633 w 7457851"/>
              <a:gd name="connsiteY21" fmla="*/ 1179386 h 3274795"/>
              <a:gd name="connsiteX22" fmla="*/ 4567578 w 7457851"/>
              <a:gd name="connsiteY22" fmla="*/ 1171313 h 3274795"/>
              <a:gd name="connsiteX23" fmla="*/ 6463294 w 7457851"/>
              <a:gd name="connsiteY23" fmla="*/ 1173023 h 3274795"/>
              <a:gd name="connsiteX24" fmla="*/ 7180887 w 7457851"/>
              <a:gd name="connsiteY24" fmla="*/ 700433 h 3274795"/>
              <a:gd name="connsiteX25" fmla="*/ 7457852 w 7457851"/>
              <a:gd name="connsiteY25" fmla="*/ 0 h 3274795"/>
              <a:gd name="connsiteX26" fmla="*/ 0 w 7457851"/>
              <a:gd name="connsiteY26" fmla="*/ 0 h 327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57851" h="3274795">
                <a:moveTo>
                  <a:pt x="0" y="190"/>
                </a:moveTo>
                <a:lnTo>
                  <a:pt x="0" y="3274796"/>
                </a:lnTo>
                <a:cubicBezTo>
                  <a:pt x="140148" y="3241745"/>
                  <a:pt x="277345" y="3197962"/>
                  <a:pt x="409972" y="3143542"/>
                </a:cubicBezTo>
                <a:cubicBezTo>
                  <a:pt x="459386" y="3134709"/>
                  <a:pt x="508514" y="3124547"/>
                  <a:pt x="557451" y="3112770"/>
                </a:cubicBezTo>
                <a:cubicBezTo>
                  <a:pt x="865359" y="3038311"/>
                  <a:pt x="1154415" y="2904967"/>
                  <a:pt x="1424048" y="2740377"/>
                </a:cubicBezTo>
                <a:cubicBezTo>
                  <a:pt x="1701393" y="2571134"/>
                  <a:pt x="1958744" y="2371879"/>
                  <a:pt x="2214762" y="2172623"/>
                </a:cubicBezTo>
                <a:cubicBezTo>
                  <a:pt x="2275887" y="2125041"/>
                  <a:pt x="2336916" y="2077365"/>
                  <a:pt x="2398231" y="2029878"/>
                </a:cubicBezTo>
                <a:cubicBezTo>
                  <a:pt x="2404515" y="2025034"/>
                  <a:pt x="2444122" y="1994547"/>
                  <a:pt x="2423937" y="2009933"/>
                </a:cubicBezTo>
                <a:cubicBezTo>
                  <a:pt x="2402991" y="2025889"/>
                  <a:pt x="2426127" y="2008318"/>
                  <a:pt x="2429269" y="2005849"/>
                </a:cubicBezTo>
                <a:cubicBezTo>
                  <a:pt x="2438409" y="1998821"/>
                  <a:pt x="2447454" y="1991888"/>
                  <a:pt x="2456594" y="1984955"/>
                </a:cubicBezTo>
                <a:cubicBezTo>
                  <a:pt x="2488489" y="1960547"/>
                  <a:pt x="2520385" y="1936328"/>
                  <a:pt x="2552470" y="1912205"/>
                </a:cubicBezTo>
                <a:cubicBezTo>
                  <a:pt x="2671768" y="1822644"/>
                  <a:pt x="2792874" y="1735648"/>
                  <a:pt x="2917789" y="1653876"/>
                </a:cubicBezTo>
                <a:cubicBezTo>
                  <a:pt x="3041276" y="1573053"/>
                  <a:pt x="3168380" y="1497169"/>
                  <a:pt x="3299674" y="1429547"/>
                </a:cubicBezTo>
                <a:cubicBezTo>
                  <a:pt x="3364131" y="1396401"/>
                  <a:pt x="3429730" y="1366105"/>
                  <a:pt x="3495901" y="1336663"/>
                </a:cubicBezTo>
                <a:cubicBezTo>
                  <a:pt x="3501994" y="1334194"/>
                  <a:pt x="3507992" y="1331724"/>
                  <a:pt x="3514086" y="1329255"/>
                </a:cubicBezTo>
                <a:cubicBezTo>
                  <a:pt x="3529129" y="1323177"/>
                  <a:pt x="3544267" y="1317288"/>
                  <a:pt x="3559501" y="1311495"/>
                </a:cubicBezTo>
                <a:cubicBezTo>
                  <a:pt x="3594918" y="1298008"/>
                  <a:pt x="3630527" y="1285282"/>
                  <a:pt x="3666516" y="1273410"/>
                </a:cubicBezTo>
                <a:cubicBezTo>
                  <a:pt x="3738399" y="1249667"/>
                  <a:pt x="3811330" y="1229057"/>
                  <a:pt x="3885212" y="1212342"/>
                </a:cubicBezTo>
                <a:cubicBezTo>
                  <a:pt x="3919583" y="1204554"/>
                  <a:pt x="3954144" y="1197526"/>
                  <a:pt x="3988895" y="1191448"/>
                </a:cubicBezTo>
                <a:cubicBezTo>
                  <a:pt x="4004986" y="1188599"/>
                  <a:pt x="4021076" y="1185939"/>
                  <a:pt x="4037166" y="1183470"/>
                </a:cubicBezTo>
                <a:cubicBezTo>
                  <a:pt x="4042784" y="1182615"/>
                  <a:pt x="4048401" y="1181666"/>
                  <a:pt x="4054114" y="1180811"/>
                </a:cubicBezTo>
                <a:cubicBezTo>
                  <a:pt x="4060017" y="1180336"/>
                  <a:pt x="4066396" y="1179766"/>
                  <a:pt x="4069633" y="1179386"/>
                </a:cubicBezTo>
                <a:cubicBezTo>
                  <a:pt x="4234917" y="1161246"/>
                  <a:pt x="4401724" y="1161721"/>
                  <a:pt x="4567578" y="1171313"/>
                </a:cubicBezTo>
                <a:cubicBezTo>
                  <a:pt x="5198150" y="1207593"/>
                  <a:pt x="5841767" y="1366390"/>
                  <a:pt x="6463294" y="1173023"/>
                </a:cubicBezTo>
                <a:cubicBezTo>
                  <a:pt x="6742638" y="1086122"/>
                  <a:pt x="6998942" y="931884"/>
                  <a:pt x="7180887" y="700433"/>
                </a:cubicBezTo>
                <a:cubicBezTo>
                  <a:pt x="7336936" y="501842"/>
                  <a:pt x="7452520" y="255765"/>
                  <a:pt x="7457852" y="0"/>
                </a:cubicBezTo>
                <a:lnTo>
                  <a:pt x="0" y="0"/>
                </a:lnTo>
                <a:close/>
              </a:path>
            </a:pathLst>
          </a:custGeom>
          <a:solidFill>
            <a:schemeClr val="accent2">
              <a:lumMod val="20000"/>
              <a:lumOff val="80000"/>
            </a:schemeClr>
          </a:solidFill>
          <a:ln w="9513" cap="flat">
            <a:noFill/>
            <a:prstDash val="solid"/>
            <a:miter/>
          </a:ln>
        </p:spPr>
        <p:txBody>
          <a:bodyPr rtlCol="0" anchor="ctr"/>
          <a:lstStyle/>
          <a:p>
            <a:endParaRPr lang="es-SV" dirty="0">
              <a:latin typeface="Lato Light" panose="020F0302020204030203" pitchFamily="34" charset="0"/>
            </a:endParaRPr>
          </a:p>
        </p:txBody>
      </p:sp>
      <p:sp>
        <p:nvSpPr>
          <p:cNvPr id="2" name="Freeform: Shape 1">
            <a:extLst>
              <a:ext uri="{FF2B5EF4-FFF2-40B4-BE49-F238E27FC236}">
                <a16:creationId xmlns:a16="http://schemas.microsoft.com/office/drawing/2014/main" id="{E788D4CC-340B-0608-E328-E235D4BE9B3A}"/>
              </a:ext>
            </a:extLst>
          </p:cNvPr>
          <p:cNvSpPr/>
          <p:nvPr/>
        </p:nvSpPr>
        <p:spPr>
          <a:xfrm rot="13500000" flipV="1">
            <a:off x="17677497" y="-1284937"/>
            <a:ext cx="7503708" cy="7561714"/>
          </a:xfrm>
          <a:custGeom>
            <a:avLst/>
            <a:gdLst>
              <a:gd name="connsiteX0" fmla="*/ 1221183 w 7503708"/>
              <a:gd name="connsiteY0" fmla="*/ 2967858 h 7561714"/>
              <a:gd name="connsiteX1" fmla="*/ 1197491 w 7503708"/>
              <a:gd name="connsiteY1" fmla="*/ 2948028 h 7561714"/>
              <a:gd name="connsiteX2" fmla="*/ 1082716 w 7503708"/>
              <a:gd name="connsiteY2" fmla="*/ 2972495 h 7561714"/>
              <a:gd name="connsiteX3" fmla="*/ 737417 w 7503708"/>
              <a:gd name="connsiteY3" fmla="*/ 3531069 h 7561714"/>
              <a:gd name="connsiteX4" fmla="*/ 839745 w 7503708"/>
              <a:gd name="connsiteY4" fmla="*/ 3590891 h 7561714"/>
              <a:gd name="connsiteX5" fmla="*/ 1224507 w 7503708"/>
              <a:gd name="connsiteY5" fmla="*/ 3055239 h 7561714"/>
              <a:gd name="connsiteX6" fmla="*/ 1221183 w 7503708"/>
              <a:gd name="connsiteY6" fmla="*/ 2967858 h 7561714"/>
              <a:gd name="connsiteX7" fmla="*/ 2483044 w 7503708"/>
              <a:gd name="connsiteY7" fmla="*/ 3045010 h 7561714"/>
              <a:gd name="connsiteX8" fmla="*/ 2357916 w 7503708"/>
              <a:gd name="connsiteY8" fmla="*/ 3050884 h 7561714"/>
              <a:gd name="connsiteX9" fmla="*/ 2357916 w 7503708"/>
              <a:gd name="connsiteY9" fmla="*/ 3051113 h 7561714"/>
              <a:gd name="connsiteX10" fmla="*/ 1989903 w 7503708"/>
              <a:gd name="connsiteY10" fmla="*/ 3551010 h 7561714"/>
              <a:gd name="connsiteX11" fmla="*/ 2111733 w 7503708"/>
              <a:gd name="connsiteY11" fmla="*/ 3644755 h 7561714"/>
              <a:gd name="connsiteX12" fmla="*/ 2508197 w 7503708"/>
              <a:gd name="connsiteY12" fmla="*/ 3166863 h 7561714"/>
              <a:gd name="connsiteX13" fmla="*/ 2483044 w 7503708"/>
              <a:gd name="connsiteY13" fmla="*/ 3045010 h 7561714"/>
              <a:gd name="connsiteX14" fmla="*/ 4485382 w 7503708"/>
              <a:gd name="connsiteY14" fmla="*/ 4835962 h 7561714"/>
              <a:gd name="connsiteX15" fmla="*/ 4367768 w 7503708"/>
              <a:gd name="connsiteY15" fmla="*/ 4840288 h 7561714"/>
              <a:gd name="connsiteX16" fmla="*/ 4367997 w 7503708"/>
              <a:gd name="connsiteY16" fmla="*/ 4840518 h 7561714"/>
              <a:gd name="connsiteX17" fmla="*/ 4004802 w 7503708"/>
              <a:gd name="connsiteY17" fmla="*/ 5279447 h 7561714"/>
              <a:gd name="connsiteX18" fmla="*/ 4133744 w 7503708"/>
              <a:gd name="connsiteY18" fmla="*/ 5408259 h 7561714"/>
              <a:gd name="connsiteX19" fmla="*/ 4507494 w 7503708"/>
              <a:gd name="connsiteY19" fmla="*/ 4948016 h 7561714"/>
              <a:gd name="connsiteX20" fmla="*/ 4485382 w 7503708"/>
              <a:gd name="connsiteY20" fmla="*/ 4835962 h 7561714"/>
              <a:gd name="connsiteX21" fmla="*/ 5206037 w 7503708"/>
              <a:gd name="connsiteY21" fmla="*/ 5393131 h 7561714"/>
              <a:gd name="connsiteX22" fmla="*/ 5108154 w 7503708"/>
              <a:gd name="connsiteY22" fmla="*/ 5398173 h 7561714"/>
              <a:gd name="connsiteX23" fmla="*/ 4755742 w 7503708"/>
              <a:gd name="connsiteY23" fmla="*/ 5843290 h 7561714"/>
              <a:gd name="connsiteX24" fmla="*/ 4888126 w 7503708"/>
              <a:gd name="connsiteY24" fmla="*/ 5945286 h 7561714"/>
              <a:gd name="connsiteX25" fmla="*/ 5226313 w 7503708"/>
              <a:gd name="connsiteY25" fmla="*/ 5489168 h 7561714"/>
              <a:gd name="connsiteX26" fmla="*/ 5206037 w 7503708"/>
              <a:gd name="connsiteY26" fmla="*/ 5393131 h 7561714"/>
              <a:gd name="connsiteX27" fmla="*/ 3903766 w 7503708"/>
              <a:gd name="connsiteY27" fmla="*/ 3940585 h 7561714"/>
              <a:gd name="connsiteX28" fmla="*/ 3730397 w 7503708"/>
              <a:gd name="connsiteY28" fmla="*/ 3947076 h 7561714"/>
              <a:gd name="connsiteX29" fmla="*/ 3730167 w 7503708"/>
              <a:gd name="connsiteY29" fmla="*/ 3947076 h 7561714"/>
              <a:gd name="connsiteX30" fmla="*/ 3400699 w 7503708"/>
              <a:gd name="connsiteY30" fmla="*/ 4420614 h 7561714"/>
              <a:gd name="connsiteX31" fmla="*/ 3579887 w 7503708"/>
              <a:gd name="connsiteY31" fmla="*/ 4525131 h 7561714"/>
              <a:gd name="connsiteX32" fmla="*/ 3907522 w 7503708"/>
              <a:gd name="connsiteY32" fmla="*/ 4050449 h 7561714"/>
              <a:gd name="connsiteX33" fmla="*/ 3903766 w 7503708"/>
              <a:gd name="connsiteY33" fmla="*/ 3940585 h 7561714"/>
              <a:gd name="connsiteX34" fmla="*/ 1270221 w 7503708"/>
              <a:gd name="connsiteY34" fmla="*/ 1282996 h 7561714"/>
              <a:gd name="connsiteX35" fmla="*/ 1155675 w 7503708"/>
              <a:gd name="connsiteY35" fmla="*/ 1288526 h 7561714"/>
              <a:gd name="connsiteX36" fmla="*/ 1155676 w 7503708"/>
              <a:gd name="connsiteY36" fmla="*/ 1288755 h 7561714"/>
              <a:gd name="connsiteX37" fmla="*/ 14008 w 7503708"/>
              <a:gd name="connsiteY37" fmla="*/ 2767587 h 7561714"/>
              <a:gd name="connsiteX38" fmla="*/ 144786 w 7503708"/>
              <a:gd name="connsiteY38" fmla="*/ 2868208 h 7561714"/>
              <a:gd name="connsiteX39" fmla="*/ 1293567 w 7503708"/>
              <a:gd name="connsiteY39" fmla="*/ 1394877 h 7561714"/>
              <a:gd name="connsiteX40" fmla="*/ 1270221 w 7503708"/>
              <a:gd name="connsiteY40" fmla="*/ 1282996 h 7561714"/>
              <a:gd name="connsiteX41" fmla="*/ 7111694 w 7503708"/>
              <a:gd name="connsiteY41" fmla="*/ 7109420 h 7561714"/>
              <a:gd name="connsiteX42" fmla="*/ 7012464 w 7503708"/>
              <a:gd name="connsiteY42" fmla="*/ 7116525 h 7561714"/>
              <a:gd name="connsiteX43" fmla="*/ 7012464 w 7503708"/>
              <a:gd name="connsiteY43" fmla="*/ 7116296 h 7561714"/>
              <a:gd name="connsiteX44" fmla="*/ 6863561 w 7503708"/>
              <a:gd name="connsiteY44" fmla="*/ 7309058 h 7561714"/>
              <a:gd name="connsiteX45" fmla="*/ 6788536 w 7503708"/>
              <a:gd name="connsiteY45" fmla="*/ 7516718 h 7561714"/>
              <a:gd name="connsiteX46" fmla="*/ 6865625 w 7503708"/>
              <a:gd name="connsiteY46" fmla="*/ 7560495 h 7561714"/>
              <a:gd name="connsiteX47" fmla="*/ 7018659 w 7503708"/>
              <a:gd name="connsiteY47" fmla="*/ 7413574 h 7561714"/>
              <a:gd name="connsiteX48" fmla="*/ 7135900 w 7503708"/>
              <a:gd name="connsiteY48" fmla="*/ 7211646 h 7561714"/>
              <a:gd name="connsiteX49" fmla="*/ 7111694 w 7503708"/>
              <a:gd name="connsiteY49" fmla="*/ 7109420 h 7561714"/>
              <a:gd name="connsiteX50" fmla="*/ 6043733 w 7503708"/>
              <a:gd name="connsiteY50" fmla="*/ 6041439 h 7561714"/>
              <a:gd name="connsiteX51" fmla="*/ 5939397 w 7503708"/>
              <a:gd name="connsiteY51" fmla="*/ 6047513 h 7561714"/>
              <a:gd name="connsiteX52" fmla="*/ 5939167 w 7503708"/>
              <a:gd name="connsiteY52" fmla="*/ 6047513 h 7561714"/>
              <a:gd name="connsiteX53" fmla="*/ 5693901 w 7503708"/>
              <a:gd name="connsiteY53" fmla="*/ 6364961 h 7561714"/>
              <a:gd name="connsiteX54" fmla="*/ 5483967 w 7503708"/>
              <a:gd name="connsiteY54" fmla="*/ 6698225 h 7561714"/>
              <a:gd name="connsiteX55" fmla="*/ 5577807 w 7503708"/>
              <a:gd name="connsiteY55" fmla="*/ 6770196 h 7561714"/>
              <a:gd name="connsiteX56" fmla="*/ 5834086 w 7503708"/>
              <a:gd name="connsiteY56" fmla="*/ 6472917 h 7561714"/>
              <a:gd name="connsiteX57" fmla="*/ 6066503 w 7503708"/>
              <a:gd name="connsiteY57" fmla="*/ 6145382 h 7561714"/>
              <a:gd name="connsiteX58" fmla="*/ 6043733 w 7503708"/>
              <a:gd name="connsiteY58" fmla="*/ 6041439 h 7561714"/>
              <a:gd name="connsiteX59" fmla="*/ 2309248 w 7503708"/>
              <a:gd name="connsiteY59" fmla="*/ 2174175 h 7561714"/>
              <a:gd name="connsiteX60" fmla="*/ 2173451 w 7503708"/>
              <a:gd name="connsiteY60" fmla="*/ 2172341 h 7561714"/>
              <a:gd name="connsiteX61" fmla="*/ 2173222 w 7503708"/>
              <a:gd name="connsiteY61" fmla="*/ 2172341 h 7561714"/>
              <a:gd name="connsiteX62" fmla="*/ 1746014 w 7503708"/>
              <a:gd name="connsiteY62" fmla="*/ 2620666 h 7561714"/>
              <a:gd name="connsiteX63" fmla="*/ 1868532 w 7503708"/>
              <a:gd name="connsiteY63" fmla="*/ 2743062 h 7561714"/>
              <a:gd name="connsiteX64" fmla="*/ 2312030 w 7503708"/>
              <a:gd name="connsiteY64" fmla="*/ 2310781 h 7561714"/>
              <a:gd name="connsiteX65" fmla="*/ 2309248 w 7503708"/>
              <a:gd name="connsiteY65" fmla="*/ 2174175 h 7561714"/>
              <a:gd name="connsiteX66" fmla="*/ 3505714 w 7503708"/>
              <a:gd name="connsiteY66" fmla="*/ 3222604 h 7561714"/>
              <a:gd name="connsiteX67" fmla="*/ 3355271 w 7503708"/>
              <a:gd name="connsiteY67" fmla="*/ 3215682 h 7561714"/>
              <a:gd name="connsiteX68" fmla="*/ 3355500 w 7503708"/>
              <a:gd name="connsiteY68" fmla="*/ 3215681 h 7561714"/>
              <a:gd name="connsiteX69" fmla="*/ 3031309 w 7503708"/>
              <a:gd name="connsiteY69" fmla="*/ 3667675 h 7561714"/>
              <a:gd name="connsiteX70" fmla="*/ 2729601 w 7503708"/>
              <a:gd name="connsiteY70" fmla="*/ 4146714 h 7561714"/>
              <a:gd name="connsiteX71" fmla="*/ 2841107 w 7503708"/>
              <a:gd name="connsiteY71" fmla="*/ 4245960 h 7561714"/>
              <a:gd name="connsiteX72" fmla="*/ 3196502 w 7503708"/>
              <a:gd name="connsiteY72" fmla="*/ 3791904 h 7561714"/>
              <a:gd name="connsiteX73" fmla="*/ 3522988 w 7503708"/>
              <a:gd name="connsiteY73" fmla="*/ 3313096 h 7561714"/>
              <a:gd name="connsiteX74" fmla="*/ 3505714 w 7503708"/>
              <a:gd name="connsiteY74" fmla="*/ 3222604 h 7561714"/>
              <a:gd name="connsiteX75" fmla="*/ 2887260 w 7503708"/>
              <a:gd name="connsiteY75" fmla="*/ 2493954 h 7561714"/>
              <a:gd name="connsiteX76" fmla="*/ 2769293 w 7503708"/>
              <a:gd name="connsiteY76" fmla="*/ 2502625 h 7561714"/>
              <a:gd name="connsiteX77" fmla="*/ 2769064 w 7503708"/>
              <a:gd name="connsiteY77" fmla="*/ 2502396 h 7561714"/>
              <a:gd name="connsiteX78" fmla="*/ 2630027 w 7503708"/>
              <a:gd name="connsiteY78" fmla="*/ 2798301 h 7561714"/>
              <a:gd name="connsiteX79" fmla="*/ 2744285 w 7503708"/>
              <a:gd name="connsiteY79" fmla="*/ 2864999 h 7561714"/>
              <a:gd name="connsiteX80" fmla="*/ 2897319 w 7503708"/>
              <a:gd name="connsiteY80" fmla="*/ 2577347 h 7561714"/>
              <a:gd name="connsiteX81" fmla="*/ 2887260 w 7503708"/>
              <a:gd name="connsiteY81" fmla="*/ 2493954 h 7561714"/>
              <a:gd name="connsiteX82" fmla="*/ 6962361 w 7503708"/>
              <a:gd name="connsiteY82" fmla="*/ 6340407 h 7561714"/>
              <a:gd name="connsiteX83" fmla="*/ 6871821 w 7503708"/>
              <a:gd name="connsiteY83" fmla="*/ 6329893 h 7561714"/>
              <a:gd name="connsiteX84" fmla="*/ 6872050 w 7503708"/>
              <a:gd name="connsiteY84" fmla="*/ 6329893 h 7561714"/>
              <a:gd name="connsiteX85" fmla="*/ 6552217 w 7503708"/>
              <a:gd name="connsiteY85" fmla="*/ 6723438 h 7561714"/>
              <a:gd name="connsiteX86" fmla="*/ 6677489 w 7503708"/>
              <a:gd name="connsiteY86" fmla="*/ 6819933 h 7561714"/>
              <a:gd name="connsiteX87" fmla="*/ 6979426 w 7503708"/>
              <a:gd name="connsiteY87" fmla="*/ 6437390 h 7561714"/>
              <a:gd name="connsiteX88" fmla="*/ 6962361 w 7503708"/>
              <a:gd name="connsiteY88" fmla="*/ 6340407 h 7561714"/>
              <a:gd name="connsiteX89" fmla="*/ 2155756 w 7503708"/>
              <a:gd name="connsiteY89" fmla="*/ 1251567 h 7561714"/>
              <a:gd name="connsiteX90" fmla="*/ 2021335 w 7503708"/>
              <a:gd name="connsiteY90" fmla="*/ 1255979 h 7561714"/>
              <a:gd name="connsiteX91" fmla="*/ 2021104 w 7503708"/>
              <a:gd name="connsiteY91" fmla="*/ 1255978 h 7561714"/>
              <a:gd name="connsiteX92" fmla="*/ 1458991 w 7503708"/>
              <a:gd name="connsiteY92" fmla="*/ 1933050 h 7561714"/>
              <a:gd name="connsiteX93" fmla="*/ 1611104 w 7503708"/>
              <a:gd name="connsiteY93" fmla="*/ 2050404 h 7561714"/>
              <a:gd name="connsiteX94" fmla="*/ 2180563 w 7503708"/>
              <a:gd name="connsiteY94" fmla="*/ 1378833 h 7561714"/>
              <a:gd name="connsiteX95" fmla="*/ 2155756 w 7503708"/>
              <a:gd name="connsiteY95" fmla="*/ 1251567 h 7561714"/>
              <a:gd name="connsiteX96" fmla="*/ 6125527 w 7503708"/>
              <a:gd name="connsiteY96" fmla="*/ 4523700 h 7561714"/>
              <a:gd name="connsiteX97" fmla="*/ 6044479 w 7503708"/>
              <a:gd name="connsiteY97" fmla="*/ 4517797 h 7561714"/>
              <a:gd name="connsiteX98" fmla="*/ 6044249 w 7503708"/>
              <a:gd name="connsiteY98" fmla="*/ 4517798 h 7561714"/>
              <a:gd name="connsiteX99" fmla="*/ 5815961 w 7503708"/>
              <a:gd name="connsiteY99" fmla="*/ 4765797 h 7561714"/>
              <a:gd name="connsiteX100" fmla="*/ 5636084 w 7503708"/>
              <a:gd name="connsiteY100" fmla="*/ 5069953 h 7561714"/>
              <a:gd name="connsiteX101" fmla="*/ 5758373 w 7503708"/>
              <a:gd name="connsiteY101" fmla="*/ 5163928 h 7561714"/>
              <a:gd name="connsiteX102" fmla="*/ 5982072 w 7503708"/>
              <a:gd name="connsiteY102" fmla="*/ 4908135 h 7561714"/>
              <a:gd name="connsiteX103" fmla="*/ 6153231 w 7503708"/>
              <a:gd name="connsiteY103" fmla="*/ 4601457 h 7561714"/>
              <a:gd name="connsiteX104" fmla="*/ 6125527 w 7503708"/>
              <a:gd name="connsiteY104" fmla="*/ 4523700 h 7561714"/>
              <a:gd name="connsiteX105" fmla="*/ 6595569 w 7503708"/>
              <a:gd name="connsiteY105" fmla="*/ 4928262 h 7561714"/>
              <a:gd name="connsiteX106" fmla="*/ 6484765 w 7503708"/>
              <a:gd name="connsiteY106" fmla="*/ 4942057 h 7561714"/>
              <a:gd name="connsiteX107" fmla="*/ 6150478 w 7503708"/>
              <a:gd name="connsiteY107" fmla="*/ 5558389 h 7561714"/>
              <a:gd name="connsiteX108" fmla="*/ 6292267 w 7503708"/>
              <a:gd name="connsiteY108" fmla="*/ 5641132 h 7561714"/>
              <a:gd name="connsiteX109" fmla="*/ 6611871 w 7503708"/>
              <a:gd name="connsiteY109" fmla="*/ 4995461 h 7561714"/>
              <a:gd name="connsiteX110" fmla="*/ 6595569 w 7503708"/>
              <a:gd name="connsiteY110" fmla="*/ 4928262 h 7561714"/>
              <a:gd name="connsiteX111" fmla="*/ 5585637 w 7503708"/>
              <a:gd name="connsiteY111" fmla="*/ 3741135 h 7561714"/>
              <a:gd name="connsiteX112" fmla="*/ 5468596 w 7503708"/>
              <a:gd name="connsiteY112" fmla="*/ 3750189 h 7561714"/>
              <a:gd name="connsiteX113" fmla="*/ 5468596 w 7503708"/>
              <a:gd name="connsiteY113" fmla="*/ 3750418 h 7561714"/>
              <a:gd name="connsiteX114" fmla="*/ 4977376 w 7503708"/>
              <a:gd name="connsiteY114" fmla="*/ 4497627 h 7561714"/>
              <a:gd name="connsiteX115" fmla="*/ 5142797 w 7503708"/>
              <a:gd name="connsiteY115" fmla="*/ 4594121 h 7561714"/>
              <a:gd name="connsiteX116" fmla="*/ 5615435 w 7503708"/>
              <a:gd name="connsiteY116" fmla="*/ 3863415 h 7561714"/>
              <a:gd name="connsiteX117" fmla="*/ 5585637 w 7503708"/>
              <a:gd name="connsiteY117" fmla="*/ 3741135 h 7561714"/>
              <a:gd name="connsiteX118" fmla="*/ 4854340 w 7503708"/>
              <a:gd name="connsiteY118" fmla="*/ 3002294 h 7561714"/>
              <a:gd name="connsiteX119" fmla="*/ 4729126 w 7503708"/>
              <a:gd name="connsiteY119" fmla="*/ 3013067 h 7561714"/>
              <a:gd name="connsiteX120" fmla="*/ 4729127 w 7503708"/>
              <a:gd name="connsiteY120" fmla="*/ 3012837 h 7561714"/>
              <a:gd name="connsiteX121" fmla="*/ 4559803 w 7503708"/>
              <a:gd name="connsiteY121" fmla="*/ 3266108 h 7561714"/>
              <a:gd name="connsiteX122" fmla="*/ 4419388 w 7503708"/>
              <a:gd name="connsiteY122" fmla="*/ 3533591 h 7561714"/>
              <a:gd name="connsiteX123" fmla="*/ 4571733 w 7503708"/>
              <a:gd name="connsiteY123" fmla="*/ 3622293 h 7561714"/>
              <a:gd name="connsiteX124" fmla="*/ 4738074 w 7503708"/>
              <a:gd name="connsiteY124" fmla="*/ 3391942 h 7561714"/>
              <a:gd name="connsiteX125" fmla="*/ 4888354 w 7503708"/>
              <a:gd name="connsiteY125" fmla="*/ 3135920 h 7561714"/>
              <a:gd name="connsiteX126" fmla="*/ 4854340 w 7503708"/>
              <a:gd name="connsiteY126" fmla="*/ 3002294 h 7561714"/>
              <a:gd name="connsiteX127" fmla="*/ 2000026 w 7503708"/>
              <a:gd name="connsiteY127" fmla="*/ 26581 h 7561714"/>
              <a:gd name="connsiteX128" fmla="*/ 1890326 w 7503708"/>
              <a:gd name="connsiteY128" fmla="*/ 31108 h 7561714"/>
              <a:gd name="connsiteX129" fmla="*/ 1654238 w 7503708"/>
              <a:gd name="connsiteY129" fmla="*/ 318758 h 7561714"/>
              <a:gd name="connsiteX130" fmla="*/ 1446828 w 7503708"/>
              <a:gd name="connsiteY130" fmla="*/ 617871 h 7561714"/>
              <a:gd name="connsiteX131" fmla="*/ 1540668 w 7503708"/>
              <a:gd name="connsiteY131" fmla="*/ 689842 h 7561714"/>
              <a:gd name="connsiteX132" fmla="*/ 1789835 w 7503708"/>
              <a:gd name="connsiteY132" fmla="*/ 423278 h 7561714"/>
              <a:gd name="connsiteX133" fmla="*/ 2021105 w 7503708"/>
              <a:gd name="connsiteY133" fmla="*/ 131729 h 7561714"/>
              <a:gd name="connsiteX134" fmla="*/ 2000026 w 7503708"/>
              <a:gd name="connsiteY134" fmla="*/ 26581 h 7561714"/>
              <a:gd name="connsiteX135" fmla="*/ 7437923 w 7503708"/>
              <a:gd name="connsiteY135" fmla="*/ 5181146 h 7561714"/>
              <a:gd name="connsiteX136" fmla="*/ 7345146 w 7503708"/>
              <a:gd name="connsiteY136" fmla="*/ 5187305 h 7561714"/>
              <a:gd name="connsiteX137" fmla="*/ 6994340 w 7503708"/>
              <a:gd name="connsiteY137" fmla="*/ 5669783 h 7561714"/>
              <a:gd name="connsiteX138" fmla="*/ 7141865 w 7503708"/>
              <a:gd name="connsiteY138" fmla="*/ 5755962 h 7561714"/>
              <a:gd name="connsiteX139" fmla="*/ 7459633 w 7503708"/>
              <a:gd name="connsiteY139" fmla="*/ 5275548 h 7561714"/>
              <a:gd name="connsiteX140" fmla="*/ 7437923 w 7503708"/>
              <a:gd name="connsiteY140" fmla="*/ 5181146 h 7561714"/>
              <a:gd name="connsiteX141" fmla="*/ 3877775 w 7503708"/>
              <a:gd name="connsiteY141" fmla="*/ 1252385 h 7561714"/>
              <a:gd name="connsiteX142" fmla="*/ 3719153 w 7503708"/>
              <a:gd name="connsiteY142" fmla="*/ 1246124 h 7561714"/>
              <a:gd name="connsiteX143" fmla="*/ 3718924 w 7503708"/>
              <a:gd name="connsiteY143" fmla="*/ 1246354 h 7561714"/>
              <a:gd name="connsiteX144" fmla="*/ 3525741 w 7503708"/>
              <a:gd name="connsiteY144" fmla="*/ 1548674 h 7561714"/>
              <a:gd name="connsiteX145" fmla="*/ 3391751 w 7503708"/>
              <a:gd name="connsiteY145" fmla="*/ 1868645 h 7561714"/>
              <a:gd name="connsiteX146" fmla="*/ 3576675 w 7503708"/>
              <a:gd name="connsiteY146" fmla="*/ 1945200 h 7561714"/>
              <a:gd name="connsiteX147" fmla="*/ 3762288 w 7503708"/>
              <a:gd name="connsiteY147" fmla="*/ 1662818 h 7561714"/>
              <a:gd name="connsiteX148" fmla="*/ 3903849 w 7503708"/>
              <a:gd name="connsiteY148" fmla="*/ 1353622 h 7561714"/>
              <a:gd name="connsiteX149" fmla="*/ 3877775 w 7503708"/>
              <a:gd name="connsiteY149" fmla="*/ 1252385 h 7561714"/>
              <a:gd name="connsiteX150" fmla="*/ 3161769 w 7503708"/>
              <a:gd name="connsiteY150" fmla="*/ 357325 h 7561714"/>
              <a:gd name="connsiteX151" fmla="*/ 3063656 w 7503708"/>
              <a:gd name="connsiteY151" fmla="*/ 365290 h 7561714"/>
              <a:gd name="connsiteX152" fmla="*/ 3063657 w 7503708"/>
              <a:gd name="connsiteY152" fmla="*/ 365060 h 7561714"/>
              <a:gd name="connsiteX153" fmla="*/ 2876667 w 7503708"/>
              <a:gd name="connsiteY153" fmla="*/ 630021 h 7561714"/>
              <a:gd name="connsiteX154" fmla="*/ 2715145 w 7503708"/>
              <a:gd name="connsiteY154" fmla="*/ 909650 h 7561714"/>
              <a:gd name="connsiteX155" fmla="*/ 2842711 w 7503708"/>
              <a:gd name="connsiteY155" fmla="*/ 983912 h 7561714"/>
              <a:gd name="connsiteX156" fmla="*/ 3020294 w 7503708"/>
              <a:gd name="connsiteY156" fmla="*/ 737519 h 7561714"/>
              <a:gd name="connsiteX157" fmla="*/ 3187092 w 7503708"/>
              <a:gd name="connsiteY157" fmla="*/ 460410 h 7561714"/>
              <a:gd name="connsiteX158" fmla="*/ 3161769 w 7503708"/>
              <a:gd name="connsiteY158" fmla="*/ 357325 h 7561714"/>
              <a:gd name="connsiteX159" fmla="*/ 4739278 w 7503708"/>
              <a:gd name="connsiteY159" fmla="*/ 1649668 h 7561714"/>
              <a:gd name="connsiteX160" fmla="*/ 4614179 w 7503708"/>
              <a:gd name="connsiteY160" fmla="*/ 1659839 h 7561714"/>
              <a:gd name="connsiteX161" fmla="*/ 4614180 w 7503708"/>
              <a:gd name="connsiteY161" fmla="*/ 1660068 h 7561714"/>
              <a:gd name="connsiteX162" fmla="*/ 3859340 w 7503708"/>
              <a:gd name="connsiteY162" fmla="*/ 2805636 h 7561714"/>
              <a:gd name="connsiteX163" fmla="*/ 4048394 w 7503708"/>
              <a:gd name="connsiteY163" fmla="*/ 2915883 h 7561714"/>
              <a:gd name="connsiteX164" fmla="*/ 4771801 w 7503708"/>
              <a:gd name="connsiteY164" fmla="*/ 1781319 h 7561714"/>
              <a:gd name="connsiteX165" fmla="*/ 4739278 w 7503708"/>
              <a:gd name="connsiteY165" fmla="*/ 1649668 h 7561714"/>
              <a:gd name="connsiteX166" fmla="*/ 6790629 w 7503708"/>
              <a:gd name="connsiteY166" fmla="*/ 3511158 h 7561714"/>
              <a:gd name="connsiteX167" fmla="*/ 6676801 w 7503708"/>
              <a:gd name="connsiteY167" fmla="*/ 3518235 h 7561714"/>
              <a:gd name="connsiteX168" fmla="*/ 6677030 w 7503708"/>
              <a:gd name="connsiteY168" fmla="*/ 3518464 h 7561714"/>
              <a:gd name="connsiteX169" fmla="*/ 6441400 w 7503708"/>
              <a:gd name="connsiteY169" fmla="*/ 3815285 h 7561714"/>
              <a:gd name="connsiteX170" fmla="*/ 6254182 w 7503708"/>
              <a:gd name="connsiteY170" fmla="*/ 4137546 h 7561714"/>
              <a:gd name="connsiteX171" fmla="*/ 6367981 w 7503708"/>
              <a:gd name="connsiteY171" fmla="*/ 4224873 h 7561714"/>
              <a:gd name="connsiteX172" fmla="*/ 6601317 w 7503708"/>
              <a:gd name="connsiteY172" fmla="*/ 3959684 h 7561714"/>
              <a:gd name="connsiteX173" fmla="*/ 6816526 w 7503708"/>
              <a:gd name="connsiteY173" fmla="*/ 3625960 h 7561714"/>
              <a:gd name="connsiteX174" fmla="*/ 6790629 w 7503708"/>
              <a:gd name="connsiteY174" fmla="*/ 3511158 h 7561714"/>
              <a:gd name="connsiteX175" fmla="*/ 6414556 w 7503708"/>
              <a:gd name="connsiteY175" fmla="*/ 2851076 h 7561714"/>
              <a:gd name="connsiteX176" fmla="*/ 6326683 w 7503708"/>
              <a:gd name="connsiteY176" fmla="*/ 2844372 h 7561714"/>
              <a:gd name="connsiteX177" fmla="*/ 6326454 w 7503708"/>
              <a:gd name="connsiteY177" fmla="*/ 2844143 h 7561714"/>
              <a:gd name="connsiteX178" fmla="*/ 6073158 w 7503708"/>
              <a:gd name="connsiteY178" fmla="*/ 3107271 h 7561714"/>
              <a:gd name="connsiteX179" fmla="*/ 5866437 w 7503708"/>
              <a:gd name="connsiteY179" fmla="*/ 3429304 h 7561714"/>
              <a:gd name="connsiteX180" fmla="*/ 6005474 w 7503708"/>
              <a:gd name="connsiteY180" fmla="*/ 3536114 h 7561714"/>
              <a:gd name="connsiteX181" fmla="*/ 6258540 w 7503708"/>
              <a:gd name="connsiteY181" fmla="*/ 3250294 h 7561714"/>
              <a:gd name="connsiteX182" fmla="*/ 6443923 w 7503708"/>
              <a:gd name="connsiteY182" fmla="*/ 2934450 h 7561714"/>
              <a:gd name="connsiteX183" fmla="*/ 6414556 w 7503708"/>
              <a:gd name="connsiteY183" fmla="*/ 2851076 h 7561714"/>
              <a:gd name="connsiteX184" fmla="*/ 7478057 w 7503708"/>
              <a:gd name="connsiteY184" fmla="*/ 3715804 h 7561714"/>
              <a:gd name="connsiteX185" fmla="*/ 7347898 w 7503708"/>
              <a:gd name="connsiteY185" fmla="*/ 3731624 h 7561714"/>
              <a:gd name="connsiteX186" fmla="*/ 7161367 w 7503708"/>
              <a:gd name="connsiteY186" fmla="*/ 4099499 h 7561714"/>
              <a:gd name="connsiteX187" fmla="*/ 7027607 w 7503708"/>
              <a:gd name="connsiteY187" fmla="*/ 4432992 h 7561714"/>
              <a:gd name="connsiteX188" fmla="*/ 7146226 w 7503708"/>
              <a:gd name="connsiteY188" fmla="*/ 4482042 h 7561714"/>
              <a:gd name="connsiteX189" fmla="*/ 7335049 w 7503708"/>
              <a:gd name="connsiteY189" fmla="*/ 4148089 h 7561714"/>
              <a:gd name="connsiteX190" fmla="*/ 7497948 w 7503708"/>
              <a:gd name="connsiteY190" fmla="*/ 3794885 h 7561714"/>
              <a:gd name="connsiteX191" fmla="*/ 7478057 w 7503708"/>
              <a:gd name="connsiteY191" fmla="*/ 3715804 h 7561714"/>
              <a:gd name="connsiteX192" fmla="*/ 4021807 w 7503708"/>
              <a:gd name="connsiteY192" fmla="*/ 204329 h 7561714"/>
              <a:gd name="connsiteX193" fmla="*/ 3893064 w 7503708"/>
              <a:gd name="connsiteY193" fmla="*/ 211721 h 7561714"/>
              <a:gd name="connsiteX194" fmla="*/ 3892835 w 7503708"/>
              <a:gd name="connsiteY194" fmla="*/ 211721 h 7561714"/>
              <a:gd name="connsiteX195" fmla="*/ 3711811 w 7503708"/>
              <a:gd name="connsiteY195" fmla="*/ 500061 h 7561714"/>
              <a:gd name="connsiteX196" fmla="*/ 3562907 w 7503708"/>
              <a:gd name="connsiteY196" fmla="*/ 779004 h 7561714"/>
              <a:gd name="connsiteX197" fmla="*/ 3681066 w 7503708"/>
              <a:gd name="connsiteY197" fmla="*/ 847765 h 7561714"/>
              <a:gd name="connsiteX198" fmla="*/ 3858189 w 7503708"/>
              <a:gd name="connsiteY198" fmla="*/ 585554 h 7561714"/>
              <a:gd name="connsiteX199" fmla="*/ 4028889 w 7503708"/>
              <a:gd name="connsiteY199" fmla="*/ 291026 h 7561714"/>
              <a:gd name="connsiteX200" fmla="*/ 4021807 w 7503708"/>
              <a:gd name="connsiteY200" fmla="*/ 204329 h 7561714"/>
              <a:gd name="connsiteX201" fmla="*/ 6229603 w 7503708"/>
              <a:gd name="connsiteY201" fmla="*/ 2074845 h 7561714"/>
              <a:gd name="connsiteX202" fmla="*/ 6104359 w 7503708"/>
              <a:gd name="connsiteY202" fmla="*/ 2082952 h 7561714"/>
              <a:gd name="connsiteX203" fmla="*/ 6104130 w 7503708"/>
              <a:gd name="connsiteY203" fmla="*/ 2082952 h 7561714"/>
              <a:gd name="connsiteX204" fmla="*/ 5650537 w 7503708"/>
              <a:gd name="connsiteY204" fmla="*/ 2722435 h 7561714"/>
              <a:gd name="connsiteX205" fmla="*/ 5815960 w 7503708"/>
              <a:gd name="connsiteY205" fmla="*/ 2818930 h 7561714"/>
              <a:gd name="connsiteX206" fmla="*/ 6258310 w 7503708"/>
              <a:gd name="connsiteY206" fmla="*/ 2201681 h 7561714"/>
              <a:gd name="connsiteX207" fmla="*/ 6229603 w 7503708"/>
              <a:gd name="connsiteY207" fmla="*/ 2074845 h 7561714"/>
              <a:gd name="connsiteX208" fmla="*/ 5852784 w 7503708"/>
              <a:gd name="connsiteY208" fmla="*/ 1230750 h 7561714"/>
              <a:gd name="connsiteX209" fmla="*/ 5707666 w 7503708"/>
              <a:gd name="connsiteY209" fmla="*/ 1251169 h 7561714"/>
              <a:gd name="connsiteX210" fmla="*/ 5707665 w 7503708"/>
              <a:gd name="connsiteY210" fmla="*/ 1251396 h 7561714"/>
              <a:gd name="connsiteX211" fmla="*/ 5474559 w 7503708"/>
              <a:gd name="connsiteY211" fmla="*/ 1820055 h 7561714"/>
              <a:gd name="connsiteX212" fmla="*/ 5657878 w 7503708"/>
              <a:gd name="connsiteY212" fmla="*/ 1897296 h 7561714"/>
              <a:gd name="connsiteX213" fmla="*/ 5882725 w 7503708"/>
              <a:gd name="connsiteY213" fmla="*/ 1324972 h 7561714"/>
              <a:gd name="connsiteX214" fmla="*/ 5852784 w 7503708"/>
              <a:gd name="connsiteY214" fmla="*/ 1230750 h 7561714"/>
              <a:gd name="connsiteX215" fmla="*/ 4897674 w 7503708"/>
              <a:gd name="connsiteY215" fmla="*/ 174905 h 7561714"/>
              <a:gd name="connsiteX216" fmla="*/ 4810345 w 7503708"/>
              <a:gd name="connsiteY216" fmla="*/ 180549 h 7561714"/>
              <a:gd name="connsiteX217" fmla="*/ 4810574 w 7503708"/>
              <a:gd name="connsiteY217" fmla="*/ 180549 h 7561714"/>
              <a:gd name="connsiteX218" fmla="*/ 4576322 w 7503708"/>
              <a:gd name="connsiteY218" fmla="*/ 472558 h 7561714"/>
              <a:gd name="connsiteX219" fmla="*/ 4380384 w 7503708"/>
              <a:gd name="connsiteY219" fmla="*/ 788401 h 7561714"/>
              <a:gd name="connsiteX220" fmla="*/ 4487531 w 7503708"/>
              <a:gd name="connsiteY220" fmla="*/ 870686 h 7561714"/>
              <a:gd name="connsiteX221" fmla="*/ 4707100 w 7503708"/>
              <a:gd name="connsiteY221" fmla="*/ 599995 h 7561714"/>
              <a:gd name="connsiteX222" fmla="*/ 4917721 w 7503708"/>
              <a:gd name="connsiteY222" fmla="*/ 263292 h 7561714"/>
              <a:gd name="connsiteX223" fmla="*/ 4897674 w 7503708"/>
              <a:gd name="connsiteY223" fmla="*/ 174905 h 7561714"/>
              <a:gd name="connsiteX224" fmla="*/ 7445546 w 7503708"/>
              <a:gd name="connsiteY224" fmla="*/ 2469241 h 7561714"/>
              <a:gd name="connsiteX225" fmla="*/ 7315548 w 7503708"/>
              <a:gd name="connsiteY225" fmla="*/ 2486122 h 7561714"/>
              <a:gd name="connsiteX226" fmla="*/ 6982407 w 7503708"/>
              <a:gd name="connsiteY226" fmla="*/ 3212702 h 7561714"/>
              <a:gd name="connsiteX227" fmla="*/ 7137964 w 7503708"/>
              <a:gd name="connsiteY227" fmla="*/ 3303467 h 7561714"/>
              <a:gd name="connsiteX228" fmla="*/ 7467664 w 7503708"/>
              <a:gd name="connsiteY228" fmla="*/ 2550072 h 7561714"/>
              <a:gd name="connsiteX229" fmla="*/ 7445546 w 7503708"/>
              <a:gd name="connsiteY229" fmla="*/ 2469241 h 7561714"/>
              <a:gd name="connsiteX230" fmla="*/ 6911307 w 7503708"/>
              <a:gd name="connsiteY230" fmla="*/ 1060852 h 7561714"/>
              <a:gd name="connsiteX231" fmla="*/ 6851401 w 7503708"/>
              <a:gd name="connsiteY231" fmla="*/ 1061383 h 7561714"/>
              <a:gd name="connsiteX232" fmla="*/ 6457002 w 7503708"/>
              <a:gd name="connsiteY232" fmla="*/ 1381355 h 7561714"/>
              <a:gd name="connsiteX233" fmla="*/ 6573096 w 7503708"/>
              <a:gd name="connsiteY233" fmla="*/ 1497333 h 7561714"/>
              <a:gd name="connsiteX234" fmla="*/ 6923214 w 7503708"/>
              <a:gd name="connsiteY234" fmla="*/ 1154442 h 7561714"/>
              <a:gd name="connsiteX235" fmla="*/ 6924993 w 7503708"/>
              <a:gd name="connsiteY235" fmla="*/ 1075079 h 7561714"/>
              <a:gd name="connsiteX236" fmla="*/ 6911307 w 7503708"/>
              <a:gd name="connsiteY236" fmla="*/ 1060852 h 7561714"/>
              <a:gd name="connsiteX237" fmla="*/ 6022933 w 7503708"/>
              <a:gd name="connsiteY237" fmla="*/ 133058 h 7561714"/>
              <a:gd name="connsiteX238" fmla="*/ 5877449 w 7503708"/>
              <a:gd name="connsiteY238" fmla="*/ 151670 h 7561714"/>
              <a:gd name="connsiteX239" fmla="*/ 5877219 w 7503708"/>
              <a:gd name="connsiteY239" fmla="*/ 151210 h 7561714"/>
              <a:gd name="connsiteX240" fmla="*/ 5750801 w 7503708"/>
              <a:gd name="connsiteY240" fmla="*/ 386375 h 7561714"/>
              <a:gd name="connsiteX241" fmla="*/ 5685182 w 7503708"/>
              <a:gd name="connsiteY241" fmla="*/ 615121 h 7561714"/>
              <a:gd name="connsiteX242" fmla="*/ 5804029 w 7503708"/>
              <a:gd name="connsiteY242" fmla="*/ 663486 h 7561714"/>
              <a:gd name="connsiteX243" fmla="*/ 5942150 w 7503708"/>
              <a:gd name="connsiteY243" fmla="*/ 462013 h 7561714"/>
              <a:gd name="connsiteX244" fmla="*/ 6046082 w 7503708"/>
              <a:gd name="connsiteY244" fmla="*/ 222723 h 7561714"/>
              <a:gd name="connsiteX245" fmla="*/ 6022933 w 7503708"/>
              <a:gd name="connsiteY245" fmla="*/ 133058 h 7561714"/>
              <a:gd name="connsiteX246" fmla="*/ 7435571 w 7503708"/>
              <a:gd name="connsiteY246" fmla="*/ 1365511 h 7561714"/>
              <a:gd name="connsiteX247" fmla="*/ 7323119 w 7503708"/>
              <a:gd name="connsiteY247" fmla="*/ 1375167 h 7561714"/>
              <a:gd name="connsiteX248" fmla="*/ 7322661 w 7503708"/>
              <a:gd name="connsiteY248" fmla="*/ 1375396 h 7561714"/>
              <a:gd name="connsiteX249" fmla="*/ 7167335 w 7503708"/>
              <a:gd name="connsiteY249" fmla="*/ 1604830 h 7561714"/>
              <a:gd name="connsiteX250" fmla="*/ 7037473 w 7503708"/>
              <a:gd name="connsiteY250" fmla="*/ 1848706 h 7561714"/>
              <a:gd name="connsiteX251" fmla="*/ 7186146 w 7503708"/>
              <a:gd name="connsiteY251" fmla="*/ 1935114 h 7561714"/>
              <a:gd name="connsiteX252" fmla="*/ 7334133 w 7503708"/>
              <a:gd name="connsiteY252" fmla="*/ 1721497 h 7561714"/>
              <a:gd name="connsiteX253" fmla="*/ 7466288 w 7503708"/>
              <a:gd name="connsiteY253" fmla="*/ 1485643 h 7561714"/>
              <a:gd name="connsiteX254" fmla="*/ 7435571 w 7503708"/>
              <a:gd name="connsiteY254" fmla="*/ 1365511 h 7561714"/>
              <a:gd name="connsiteX255" fmla="*/ 7347669 w 7503708"/>
              <a:gd name="connsiteY255" fmla="*/ 18501 h 7561714"/>
              <a:gd name="connsiteX256" fmla="*/ 7246488 w 7503708"/>
              <a:gd name="connsiteY256" fmla="*/ 25606 h 7561714"/>
              <a:gd name="connsiteX257" fmla="*/ 7246259 w 7503708"/>
              <a:gd name="connsiteY257" fmla="*/ 25377 h 7561714"/>
              <a:gd name="connsiteX258" fmla="*/ 7017741 w 7503708"/>
              <a:gd name="connsiteY258" fmla="*/ 324489 h 7561714"/>
              <a:gd name="connsiteX259" fmla="*/ 6825245 w 7503708"/>
              <a:gd name="connsiteY259" fmla="*/ 644919 h 7561714"/>
              <a:gd name="connsiteX260" fmla="*/ 6942485 w 7503708"/>
              <a:gd name="connsiteY260" fmla="*/ 734996 h 7561714"/>
              <a:gd name="connsiteX261" fmla="*/ 7161597 w 7503708"/>
              <a:gd name="connsiteY261" fmla="*/ 459720 h 7561714"/>
              <a:gd name="connsiteX262" fmla="*/ 7371759 w 7503708"/>
              <a:gd name="connsiteY262" fmla="*/ 122101 h 7561714"/>
              <a:gd name="connsiteX263" fmla="*/ 7347669 w 7503708"/>
              <a:gd name="connsiteY263" fmla="*/ 18501 h 756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7503708" h="7561714">
                <a:moveTo>
                  <a:pt x="1221183" y="2967858"/>
                </a:moveTo>
                <a:cubicBezTo>
                  <a:pt x="1214588" y="2960116"/>
                  <a:pt x="1206496" y="2953386"/>
                  <a:pt x="1197491" y="2948028"/>
                </a:cubicBezTo>
                <a:cubicBezTo>
                  <a:pt x="1161469" y="2926597"/>
                  <a:pt x="1110822" y="2927113"/>
                  <a:pt x="1082716" y="2972495"/>
                </a:cubicBezTo>
                <a:cubicBezTo>
                  <a:pt x="967540" y="3158611"/>
                  <a:pt x="852364" y="3344955"/>
                  <a:pt x="737417" y="3531069"/>
                </a:cubicBezTo>
                <a:cubicBezTo>
                  <a:pt x="696577" y="3597079"/>
                  <a:pt x="796152" y="3651630"/>
                  <a:pt x="839745" y="3590891"/>
                </a:cubicBezTo>
                <a:lnTo>
                  <a:pt x="1224507" y="3055239"/>
                </a:lnTo>
                <a:cubicBezTo>
                  <a:pt x="1247306" y="3023436"/>
                  <a:pt x="1240972" y="2991086"/>
                  <a:pt x="1221183" y="2967858"/>
                </a:cubicBezTo>
                <a:close/>
                <a:moveTo>
                  <a:pt x="2483044" y="3045010"/>
                </a:moveTo>
                <a:cubicBezTo>
                  <a:pt x="2446937" y="3017133"/>
                  <a:pt x="2394166" y="3010544"/>
                  <a:pt x="2357916" y="3050884"/>
                </a:cubicBezTo>
                <a:lnTo>
                  <a:pt x="2357916" y="3051113"/>
                </a:lnTo>
                <a:cubicBezTo>
                  <a:pt x="2220255" y="3204222"/>
                  <a:pt x="2102555" y="3379106"/>
                  <a:pt x="1989903" y="3551010"/>
                </a:cubicBezTo>
                <a:cubicBezTo>
                  <a:pt x="1941722" y="3624356"/>
                  <a:pt x="2051850" y="3709389"/>
                  <a:pt x="2111733" y="3644755"/>
                </a:cubicBezTo>
                <a:cubicBezTo>
                  <a:pt x="2251688" y="3493938"/>
                  <a:pt x="2392790" y="3337390"/>
                  <a:pt x="2508197" y="3166863"/>
                </a:cubicBezTo>
                <a:cubicBezTo>
                  <a:pt x="2538597" y="3122052"/>
                  <a:pt x="2519152" y="3072888"/>
                  <a:pt x="2483044" y="3045010"/>
                </a:cubicBezTo>
                <a:close/>
                <a:moveTo>
                  <a:pt x="4485382" y="4835962"/>
                </a:moveTo>
                <a:cubicBezTo>
                  <a:pt x="4451569" y="4810205"/>
                  <a:pt x="4401839" y="4803845"/>
                  <a:pt x="4367768" y="4840288"/>
                </a:cubicBezTo>
                <a:lnTo>
                  <a:pt x="4367997" y="4840518"/>
                </a:lnTo>
                <a:cubicBezTo>
                  <a:pt x="4238365" y="4979415"/>
                  <a:pt x="4123420" y="5131150"/>
                  <a:pt x="4004802" y="5279447"/>
                </a:cubicBezTo>
                <a:cubicBezTo>
                  <a:pt x="3932759" y="5369523"/>
                  <a:pt x="4057342" y="5498795"/>
                  <a:pt x="4133744" y="5408259"/>
                </a:cubicBezTo>
                <a:cubicBezTo>
                  <a:pt x="4261080" y="5256983"/>
                  <a:pt x="4392088" y="5108688"/>
                  <a:pt x="4507494" y="4948016"/>
                </a:cubicBezTo>
                <a:cubicBezTo>
                  <a:pt x="4537091" y="4906873"/>
                  <a:pt x="4519194" y="4861719"/>
                  <a:pt x="4485382" y="4835962"/>
                </a:cubicBezTo>
                <a:close/>
                <a:moveTo>
                  <a:pt x="5206037" y="5393131"/>
                </a:moveTo>
                <a:cubicBezTo>
                  <a:pt x="5177557" y="5371012"/>
                  <a:pt x="5136145" y="5365741"/>
                  <a:pt x="5108154" y="5398173"/>
                </a:cubicBezTo>
                <a:cubicBezTo>
                  <a:pt x="4987471" y="5538217"/>
                  <a:pt x="4847975" y="5682388"/>
                  <a:pt x="4755742" y="5843290"/>
                </a:cubicBezTo>
                <a:cubicBezTo>
                  <a:pt x="4708249" y="5926033"/>
                  <a:pt x="4819754" y="6013819"/>
                  <a:pt x="4888126" y="5945286"/>
                </a:cubicBezTo>
                <a:cubicBezTo>
                  <a:pt x="5019593" y="5813952"/>
                  <a:pt x="5122150" y="5642506"/>
                  <a:pt x="5226313" y="5489168"/>
                </a:cubicBezTo>
                <a:cubicBezTo>
                  <a:pt x="5250058" y="5454213"/>
                  <a:pt x="5234516" y="5415250"/>
                  <a:pt x="5206037" y="5393131"/>
                </a:cubicBezTo>
                <a:close/>
                <a:moveTo>
                  <a:pt x="3903766" y="3940585"/>
                </a:moveTo>
                <a:cubicBezTo>
                  <a:pt x="3864132" y="3894698"/>
                  <a:pt x="3778578" y="3882612"/>
                  <a:pt x="3730397" y="3947076"/>
                </a:cubicBezTo>
                <a:lnTo>
                  <a:pt x="3730167" y="3947076"/>
                </a:lnTo>
                <a:cubicBezTo>
                  <a:pt x="3614762" y="4101331"/>
                  <a:pt x="3508533" y="4261316"/>
                  <a:pt x="3400699" y="4420614"/>
                </a:cubicBezTo>
                <a:cubicBezTo>
                  <a:pt x="3325214" y="4532008"/>
                  <a:pt x="3503485" y="4632858"/>
                  <a:pt x="3579887" y="4525131"/>
                </a:cubicBezTo>
                <a:cubicBezTo>
                  <a:pt x="3691164" y="4368127"/>
                  <a:pt x="3803817" y="4212496"/>
                  <a:pt x="3907522" y="4050449"/>
                </a:cubicBezTo>
                <a:cubicBezTo>
                  <a:pt x="3934796" y="4007817"/>
                  <a:pt x="3927546" y="3968117"/>
                  <a:pt x="3903766" y="3940585"/>
                </a:cubicBezTo>
                <a:close/>
                <a:moveTo>
                  <a:pt x="1270221" y="1282996"/>
                </a:moveTo>
                <a:cubicBezTo>
                  <a:pt x="1236724" y="1257068"/>
                  <a:pt x="1188026" y="1250707"/>
                  <a:pt x="1155675" y="1288526"/>
                </a:cubicBezTo>
                <a:lnTo>
                  <a:pt x="1155676" y="1288755"/>
                </a:lnTo>
                <a:cubicBezTo>
                  <a:pt x="751641" y="1761376"/>
                  <a:pt x="389594" y="2272046"/>
                  <a:pt x="14008" y="2767587"/>
                </a:cubicBezTo>
                <a:cubicBezTo>
                  <a:pt x="-42433" y="2842079"/>
                  <a:pt x="86050" y="2942241"/>
                  <a:pt x="144786" y="2868208"/>
                </a:cubicBezTo>
                <a:cubicBezTo>
                  <a:pt x="531385" y="2381148"/>
                  <a:pt x="936106" y="1903712"/>
                  <a:pt x="1293567" y="1394877"/>
                </a:cubicBezTo>
                <a:cubicBezTo>
                  <a:pt x="1322016" y="1354422"/>
                  <a:pt x="1303720" y="1308925"/>
                  <a:pt x="1270221" y="1282996"/>
                </a:cubicBezTo>
                <a:close/>
                <a:moveTo>
                  <a:pt x="7111694" y="7109420"/>
                </a:moveTo>
                <a:cubicBezTo>
                  <a:pt x="7084851" y="7086385"/>
                  <a:pt x="7045503" y="7081572"/>
                  <a:pt x="7012464" y="7116525"/>
                </a:cubicBezTo>
                <a:lnTo>
                  <a:pt x="7012464" y="7116296"/>
                </a:lnTo>
                <a:cubicBezTo>
                  <a:pt x="6955794" y="7176118"/>
                  <a:pt x="6904859" y="7237545"/>
                  <a:pt x="6863561" y="7309058"/>
                </a:cubicBezTo>
                <a:cubicBezTo>
                  <a:pt x="6827539" y="7371401"/>
                  <a:pt x="6771787" y="7442684"/>
                  <a:pt x="6788536" y="7516718"/>
                </a:cubicBezTo>
                <a:cubicBezTo>
                  <a:pt x="6796566" y="7551786"/>
                  <a:pt x="6833506" y="7566225"/>
                  <a:pt x="6865625" y="7560495"/>
                </a:cubicBezTo>
                <a:cubicBezTo>
                  <a:pt x="6934227" y="7548347"/>
                  <a:pt x="6978509" y="7465146"/>
                  <a:pt x="7018659" y="7413574"/>
                </a:cubicBezTo>
                <a:cubicBezTo>
                  <a:pt x="7067758" y="7350544"/>
                  <a:pt x="7103320" y="7284074"/>
                  <a:pt x="7135900" y="7211646"/>
                </a:cubicBezTo>
                <a:cubicBezTo>
                  <a:pt x="7152878" y="7173712"/>
                  <a:pt x="7138538" y="7132455"/>
                  <a:pt x="7111694" y="7109420"/>
                </a:cubicBezTo>
                <a:close/>
                <a:moveTo>
                  <a:pt x="6043733" y="6041439"/>
                </a:moveTo>
                <a:cubicBezTo>
                  <a:pt x="6014594" y="6018289"/>
                  <a:pt x="5971862" y="6013475"/>
                  <a:pt x="5939397" y="6047513"/>
                </a:cubicBezTo>
                <a:lnTo>
                  <a:pt x="5939167" y="6047513"/>
                </a:lnTo>
                <a:cubicBezTo>
                  <a:pt x="5845558" y="6145153"/>
                  <a:pt x="5770991" y="6254255"/>
                  <a:pt x="5693901" y="6364961"/>
                </a:cubicBezTo>
                <a:cubicBezTo>
                  <a:pt x="5621401" y="6469479"/>
                  <a:pt x="5521366" y="6576288"/>
                  <a:pt x="5483967" y="6698225"/>
                </a:cubicBezTo>
                <a:cubicBezTo>
                  <a:pt x="5468367" y="6749339"/>
                  <a:pt x="5531461" y="6801827"/>
                  <a:pt x="5577807" y="6770196"/>
                </a:cubicBezTo>
                <a:cubicBezTo>
                  <a:pt x="5682659" y="6698913"/>
                  <a:pt x="5756078" y="6572392"/>
                  <a:pt x="5834086" y="6472917"/>
                </a:cubicBezTo>
                <a:cubicBezTo>
                  <a:pt x="5917371" y="6366566"/>
                  <a:pt x="6000426" y="6263653"/>
                  <a:pt x="6066503" y="6145382"/>
                </a:cubicBezTo>
                <a:cubicBezTo>
                  <a:pt x="6088414" y="6106074"/>
                  <a:pt x="6072870" y="6064588"/>
                  <a:pt x="6043733" y="6041439"/>
                </a:cubicBezTo>
                <a:close/>
                <a:moveTo>
                  <a:pt x="2309248" y="2174175"/>
                </a:moveTo>
                <a:cubicBezTo>
                  <a:pt x="2274172" y="2139163"/>
                  <a:pt x="2216929" y="2126615"/>
                  <a:pt x="2173451" y="2172341"/>
                </a:cubicBezTo>
                <a:lnTo>
                  <a:pt x="2173222" y="2172341"/>
                </a:lnTo>
                <a:cubicBezTo>
                  <a:pt x="2030743" y="2321783"/>
                  <a:pt x="1888264" y="2471224"/>
                  <a:pt x="1746014" y="2620666"/>
                </a:cubicBezTo>
                <a:cubicBezTo>
                  <a:pt x="1669153" y="2701346"/>
                  <a:pt x="1788458" y="2820991"/>
                  <a:pt x="1868532" y="2743062"/>
                </a:cubicBezTo>
                <a:cubicBezTo>
                  <a:pt x="2016288" y="2598892"/>
                  <a:pt x="2164044" y="2454951"/>
                  <a:pt x="2312030" y="2310781"/>
                </a:cubicBezTo>
                <a:cubicBezTo>
                  <a:pt x="2357228" y="2266658"/>
                  <a:pt x="2344323" y="2209186"/>
                  <a:pt x="2309248" y="2174175"/>
                </a:cubicBezTo>
                <a:close/>
                <a:moveTo>
                  <a:pt x="3505714" y="3222604"/>
                </a:moveTo>
                <a:cubicBezTo>
                  <a:pt x="3468196" y="3186512"/>
                  <a:pt x="3396856" y="3177864"/>
                  <a:pt x="3355271" y="3215682"/>
                </a:cubicBezTo>
                <a:lnTo>
                  <a:pt x="3355500" y="3215681"/>
                </a:lnTo>
                <a:cubicBezTo>
                  <a:pt x="3219445" y="3339453"/>
                  <a:pt x="3130424" y="3514794"/>
                  <a:pt x="3031309" y="3667675"/>
                </a:cubicBezTo>
                <a:cubicBezTo>
                  <a:pt x="2928521" y="3826285"/>
                  <a:pt x="2826423" y="3984666"/>
                  <a:pt x="2729601" y="4146714"/>
                </a:cubicBezTo>
                <a:cubicBezTo>
                  <a:pt x="2668571" y="4207224"/>
                  <a:pt x="2781225" y="4318618"/>
                  <a:pt x="2841107" y="4245960"/>
                </a:cubicBezTo>
                <a:cubicBezTo>
                  <a:pt x="2963396" y="4097435"/>
                  <a:pt x="3079948" y="3945012"/>
                  <a:pt x="3196502" y="3791904"/>
                </a:cubicBezTo>
                <a:cubicBezTo>
                  <a:pt x="3312825" y="3639023"/>
                  <a:pt x="3448651" y="3491417"/>
                  <a:pt x="3522988" y="3313096"/>
                </a:cubicBezTo>
                <a:cubicBezTo>
                  <a:pt x="3538561" y="3275792"/>
                  <a:pt x="3528225" y="3244258"/>
                  <a:pt x="3505714" y="3222604"/>
                </a:cubicBezTo>
                <a:close/>
                <a:moveTo>
                  <a:pt x="2887260" y="2493954"/>
                </a:moveTo>
                <a:cubicBezTo>
                  <a:pt x="2855780" y="2458718"/>
                  <a:pt x="2794387" y="2449335"/>
                  <a:pt x="2769293" y="2502625"/>
                </a:cubicBezTo>
                <a:lnTo>
                  <a:pt x="2769064" y="2502396"/>
                </a:lnTo>
                <a:cubicBezTo>
                  <a:pt x="2722718" y="2600955"/>
                  <a:pt x="2676372" y="2699513"/>
                  <a:pt x="2630027" y="2798301"/>
                </a:cubicBezTo>
                <a:cubicBezTo>
                  <a:pt x="2594465" y="2874168"/>
                  <a:pt x="2703675" y="2941095"/>
                  <a:pt x="2744285" y="2864999"/>
                </a:cubicBezTo>
                <a:cubicBezTo>
                  <a:pt x="2795220" y="2769192"/>
                  <a:pt x="2846155" y="2673155"/>
                  <a:pt x="2897319" y="2577347"/>
                </a:cubicBezTo>
                <a:cubicBezTo>
                  <a:pt x="2914269" y="2545545"/>
                  <a:pt x="2906149" y="2515096"/>
                  <a:pt x="2887260" y="2493954"/>
                </a:cubicBezTo>
                <a:close/>
                <a:moveTo>
                  <a:pt x="6962361" y="6340407"/>
                </a:moveTo>
                <a:cubicBezTo>
                  <a:pt x="6940709" y="6314536"/>
                  <a:pt x="6906810" y="6303075"/>
                  <a:pt x="6871821" y="6329893"/>
                </a:cubicBezTo>
                <a:lnTo>
                  <a:pt x="6872050" y="6329893"/>
                </a:lnTo>
                <a:cubicBezTo>
                  <a:pt x="6736225" y="6434410"/>
                  <a:pt x="6648122" y="6583394"/>
                  <a:pt x="6552217" y="6723438"/>
                </a:cubicBezTo>
                <a:cubicBezTo>
                  <a:pt x="6501054" y="6798159"/>
                  <a:pt x="6616459" y="6886403"/>
                  <a:pt x="6677489" y="6819933"/>
                </a:cubicBezTo>
                <a:cubicBezTo>
                  <a:pt x="6786242" y="6701434"/>
                  <a:pt x="6912431" y="6585227"/>
                  <a:pt x="6979426" y="6437390"/>
                </a:cubicBezTo>
                <a:cubicBezTo>
                  <a:pt x="6993422" y="6406562"/>
                  <a:pt x="6984015" y="6366279"/>
                  <a:pt x="6962361" y="6340407"/>
                </a:cubicBezTo>
                <a:close/>
                <a:moveTo>
                  <a:pt x="2155756" y="1251567"/>
                </a:moveTo>
                <a:cubicBezTo>
                  <a:pt x="2118501" y="1224235"/>
                  <a:pt x="2062978" y="1218848"/>
                  <a:pt x="2021335" y="1255979"/>
                </a:cubicBezTo>
                <a:lnTo>
                  <a:pt x="2021104" y="1255978"/>
                </a:lnTo>
                <a:cubicBezTo>
                  <a:pt x="1803372" y="1449886"/>
                  <a:pt x="1635426" y="1702242"/>
                  <a:pt x="1458991" y="1933050"/>
                </a:cubicBezTo>
                <a:cubicBezTo>
                  <a:pt x="1391996" y="2020608"/>
                  <a:pt x="1537457" y="2130166"/>
                  <a:pt x="1611104" y="2050404"/>
                </a:cubicBezTo>
                <a:cubicBezTo>
                  <a:pt x="1808650" y="1836555"/>
                  <a:pt x="2026383" y="1627291"/>
                  <a:pt x="2180563" y="1378833"/>
                </a:cubicBezTo>
                <a:cubicBezTo>
                  <a:pt x="2211995" y="1328179"/>
                  <a:pt x="2193010" y="1278900"/>
                  <a:pt x="2155756" y="1251567"/>
                </a:cubicBezTo>
                <a:close/>
                <a:moveTo>
                  <a:pt x="6125527" y="4523700"/>
                </a:moveTo>
                <a:cubicBezTo>
                  <a:pt x="6104018" y="4506166"/>
                  <a:pt x="6073617" y="4500607"/>
                  <a:pt x="6044479" y="4517797"/>
                </a:cubicBezTo>
                <a:lnTo>
                  <a:pt x="6044249" y="4517798"/>
                </a:lnTo>
                <a:cubicBezTo>
                  <a:pt x="5942838" y="4577620"/>
                  <a:pt x="5882955" y="4672052"/>
                  <a:pt x="5815961" y="4765797"/>
                </a:cubicBezTo>
                <a:cubicBezTo>
                  <a:pt x="5751030" y="4856563"/>
                  <a:pt x="5665681" y="4961539"/>
                  <a:pt x="5636084" y="5069953"/>
                </a:cubicBezTo>
                <a:cubicBezTo>
                  <a:pt x="5617958" y="5136422"/>
                  <a:pt x="5696425" y="5205642"/>
                  <a:pt x="5758373" y="5163928"/>
                </a:cubicBezTo>
                <a:cubicBezTo>
                  <a:pt x="5849228" y="5102271"/>
                  <a:pt x="5917372" y="4996149"/>
                  <a:pt x="5982072" y="4908135"/>
                </a:cubicBezTo>
                <a:cubicBezTo>
                  <a:pt x="6052049" y="4812555"/>
                  <a:pt x="6128452" y="4719728"/>
                  <a:pt x="6153231" y="4601457"/>
                </a:cubicBezTo>
                <a:cubicBezTo>
                  <a:pt x="6159655" y="4570743"/>
                  <a:pt x="6147037" y="4541235"/>
                  <a:pt x="6125527" y="4523700"/>
                </a:cubicBezTo>
                <a:close/>
                <a:moveTo>
                  <a:pt x="6595569" y="4928262"/>
                </a:moveTo>
                <a:cubicBezTo>
                  <a:pt x="6565460" y="4903754"/>
                  <a:pt x="6510862" y="4903521"/>
                  <a:pt x="6484765" y="4942057"/>
                </a:cubicBezTo>
                <a:cubicBezTo>
                  <a:pt x="6353298" y="5136193"/>
                  <a:pt x="6255788" y="5349355"/>
                  <a:pt x="6150478" y="5558389"/>
                </a:cubicBezTo>
                <a:cubicBezTo>
                  <a:pt x="6103213" y="5652133"/>
                  <a:pt x="6242022" y="5734649"/>
                  <a:pt x="6292267" y="5641132"/>
                </a:cubicBezTo>
                <a:cubicBezTo>
                  <a:pt x="6406067" y="5428659"/>
                  <a:pt x="6526063" y="5220999"/>
                  <a:pt x="6611871" y="4995461"/>
                </a:cubicBezTo>
                <a:cubicBezTo>
                  <a:pt x="6622883" y="4966409"/>
                  <a:pt x="6613635" y="4942967"/>
                  <a:pt x="6595569" y="4928262"/>
                </a:cubicBezTo>
                <a:close/>
                <a:moveTo>
                  <a:pt x="5585637" y="3741135"/>
                </a:moveTo>
                <a:cubicBezTo>
                  <a:pt x="5552856" y="3713172"/>
                  <a:pt x="5505535" y="3707098"/>
                  <a:pt x="5468596" y="3750189"/>
                </a:cubicBezTo>
                <a:lnTo>
                  <a:pt x="5468596" y="3750418"/>
                </a:lnTo>
                <a:cubicBezTo>
                  <a:pt x="5275642" y="3975956"/>
                  <a:pt x="5133392" y="4245730"/>
                  <a:pt x="4977376" y="4497627"/>
                </a:cubicBezTo>
                <a:cubicBezTo>
                  <a:pt x="4911758" y="4603520"/>
                  <a:pt x="5073968" y="4694742"/>
                  <a:pt x="5142797" y="4594121"/>
                </a:cubicBezTo>
                <a:cubicBezTo>
                  <a:pt x="5305009" y="4356665"/>
                  <a:pt x="5491310" y="4123335"/>
                  <a:pt x="5615435" y="3863415"/>
                </a:cubicBezTo>
                <a:cubicBezTo>
                  <a:pt x="5636657" y="3818949"/>
                  <a:pt x="5618417" y="3769097"/>
                  <a:pt x="5585637" y="3741135"/>
                </a:cubicBezTo>
                <a:close/>
                <a:moveTo>
                  <a:pt x="4854340" y="3002294"/>
                </a:moveTo>
                <a:cubicBezTo>
                  <a:pt x="4818434" y="2971409"/>
                  <a:pt x="4767328" y="2964590"/>
                  <a:pt x="4729126" y="3013067"/>
                </a:cubicBezTo>
                <a:lnTo>
                  <a:pt x="4729127" y="3012837"/>
                </a:lnTo>
                <a:cubicBezTo>
                  <a:pt x="4665114" y="3093976"/>
                  <a:pt x="4611655" y="3176489"/>
                  <a:pt x="4559803" y="3266108"/>
                </a:cubicBezTo>
                <a:cubicBezTo>
                  <a:pt x="4510474" y="3351143"/>
                  <a:pt x="4444626" y="3438012"/>
                  <a:pt x="4419388" y="3533591"/>
                </a:cubicBezTo>
                <a:cubicBezTo>
                  <a:pt x="4395068" y="3625272"/>
                  <a:pt x="4504969" y="3680741"/>
                  <a:pt x="4571733" y="3622293"/>
                </a:cubicBezTo>
                <a:cubicBezTo>
                  <a:pt x="4641483" y="3561096"/>
                  <a:pt x="4687139" y="3468955"/>
                  <a:pt x="4738074" y="3391942"/>
                </a:cubicBezTo>
                <a:cubicBezTo>
                  <a:pt x="4793597" y="3308282"/>
                  <a:pt x="4845449" y="3226914"/>
                  <a:pt x="4888354" y="3135920"/>
                </a:cubicBezTo>
                <a:cubicBezTo>
                  <a:pt x="4910954" y="3088131"/>
                  <a:pt x="4890248" y="3033180"/>
                  <a:pt x="4854340" y="3002294"/>
                </a:cubicBezTo>
                <a:close/>
                <a:moveTo>
                  <a:pt x="2000026" y="26581"/>
                </a:moveTo>
                <a:cubicBezTo>
                  <a:pt x="1968334" y="2284"/>
                  <a:pt x="1921874" y="-3732"/>
                  <a:pt x="1890326" y="31108"/>
                </a:cubicBezTo>
                <a:cubicBezTo>
                  <a:pt x="1806353" y="123476"/>
                  <a:pt x="1730411" y="219972"/>
                  <a:pt x="1654238" y="318758"/>
                </a:cubicBezTo>
                <a:cubicBezTo>
                  <a:pt x="1584031" y="409983"/>
                  <a:pt x="1481014" y="507166"/>
                  <a:pt x="1446828" y="617871"/>
                </a:cubicBezTo>
                <a:cubicBezTo>
                  <a:pt x="1429850" y="672422"/>
                  <a:pt x="1493405" y="716430"/>
                  <a:pt x="1540668" y="689842"/>
                </a:cubicBezTo>
                <a:cubicBezTo>
                  <a:pt x="1641849" y="633000"/>
                  <a:pt x="1715497" y="511062"/>
                  <a:pt x="1789835" y="423278"/>
                </a:cubicBezTo>
                <a:cubicBezTo>
                  <a:pt x="1870596" y="328157"/>
                  <a:pt x="1948144" y="233036"/>
                  <a:pt x="2021105" y="131729"/>
                </a:cubicBezTo>
                <a:cubicBezTo>
                  <a:pt x="2048637" y="93451"/>
                  <a:pt x="2031716" y="50876"/>
                  <a:pt x="2000026" y="26581"/>
                </a:cubicBezTo>
                <a:close/>
                <a:moveTo>
                  <a:pt x="7437923" y="5181146"/>
                </a:moveTo>
                <a:cubicBezTo>
                  <a:pt x="7412943" y="5160201"/>
                  <a:pt x="7376119" y="5156018"/>
                  <a:pt x="7345146" y="5187305"/>
                </a:cubicBezTo>
                <a:cubicBezTo>
                  <a:pt x="7204960" y="5328724"/>
                  <a:pt x="7104467" y="5504982"/>
                  <a:pt x="6994340" y="5669783"/>
                </a:cubicBezTo>
                <a:cubicBezTo>
                  <a:pt x="6932622" y="5762152"/>
                  <a:pt x="7078771" y="5843977"/>
                  <a:pt x="7141865" y="5755962"/>
                </a:cubicBezTo>
                <a:cubicBezTo>
                  <a:pt x="7253371" y="5600562"/>
                  <a:pt x="7379332" y="5449745"/>
                  <a:pt x="7459633" y="5275548"/>
                </a:cubicBezTo>
                <a:cubicBezTo>
                  <a:pt x="7476037" y="5239792"/>
                  <a:pt x="7462902" y="5202089"/>
                  <a:pt x="7437923" y="5181146"/>
                </a:cubicBezTo>
                <a:close/>
                <a:moveTo>
                  <a:pt x="3877775" y="1252385"/>
                </a:moveTo>
                <a:cubicBezTo>
                  <a:pt x="3837546" y="1208539"/>
                  <a:pt x="3765757" y="1193264"/>
                  <a:pt x="3719153" y="1246124"/>
                </a:cubicBezTo>
                <a:lnTo>
                  <a:pt x="3718924" y="1246354"/>
                </a:lnTo>
                <a:cubicBezTo>
                  <a:pt x="3637016" y="1338953"/>
                  <a:pt x="3581493" y="1439114"/>
                  <a:pt x="3525741" y="1548674"/>
                </a:cubicBezTo>
                <a:cubicBezTo>
                  <a:pt x="3473199" y="1652045"/>
                  <a:pt x="3405746" y="1752438"/>
                  <a:pt x="3391751" y="1868645"/>
                </a:cubicBezTo>
                <a:cubicBezTo>
                  <a:pt x="3379361" y="1972016"/>
                  <a:pt x="3513350" y="1997228"/>
                  <a:pt x="3576675" y="1945200"/>
                </a:cubicBezTo>
                <a:cubicBezTo>
                  <a:pt x="3660190" y="1876209"/>
                  <a:pt x="3708141" y="1755417"/>
                  <a:pt x="3762288" y="1662818"/>
                </a:cubicBezTo>
                <a:cubicBezTo>
                  <a:pt x="3820792" y="1562656"/>
                  <a:pt x="3872415" y="1465473"/>
                  <a:pt x="3903849" y="1353622"/>
                </a:cubicBezTo>
                <a:cubicBezTo>
                  <a:pt x="3914690" y="1315288"/>
                  <a:pt x="3901912" y="1278693"/>
                  <a:pt x="3877775" y="1252385"/>
                </a:cubicBezTo>
                <a:close/>
                <a:moveTo>
                  <a:pt x="3161769" y="357325"/>
                </a:moveTo>
                <a:cubicBezTo>
                  <a:pt x="3133176" y="333660"/>
                  <a:pt x="3092451" y="328503"/>
                  <a:pt x="3063656" y="365290"/>
                </a:cubicBezTo>
                <a:lnTo>
                  <a:pt x="3063657" y="365060"/>
                </a:lnTo>
                <a:cubicBezTo>
                  <a:pt x="2996203" y="451012"/>
                  <a:pt x="2935862" y="538339"/>
                  <a:pt x="2876667" y="630021"/>
                </a:cubicBezTo>
                <a:cubicBezTo>
                  <a:pt x="2819998" y="717806"/>
                  <a:pt x="2742219" y="808112"/>
                  <a:pt x="2715145" y="909650"/>
                </a:cubicBezTo>
                <a:cubicBezTo>
                  <a:pt x="2694038" y="988497"/>
                  <a:pt x="2786271" y="1029754"/>
                  <a:pt x="2842711" y="983912"/>
                </a:cubicBezTo>
                <a:cubicBezTo>
                  <a:pt x="2919343" y="921798"/>
                  <a:pt x="2966836" y="819343"/>
                  <a:pt x="3020294" y="737519"/>
                </a:cubicBezTo>
                <a:cubicBezTo>
                  <a:pt x="3079718" y="646524"/>
                  <a:pt x="3136387" y="556446"/>
                  <a:pt x="3187092" y="460410"/>
                </a:cubicBezTo>
                <a:cubicBezTo>
                  <a:pt x="3206824" y="423164"/>
                  <a:pt x="3190362" y="380990"/>
                  <a:pt x="3161769" y="357325"/>
                </a:cubicBezTo>
                <a:close/>
                <a:moveTo>
                  <a:pt x="4739278" y="1649668"/>
                </a:moveTo>
                <a:cubicBezTo>
                  <a:pt x="4702626" y="1619442"/>
                  <a:pt x="4650544" y="1612851"/>
                  <a:pt x="4614179" y="1659839"/>
                </a:cubicBezTo>
                <a:lnTo>
                  <a:pt x="4614180" y="1660068"/>
                </a:lnTo>
                <a:cubicBezTo>
                  <a:pt x="4334039" y="2022214"/>
                  <a:pt x="4102081" y="2418050"/>
                  <a:pt x="3859340" y="2805636"/>
                </a:cubicBezTo>
                <a:cubicBezTo>
                  <a:pt x="3784085" y="2925738"/>
                  <a:pt x="3970615" y="3032089"/>
                  <a:pt x="4048394" y="2915883"/>
                </a:cubicBezTo>
                <a:cubicBezTo>
                  <a:pt x="4297331" y="2543196"/>
                  <a:pt x="4560949" y="2177155"/>
                  <a:pt x="4771801" y="1781319"/>
                </a:cubicBezTo>
                <a:cubicBezTo>
                  <a:pt x="4797153" y="1733758"/>
                  <a:pt x="4775930" y="1679894"/>
                  <a:pt x="4739278" y="1649668"/>
                </a:cubicBezTo>
                <a:close/>
                <a:moveTo>
                  <a:pt x="6790629" y="3511158"/>
                </a:moveTo>
                <a:cubicBezTo>
                  <a:pt x="6759167" y="3485573"/>
                  <a:pt x="6713051" y="3480302"/>
                  <a:pt x="6676801" y="3518235"/>
                </a:cubicBezTo>
                <a:lnTo>
                  <a:pt x="6677030" y="3518464"/>
                </a:lnTo>
                <a:cubicBezTo>
                  <a:pt x="6588468" y="3611521"/>
                  <a:pt x="6514361" y="3709850"/>
                  <a:pt x="6441400" y="3815285"/>
                </a:cubicBezTo>
                <a:cubicBezTo>
                  <a:pt x="6373717" y="3913155"/>
                  <a:pt x="6283549" y="4021569"/>
                  <a:pt x="6254182" y="4137546"/>
                </a:cubicBezTo>
                <a:cubicBezTo>
                  <a:pt x="6238580" y="4199890"/>
                  <a:pt x="6309476" y="4263379"/>
                  <a:pt x="6367981" y="4224873"/>
                </a:cubicBezTo>
                <a:cubicBezTo>
                  <a:pt x="6463197" y="4162301"/>
                  <a:pt x="6533174" y="4050678"/>
                  <a:pt x="6601317" y="3959684"/>
                </a:cubicBezTo>
                <a:cubicBezTo>
                  <a:pt x="6681619" y="3852416"/>
                  <a:pt x="6755037" y="3744917"/>
                  <a:pt x="6816526" y="3625960"/>
                </a:cubicBezTo>
                <a:cubicBezTo>
                  <a:pt x="6838896" y="3582641"/>
                  <a:pt x="6822090" y="3536743"/>
                  <a:pt x="6790629" y="3511158"/>
                </a:cubicBezTo>
                <a:close/>
                <a:moveTo>
                  <a:pt x="6414556" y="2851076"/>
                </a:moveTo>
                <a:cubicBezTo>
                  <a:pt x="6390867" y="2832568"/>
                  <a:pt x="6357427" y="2826837"/>
                  <a:pt x="6326683" y="2844372"/>
                </a:cubicBezTo>
                <a:lnTo>
                  <a:pt x="6326454" y="2844143"/>
                </a:lnTo>
                <a:cubicBezTo>
                  <a:pt x="6214949" y="2907862"/>
                  <a:pt x="6147264" y="3004586"/>
                  <a:pt x="6073158" y="3107271"/>
                </a:cubicBezTo>
                <a:cubicBezTo>
                  <a:pt x="6002492" y="3204912"/>
                  <a:pt x="5896262" y="3311492"/>
                  <a:pt x="5866437" y="3429304"/>
                </a:cubicBezTo>
                <a:cubicBezTo>
                  <a:pt x="5846246" y="3508609"/>
                  <a:pt x="5932972" y="3578057"/>
                  <a:pt x="6005474" y="3536114"/>
                </a:cubicBezTo>
                <a:cubicBezTo>
                  <a:pt x="6111014" y="3474915"/>
                  <a:pt x="6183515" y="3344956"/>
                  <a:pt x="6258540" y="3250294"/>
                </a:cubicBezTo>
                <a:cubicBezTo>
                  <a:pt x="6337008" y="3150820"/>
                  <a:pt x="6413179" y="3059366"/>
                  <a:pt x="6443923" y="2934450"/>
                </a:cubicBezTo>
                <a:cubicBezTo>
                  <a:pt x="6452183" y="2900870"/>
                  <a:pt x="6438245" y="2869584"/>
                  <a:pt x="6414556" y="2851076"/>
                </a:cubicBezTo>
                <a:close/>
                <a:moveTo>
                  <a:pt x="7478057" y="3715804"/>
                </a:moveTo>
                <a:cubicBezTo>
                  <a:pt x="7441572" y="3685354"/>
                  <a:pt x="7376003" y="3682345"/>
                  <a:pt x="7347898" y="3731624"/>
                </a:cubicBezTo>
                <a:cubicBezTo>
                  <a:pt x="7279526" y="3851957"/>
                  <a:pt x="7220103" y="3974352"/>
                  <a:pt x="7161367" y="4099499"/>
                </a:cubicBezTo>
                <a:cubicBezTo>
                  <a:pt x="7111121" y="4206767"/>
                  <a:pt x="7041833" y="4314722"/>
                  <a:pt x="7027607" y="4432992"/>
                </a:cubicBezTo>
                <a:cubicBezTo>
                  <a:pt x="7020035" y="4495336"/>
                  <a:pt x="7106990" y="4521006"/>
                  <a:pt x="7146226" y="4482042"/>
                </a:cubicBezTo>
                <a:cubicBezTo>
                  <a:pt x="7233640" y="4395403"/>
                  <a:pt x="7279755" y="4257420"/>
                  <a:pt x="7335049" y="4148089"/>
                </a:cubicBezTo>
                <a:cubicBezTo>
                  <a:pt x="7393785" y="4031654"/>
                  <a:pt x="7448160" y="3915446"/>
                  <a:pt x="7497948" y="3794885"/>
                </a:cubicBezTo>
                <a:cubicBezTo>
                  <a:pt x="7511369" y="3762222"/>
                  <a:pt x="7499948" y="3734074"/>
                  <a:pt x="7478057" y="3715804"/>
                </a:cubicBezTo>
                <a:close/>
                <a:moveTo>
                  <a:pt x="4021807" y="204329"/>
                </a:moveTo>
                <a:cubicBezTo>
                  <a:pt x="3991470" y="168548"/>
                  <a:pt x="3928913" y="160007"/>
                  <a:pt x="3893064" y="211721"/>
                </a:cubicBezTo>
                <a:lnTo>
                  <a:pt x="3892835" y="211721"/>
                </a:lnTo>
                <a:cubicBezTo>
                  <a:pt x="3827905" y="305467"/>
                  <a:pt x="3769858" y="401961"/>
                  <a:pt x="3711811" y="500061"/>
                </a:cubicBezTo>
                <a:cubicBezTo>
                  <a:pt x="3659270" y="589222"/>
                  <a:pt x="3590210" y="678612"/>
                  <a:pt x="3562907" y="779004"/>
                </a:cubicBezTo>
                <a:cubicBezTo>
                  <a:pt x="3543864" y="848453"/>
                  <a:pt x="3630132" y="895211"/>
                  <a:pt x="3681066" y="847765"/>
                </a:cubicBezTo>
                <a:cubicBezTo>
                  <a:pt x="3756780" y="776941"/>
                  <a:pt x="3804044" y="673341"/>
                  <a:pt x="3858189" y="585554"/>
                </a:cubicBezTo>
                <a:cubicBezTo>
                  <a:pt x="3918073" y="488601"/>
                  <a:pt x="3976119" y="392105"/>
                  <a:pt x="4028889" y="291026"/>
                </a:cubicBezTo>
                <a:cubicBezTo>
                  <a:pt x="4046613" y="257075"/>
                  <a:pt x="4040010" y="225799"/>
                  <a:pt x="4021807" y="204329"/>
                </a:cubicBezTo>
                <a:close/>
                <a:moveTo>
                  <a:pt x="6229603" y="2074845"/>
                </a:moveTo>
                <a:cubicBezTo>
                  <a:pt x="6193381" y="2045936"/>
                  <a:pt x="6141069" y="2039518"/>
                  <a:pt x="6104359" y="2082952"/>
                </a:cubicBezTo>
                <a:lnTo>
                  <a:pt x="6104130" y="2082952"/>
                </a:lnTo>
                <a:cubicBezTo>
                  <a:pt x="5934808" y="2283508"/>
                  <a:pt x="5794853" y="2503774"/>
                  <a:pt x="5650537" y="2722435"/>
                </a:cubicBezTo>
                <a:cubicBezTo>
                  <a:pt x="5581018" y="2827640"/>
                  <a:pt x="5743229" y="2913821"/>
                  <a:pt x="5815960" y="2818930"/>
                </a:cubicBezTo>
                <a:cubicBezTo>
                  <a:pt x="5970141" y="2617460"/>
                  <a:pt x="6128450" y="2420113"/>
                  <a:pt x="6258310" y="2201681"/>
                </a:cubicBezTo>
                <a:cubicBezTo>
                  <a:pt x="6285957" y="2155152"/>
                  <a:pt x="6265825" y="2103753"/>
                  <a:pt x="6229603" y="2074845"/>
                </a:cubicBezTo>
                <a:close/>
                <a:moveTo>
                  <a:pt x="5852784" y="1230750"/>
                </a:moveTo>
                <a:cubicBezTo>
                  <a:pt x="5812059" y="1194655"/>
                  <a:pt x="5743372" y="1191574"/>
                  <a:pt x="5707666" y="1251169"/>
                </a:cubicBezTo>
                <a:lnTo>
                  <a:pt x="5707665" y="1251396"/>
                </a:lnTo>
                <a:cubicBezTo>
                  <a:pt x="5601208" y="1429717"/>
                  <a:pt x="5541554" y="1624542"/>
                  <a:pt x="5474559" y="1820055"/>
                </a:cubicBezTo>
                <a:cubicBezTo>
                  <a:pt x="5438310" y="1925949"/>
                  <a:pt x="5610156" y="2000897"/>
                  <a:pt x="5657878" y="1897296"/>
                </a:cubicBezTo>
                <a:cubicBezTo>
                  <a:pt x="5744376" y="1709578"/>
                  <a:pt x="5836608" y="1527359"/>
                  <a:pt x="5882725" y="1324972"/>
                </a:cubicBezTo>
                <a:cubicBezTo>
                  <a:pt x="5891587" y="1285950"/>
                  <a:pt x="5877219" y="1252408"/>
                  <a:pt x="5852784" y="1230750"/>
                </a:cubicBezTo>
                <a:close/>
                <a:moveTo>
                  <a:pt x="4897674" y="174905"/>
                </a:moveTo>
                <a:cubicBezTo>
                  <a:pt x="4873728" y="155223"/>
                  <a:pt x="4838566" y="151211"/>
                  <a:pt x="4810345" y="180549"/>
                </a:cubicBezTo>
                <a:lnTo>
                  <a:pt x="4810574" y="180549"/>
                </a:lnTo>
                <a:cubicBezTo>
                  <a:pt x="4722243" y="272232"/>
                  <a:pt x="4648365" y="367581"/>
                  <a:pt x="4576322" y="472558"/>
                </a:cubicBezTo>
                <a:cubicBezTo>
                  <a:pt x="4508179" y="571802"/>
                  <a:pt x="4415488" y="672882"/>
                  <a:pt x="4380384" y="788401"/>
                </a:cubicBezTo>
                <a:cubicBezTo>
                  <a:pt x="4363178" y="845016"/>
                  <a:pt x="4435220" y="909652"/>
                  <a:pt x="4487531" y="870686"/>
                </a:cubicBezTo>
                <a:cubicBezTo>
                  <a:pt x="4579994" y="801925"/>
                  <a:pt x="4639875" y="692823"/>
                  <a:pt x="4707100" y="599995"/>
                </a:cubicBezTo>
                <a:cubicBezTo>
                  <a:pt x="4786026" y="490893"/>
                  <a:pt x="4857610" y="384084"/>
                  <a:pt x="4917721" y="263292"/>
                </a:cubicBezTo>
                <a:cubicBezTo>
                  <a:pt x="4934354" y="229942"/>
                  <a:pt x="4921622" y="194589"/>
                  <a:pt x="4897674" y="174905"/>
                </a:cubicBezTo>
                <a:close/>
                <a:moveTo>
                  <a:pt x="7445546" y="2469241"/>
                </a:moveTo>
                <a:cubicBezTo>
                  <a:pt x="7408309" y="2437847"/>
                  <a:pt x="7342794" y="2434407"/>
                  <a:pt x="7315548" y="2486122"/>
                </a:cubicBezTo>
                <a:cubicBezTo>
                  <a:pt x="7191424" y="2722433"/>
                  <a:pt x="7089096" y="2968142"/>
                  <a:pt x="6982407" y="3212702"/>
                </a:cubicBezTo>
                <a:cubicBezTo>
                  <a:pt x="6936751" y="3317221"/>
                  <a:pt x="7089095" y="3409360"/>
                  <a:pt x="7137964" y="3303467"/>
                </a:cubicBezTo>
                <a:cubicBezTo>
                  <a:pt x="7252683" y="3054093"/>
                  <a:pt x="7371301" y="2807240"/>
                  <a:pt x="7467664" y="2550072"/>
                </a:cubicBezTo>
                <a:cubicBezTo>
                  <a:pt x="7480054" y="2516981"/>
                  <a:pt x="7467890" y="2488079"/>
                  <a:pt x="7445546" y="2469241"/>
                </a:cubicBezTo>
                <a:close/>
                <a:moveTo>
                  <a:pt x="6911307" y="1060852"/>
                </a:moveTo>
                <a:cubicBezTo>
                  <a:pt x="6895581" y="1049297"/>
                  <a:pt x="6874200" y="1046685"/>
                  <a:pt x="6851401" y="1061383"/>
                </a:cubicBezTo>
                <a:cubicBezTo>
                  <a:pt x="6707086" y="1154670"/>
                  <a:pt x="6585026" y="1267209"/>
                  <a:pt x="6457002" y="1381355"/>
                </a:cubicBezTo>
                <a:cubicBezTo>
                  <a:pt x="6378076" y="1451722"/>
                  <a:pt x="6494399" y="1567468"/>
                  <a:pt x="6573096" y="1497333"/>
                </a:cubicBezTo>
                <a:cubicBezTo>
                  <a:pt x="6696532" y="1387086"/>
                  <a:pt x="6818133" y="1282337"/>
                  <a:pt x="6923214" y="1154442"/>
                </a:cubicBezTo>
                <a:cubicBezTo>
                  <a:pt x="6943060" y="1130259"/>
                  <a:pt x="6940306" y="1097197"/>
                  <a:pt x="6924993" y="1075079"/>
                </a:cubicBezTo>
                <a:cubicBezTo>
                  <a:pt x="6921163" y="1069549"/>
                  <a:pt x="6916550" y="1064704"/>
                  <a:pt x="6911307" y="1060852"/>
                </a:cubicBezTo>
                <a:close/>
                <a:moveTo>
                  <a:pt x="6022933" y="133058"/>
                </a:moveTo>
                <a:cubicBezTo>
                  <a:pt x="5982862" y="99830"/>
                  <a:pt x="5911291" y="98666"/>
                  <a:pt x="5877449" y="151670"/>
                </a:cubicBezTo>
                <a:lnTo>
                  <a:pt x="5877219" y="151210"/>
                </a:lnTo>
                <a:cubicBezTo>
                  <a:pt x="5828350" y="227308"/>
                  <a:pt x="5789346" y="304550"/>
                  <a:pt x="5750801" y="386375"/>
                </a:cubicBezTo>
                <a:cubicBezTo>
                  <a:pt x="5715238" y="462014"/>
                  <a:pt x="5666599" y="529629"/>
                  <a:pt x="5685182" y="615121"/>
                </a:cubicBezTo>
                <a:cubicBezTo>
                  <a:pt x="5697112" y="669673"/>
                  <a:pt x="5759749" y="684572"/>
                  <a:pt x="5804029" y="663486"/>
                </a:cubicBezTo>
                <a:cubicBezTo>
                  <a:pt x="5879284" y="627501"/>
                  <a:pt x="5906358" y="532609"/>
                  <a:pt x="5942150" y="462013"/>
                </a:cubicBezTo>
                <a:cubicBezTo>
                  <a:pt x="5982071" y="383397"/>
                  <a:pt x="6016488" y="305696"/>
                  <a:pt x="6046082" y="222723"/>
                </a:cubicBezTo>
                <a:cubicBezTo>
                  <a:pt x="6059676" y="184474"/>
                  <a:pt x="6046976" y="152994"/>
                  <a:pt x="6022933" y="133058"/>
                </a:cubicBezTo>
                <a:close/>
                <a:moveTo>
                  <a:pt x="7435571" y="1365511"/>
                </a:moveTo>
                <a:cubicBezTo>
                  <a:pt x="7404167" y="1337634"/>
                  <a:pt x="7359140" y="1331388"/>
                  <a:pt x="7323119" y="1375167"/>
                </a:cubicBezTo>
                <a:lnTo>
                  <a:pt x="7322661" y="1375396"/>
                </a:lnTo>
                <a:cubicBezTo>
                  <a:pt x="7263466" y="1447138"/>
                  <a:pt x="7213910" y="1524608"/>
                  <a:pt x="7167335" y="1604830"/>
                </a:cubicBezTo>
                <a:cubicBezTo>
                  <a:pt x="7121675" y="1683217"/>
                  <a:pt x="7064546" y="1761608"/>
                  <a:pt x="7037473" y="1848706"/>
                </a:cubicBezTo>
                <a:cubicBezTo>
                  <a:pt x="7010628" y="1935114"/>
                  <a:pt x="7124429" y="1995624"/>
                  <a:pt x="7186146" y="1935114"/>
                </a:cubicBezTo>
                <a:cubicBezTo>
                  <a:pt x="7247406" y="1875063"/>
                  <a:pt x="7288016" y="1793466"/>
                  <a:pt x="7334133" y="1721497"/>
                </a:cubicBezTo>
                <a:cubicBezTo>
                  <a:pt x="7382773" y="1645401"/>
                  <a:pt x="7430267" y="1568845"/>
                  <a:pt x="7466288" y="1485643"/>
                </a:cubicBezTo>
                <a:cubicBezTo>
                  <a:pt x="7484756" y="1442896"/>
                  <a:pt x="7466975" y="1393388"/>
                  <a:pt x="7435571" y="1365511"/>
                </a:cubicBezTo>
                <a:close/>
                <a:moveTo>
                  <a:pt x="7347669" y="18501"/>
                </a:moveTo>
                <a:cubicBezTo>
                  <a:pt x="7319506" y="-4878"/>
                  <a:pt x="7278495" y="-9806"/>
                  <a:pt x="7246488" y="25606"/>
                </a:cubicBezTo>
                <a:lnTo>
                  <a:pt x="7246259" y="25377"/>
                </a:lnTo>
                <a:cubicBezTo>
                  <a:pt x="7160450" y="120268"/>
                  <a:pt x="7088409" y="218138"/>
                  <a:pt x="7017741" y="324489"/>
                </a:cubicBezTo>
                <a:cubicBezTo>
                  <a:pt x="6950747" y="425111"/>
                  <a:pt x="6858743" y="528253"/>
                  <a:pt x="6825245" y="644919"/>
                </a:cubicBezTo>
                <a:cubicBezTo>
                  <a:pt x="6807579" y="706117"/>
                  <a:pt x="6884899" y="778774"/>
                  <a:pt x="6942485" y="734996"/>
                </a:cubicBezTo>
                <a:cubicBezTo>
                  <a:pt x="7035408" y="664172"/>
                  <a:pt x="7094603" y="554611"/>
                  <a:pt x="7161597" y="459720"/>
                </a:cubicBezTo>
                <a:cubicBezTo>
                  <a:pt x="7239145" y="349931"/>
                  <a:pt x="7310959" y="242433"/>
                  <a:pt x="7371759" y="122101"/>
                </a:cubicBezTo>
                <a:cubicBezTo>
                  <a:pt x="7391147" y="83709"/>
                  <a:pt x="7375831" y="41879"/>
                  <a:pt x="7347669" y="18501"/>
                </a:cubicBezTo>
                <a:close/>
              </a:path>
            </a:pathLst>
          </a:custGeom>
          <a:solidFill>
            <a:schemeClr val="bg2"/>
          </a:solidFill>
          <a:ln w="22924" cap="flat">
            <a:noFill/>
            <a:prstDash val="solid"/>
            <a:miter/>
          </a:ln>
        </p:spPr>
        <p:txBody>
          <a:bodyPr wrap="square" rtlCol="0" anchor="ctr">
            <a:noAutofit/>
          </a:bodyPr>
          <a:lstStyle/>
          <a:p>
            <a:endParaRPr lang="es-SV" dirty="0">
              <a:latin typeface="Lato Light" panose="020F0302020204030203" pitchFamily="34" charset="0"/>
            </a:endParaRPr>
          </a:p>
        </p:txBody>
      </p:sp>
      <p:sp>
        <p:nvSpPr>
          <p:cNvPr id="41" name="CuadroTexto 40">
            <a:extLst>
              <a:ext uri="{FF2B5EF4-FFF2-40B4-BE49-F238E27FC236}">
                <a16:creationId xmlns:a16="http://schemas.microsoft.com/office/drawing/2014/main" id="{FA976979-E9B4-9023-3B8F-7620CB2E1713}"/>
              </a:ext>
            </a:extLst>
          </p:cNvPr>
          <p:cNvSpPr txBox="1"/>
          <p:nvPr/>
        </p:nvSpPr>
        <p:spPr>
          <a:xfrm>
            <a:off x="1522875" y="772889"/>
            <a:ext cx="9042449" cy="5201424"/>
          </a:xfrm>
          <a:prstGeom prst="rect">
            <a:avLst/>
          </a:prstGeom>
          <a:noFill/>
        </p:spPr>
        <p:txBody>
          <a:bodyPr wrap="square" rtlCol="0">
            <a:spAutoFit/>
          </a:bodyPr>
          <a:lstStyle/>
          <a:p>
            <a:r>
              <a:rPr lang="es-SV" sz="16600" dirty="0">
                <a:solidFill>
                  <a:schemeClr val="tx2"/>
                </a:solidFill>
                <a:latin typeface="Titan One" panose="02000000000000000000" pitchFamily="2" charset="0"/>
              </a:rPr>
              <a:t>Thank you!</a:t>
            </a:r>
          </a:p>
        </p:txBody>
      </p:sp>
      <p:sp>
        <p:nvSpPr>
          <p:cNvPr id="4" name="TextBox 3"/>
          <p:cNvSpPr txBox="1"/>
          <p:nvPr/>
        </p:nvSpPr>
        <p:spPr>
          <a:xfrm>
            <a:off x="2743200" y="9930678"/>
            <a:ext cx="20142926" cy="1569660"/>
          </a:xfrm>
          <a:prstGeom prst="rect">
            <a:avLst/>
          </a:prstGeom>
          <a:noFill/>
        </p:spPr>
        <p:txBody>
          <a:bodyPr wrap="square" rtlCol="0">
            <a:spAutoFit/>
          </a:bodyPr>
          <a:lstStyle/>
          <a:p>
            <a:pPr algn="ctr"/>
            <a:r>
              <a:rPr lang="en-US" sz="9600" dirty="0" smtClean="0">
                <a:solidFill>
                  <a:schemeClr val="tx2"/>
                </a:solidFill>
                <a:latin typeface="Andalus" panose="02020603050405020304" pitchFamily="18" charset="-78"/>
                <a:cs typeface="Andalus" panose="02020603050405020304" pitchFamily="18" charset="-78"/>
              </a:rPr>
              <a:t>Stay healthy !  </a:t>
            </a:r>
            <a:endParaRPr lang="en-US" sz="9600" dirty="0">
              <a:solidFill>
                <a:schemeClr val="tx2"/>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6449808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ráfico 37">
            <a:extLst>
              <a:ext uri="{FF2B5EF4-FFF2-40B4-BE49-F238E27FC236}">
                <a16:creationId xmlns:a16="http://schemas.microsoft.com/office/drawing/2014/main" id="{BD1EF791-C481-9E22-49C1-594CA2D390A3}"/>
              </a:ext>
            </a:extLst>
          </p:cNvPr>
          <p:cNvSpPr/>
          <p:nvPr/>
        </p:nvSpPr>
        <p:spPr>
          <a:xfrm rot="10800000">
            <a:off x="-2" y="1142918"/>
            <a:ext cx="10563727" cy="11922192"/>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accent6">
              <a:alpha val="20033"/>
            </a:schemeClr>
          </a:solidFill>
          <a:ln w="9486" cap="flat">
            <a:noFill/>
            <a:prstDash val="solid"/>
            <a:miter/>
          </a:ln>
        </p:spPr>
        <p:txBody>
          <a:bodyPr rtlCol="0" anchor="ctr"/>
          <a:lstStyle/>
          <a:p>
            <a:endParaRPr lang="es-SV">
              <a:latin typeface="Lato Light" panose="020F0302020204030203" pitchFamily="34" charset="0"/>
            </a:endParaRPr>
          </a:p>
        </p:txBody>
      </p:sp>
      <p:pic>
        <p:nvPicPr>
          <p:cNvPr id="16" name="Picture Placeholder 15"/>
          <p:cNvPicPr>
            <a:picLocks noGrp="1" noChangeAspect="1"/>
          </p:cNvPicPr>
          <p:nvPr>
            <p:ph type="pic" sz="quarter" idx="17"/>
          </p:nvPr>
        </p:nvPicPr>
        <p:blipFill>
          <a:blip r:embed="rId2" cstate="email">
            <a:extLst>
              <a:ext uri="{28A0092B-C50C-407E-A947-70E740481C1C}">
                <a14:useLocalDpi xmlns:a14="http://schemas.microsoft.com/office/drawing/2010/main" val="0"/>
              </a:ext>
            </a:extLst>
          </a:blip>
          <a:srcRect t="6053" b="6053"/>
          <a:stretch>
            <a:fillRect/>
          </a:stretch>
        </p:blipFill>
        <p:spPr/>
      </p:pic>
      <p:pic>
        <p:nvPicPr>
          <p:cNvPr id="13" name="Picture Placeholder 12"/>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l="18001" r="18001"/>
          <a:stretch>
            <a:fillRect/>
          </a:stretch>
        </p:blipFill>
        <p:spPr/>
      </p:pic>
      <p:pic>
        <p:nvPicPr>
          <p:cNvPr id="14" name="Picture Placeholder 13"/>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l="14428" r="14428"/>
          <a:stretch>
            <a:fillRect/>
          </a:stretch>
        </p:blipFill>
        <p:spPr>
          <a:xfrm>
            <a:off x="10231438" y="2525713"/>
            <a:ext cx="4024312" cy="3538537"/>
          </a:xfrm>
        </p:spPr>
      </p:pic>
      <p:pic>
        <p:nvPicPr>
          <p:cNvPr id="18" name="Picture Placeholder 17"/>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2160" r="12160"/>
          <a:stretch>
            <a:fillRect/>
          </a:stretch>
        </p:blipFill>
        <p:spPr/>
      </p:pic>
      <p:pic>
        <p:nvPicPr>
          <p:cNvPr id="15" name="Picture Placeholder 14"/>
          <p:cNvPicPr>
            <a:picLocks noGrp="1" noChangeAspect="1"/>
          </p:cNvPicPr>
          <p:nvPr>
            <p:ph type="pic" sz="quarter" idx="13"/>
          </p:nvPr>
        </p:nvPicPr>
        <p:blipFill>
          <a:blip r:embed="rId6" cstate="email">
            <a:extLst>
              <a:ext uri="{28A0092B-C50C-407E-A947-70E740481C1C}">
                <a14:useLocalDpi xmlns:a14="http://schemas.microsoft.com/office/drawing/2010/main" val="0"/>
              </a:ext>
            </a:extLst>
          </a:blip>
          <a:srcRect t="1596" b="1596"/>
          <a:stretch>
            <a:fillRect/>
          </a:stretch>
        </p:blipFill>
        <p:spPr/>
      </p:pic>
      <p:grpSp>
        <p:nvGrpSpPr>
          <p:cNvPr id="26" name="Gráfico 50">
            <a:extLst>
              <a:ext uri="{FF2B5EF4-FFF2-40B4-BE49-F238E27FC236}">
                <a16:creationId xmlns:a16="http://schemas.microsoft.com/office/drawing/2014/main" id="{183CCA8F-8064-BBB6-0471-52DCDD019810}"/>
              </a:ext>
            </a:extLst>
          </p:cNvPr>
          <p:cNvGrpSpPr/>
          <p:nvPr/>
        </p:nvGrpSpPr>
        <p:grpSpPr>
          <a:xfrm rot="827892">
            <a:off x="17967987" y="-193725"/>
            <a:ext cx="3114421" cy="3359751"/>
            <a:chOff x="17729026" y="7274228"/>
            <a:chExt cx="5650620" cy="6095732"/>
          </a:xfrm>
        </p:grpSpPr>
        <p:sp>
          <p:nvSpPr>
            <p:cNvPr id="27" name="Forma libre 26">
              <a:extLst>
                <a:ext uri="{FF2B5EF4-FFF2-40B4-BE49-F238E27FC236}">
                  <a16:creationId xmlns:a16="http://schemas.microsoft.com/office/drawing/2014/main" id="{2C2162B1-A553-747C-217C-56B3F235B4A8}"/>
                </a:ext>
              </a:extLst>
            </p:cNvPr>
            <p:cNvSpPr/>
            <p:nvPr/>
          </p:nvSpPr>
          <p:spPr>
            <a:xfrm>
              <a:off x="19859700" y="9674936"/>
              <a:ext cx="3519945" cy="3521692"/>
            </a:xfrm>
            <a:custGeom>
              <a:avLst/>
              <a:gdLst>
                <a:gd name="connsiteX0" fmla="*/ 1261795 w 3519945"/>
                <a:gd name="connsiteY0" fmla="*/ 74086 h 3521692"/>
                <a:gd name="connsiteX1" fmla="*/ 869409 w 3519945"/>
                <a:gd name="connsiteY1" fmla="*/ 243957 h 3521692"/>
                <a:gd name="connsiteX2" fmla="*/ 643667 w 3519945"/>
                <a:gd name="connsiteY2" fmla="*/ 397304 h 3521692"/>
                <a:gd name="connsiteX3" fmla="*/ 346927 w 3519945"/>
                <a:gd name="connsiteY3" fmla="*/ 700775 h 3521692"/>
                <a:gd name="connsiteX4" fmla="*/ 137360 w 3519945"/>
                <a:gd name="connsiteY4" fmla="*/ 1065655 h 3521692"/>
                <a:gd name="connsiteX5" fmla="*/ 20008 w 3519945"/>
                <a:gd name="connsiteY5" fmla="*/ 1486553 h 3521692"/>
                <a:gd name="connsiteX6" fmla="*/ 6424 w 3519945"/>
                <a:gd name="connsiteY6" fmla="*/ 1916133 h 3521692"/>
                <a:gd name="connsiteX7" fmla="*/ 288671 w 3519945"/>
                <a:gd name="connsiteY7" fmla="*/ 2735450 h 3521692"/>
                <a:gd name="connsiteX8" fmla="*/ 375074 w 3519945"/>
                <a:gd name="connsiteY8" fmla="*/ 2850565 h 3521692"/>
                <a:gd name="connsiteX9" fmla="*/ 574769 w 3519945"/>
                <a:gd name="connsiteY9" fmla="*/ 3064410 h 3521692"/>
                <a:gd name="connsiteX10" fmla="*/ 820885 w 3519945"/>
                <a:gd name="connsiteY10" fmla="*/ 3245554 h 3521692"/>
                <a:gd name="connsiteX11" fmla="*/ 960853 w 3519945"/>
                <a:gd name="connsiteY11" fmla="*/ 3327619 h 3521692"/>
                <a:gd name="connsiteX12" fmla="*/ 1127149 w 3519945"/>
                <a:gd name="connsiteY12" fmla="*/ 3397360 h 3521692"/>
                <a:gd name="connsiteX13" fmla="*/ 1116716 w 3519945"/>
                <a:gd name="connsiteY13" fmla="*/ 3393789 h 3521692"/>
                <a:gd name="connsiteX14" fmla="*/ 1530808 w 3519945"/>
                <a:gd name="connsiteY14" fmla="*/ 3505053 h 3521692"/>
                <a:gd name="connsiteX15" fmla="*/ 1958835 w 3519945"/>
                <a:gd name="connsiteY15" fmla="*/ 3512405 h 3521692"/>
                <a:gd name="connsiteX16" fmla="*/ 2749980 w 3519945"/>
                <a:gd name="connsiteY16" fmla="*/ 3217196 h 3521692"/>
                <a:gd name="connsiteX17" fmla="*/ 3309712 w 3519945"/>
                <a:gd name="connsiteY17" fmla="*/ 2586165 h 3521692"/>
                <a:gd name="connsiteX18" fmla="*/ 3462284 w 3519945"/>
                <a:gd name="connsiteY18" fmla="*/ 2198458 h 3521692"/>
                <a:gd name="connsiteX19" fmla="*/ 3519069 w 3519945"/>
                <a:gd name="connsiteY19" fmla="*/ 1768388 h 3521692"/>
                <a:gd name="connsiteX20" fmla="*/ 3466555 w 3519945"/>
                <a:gd name="connsiteY20" fmla="*/ 1347911 h 3521692"/>
                <a:gd name="connsiteX21" fmla="*/ 3373569 w 3519945"/>
                <a:gd name="connsiteY21" fmla="*/ 1072518 h 3521692"/>
                <a:gd name="connsiteX22" fmla="*/ 3162742 w 3519945"/>
                <a:gd name="connsiteY22" fmla="*/ 708758 h 3521692"/>
                <a:gd name="connsiteX23" fmla="*/ 2865722 w 3519945"/>
                <a:gd name="connsiteY23" fmla="*/ 395903 h 3521692"/>
                <a:gd name="connsiteX24" fmla="*/ 2107135 w 3519945"/>
                <a:gd name="connsiteY24" fmla="*/ 30673 h 3521692"/>
                <a:gd name="connsiteX25" fmla="*/ 1261865 w 3519945"/>
                <a:gd name="connsiteY25" fmla="*/ 74086 h 35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19945" h="3521692">
                  <a:moveTo>
                    <a:pt x="1261795" y="74086"/>
                  </a:moveTo>
                  <a:cubicBezTo>
                    <a:pt x="1123088" y="111547"/>
                    <a:pt x="995723" y="176387"/>
                    <a:pt x="869409" y="243957"/>
                  </a:cubicBezTo>
                  <a:cubicBezTo>
                    <a:pt x="788747" y="287090"/>
                    <a:pt x="713196" y="337786"/>
                    <a:pt x="643667" y="397304"/>
                  </a:cubicBezTo>
                  <a:cubicBezTo>
                    <a:pt x="535558" y="489941"/>
                    <a:pt x="428709" y="583490"/>
                    <a:pt x="346927" y="700775"/>
                  </a:cubicBezTo>
                  <a:cubicBezTo>
                    <a:pt x="265844" y="817080"/>
                    <a:pt x="187633" y="932755"/>
                    <a:pt x="137360" y="1065655"/>
                  </a:cubicBezTo>
                  <a:cubicBezTo>
                    <a:pt x="85755" y="1202057"/>
                    <a:pt x="37862" y="1341259"/>
                    <a:pt x="20008" y="1486553"/>
                  </a:cubicBezTo>
                  <a:cubicBezTo>
                    <a:pt x="2713" y="1627225"/>
                    <a:pt x="-7300" y="1774200"/>
                    <a:pt x="6424" y="1916133"/>
                  </a:cubicBezTo>
                  <a:cubicBezTo>
                    <a:pt x="34712" y="2208191"/>
                    <a:pt x="128607" y="2489046"/>
                    <a:pt x="288671" y="2735450"/>
                  </a:cubicBezTo>
                  <a:cubicBezTo>
                    <a:pt x="314858" y="2775783"/>
                    <a:pt x="343846" y="2814014"/>
                    <a:pt x="375074" y="2850565"/>
                  </a:cubicBezTo>
                  <a:cubicBezTo>
                    <a:pt x="438021" y="2924297"/>
                    <a:pt x="502229" y="2999500"/>
                    <a:pt x="574769" y="3064410"/>
                  </a:cubicBezTo>
                  <a:cubicBezTo>
                    <a:pt x="649969" y="3131700"/>
                    <a:pt x="733502" y="3192548"/>
                    <a:pt x="820885" y="3245554"/>
                  </a:cubicBezTo>
                  <a:cubicBezTo>
                    <a:pt x="866328" y="3275103"/>
                    <a:pt x="912821" y="3303182"/>
                    <a:pt x="960853" y="3327619"/>
                  </a:cubicBezTo>
                  <a:cubicBezTo>
                    <a:pt x="1014838" y="3355138"/>
                    <a:pt x="1070573" y="3377194"/>
                    <a:pt x="1127149" y="3397360"/>
                  </a:cubicBezTo>
                  <a:cubicBezTo>
                    <a:pt x="1123718" y="3396170"/>
                    <a:pt x="1120217" y="3394980"/>
                    <a:pt x="1116716" y="3393789"/>
                  </a:cubicBezTo>
                  <a:cubicBezTo>
                    <a:pt x="1251783" y="3442804"/>
                    <a:pt x="1387200" y="3490488"/>
                    <a:pt x="1530808" y="3505053"/>
                  </a:cubicBezTo>
                  <a:cubicBezTo>
                    <a:pt x="1671687" y="3519337"/>
                    <a:pt x="1817396" y="3530261"/>
                    <a:pt x="1958835" y="3512405"/>
                  </a:cubicBezTo>
                  <a:cubicBezTo>
                    <a:pt x="2242902" y="3476484"/>
                    <a:pt x="2514576" y="3383146"/>
                    <a:pt x="2749980" y="3217196"/>
                  </a:cubicBezTo>
                  <a:cubicBezTo>
                    <a:pt x="2984684" y="3051736"/>
                    <a:pt x="3169604" y="2835651"/>
                    <a:pt x="3309712" y="2586165"/>
                  </a:cubicBezTo>
                  <a:cubicBezTo>
                    <a:pt x="3377701" y="2465029"/>
                    <a:pt x="3422583" y="2330868"/>
                    <a:pt x="3462284" y="2198458"/>
                  </a:cubicBezTo>
                  <a:cubicBezTo>
                    <a:pt x="3504365" y="2058205"/>
                    <a:pt x="3512697" y="1914242"/>
                    <a:pt x="3519069" y="1768388"/>
                  </a:cubicBezTo>
                  <a:cubicBezTo>
                    <a:pt x="3525371" y="1623864"/>
                    <a:pt x="3496663" y="1489144"/>
                    <a:pt x="3466555" y="1347911"/>
                  </a:cubicBezTo>
                  <a:cubicBezTo>
                    <a:pt x="3446249" y="1252612"/>
                    <a:pt x="3416001" y="1160394"/>
                    <a:pt x="3373569" y="1072518"/>
                  </a:cubicBezTo>
                  <a:cubicBezTo>
                    <a:pt x="3312233" y="945569"/>
                    <a:pt x="3249986" y="819951"/>
                    <a:pt x="3162742" y="708758"/>
                  </a:cubicBezTo>
                  <a:cubicBezTo>
                    <a:pt x="3074658" y="596514"/>
                    <a:pt x="2977122" y="486090"/>
                    <a:pt x="2865722" y="395903"/>
                  </a:cubicBezTo>
                  <a:cubicBezTo>
                    <a:pt x="2645582" y="217489"/>
                    <a:pt x="2386371" y="85639"/>
                    <a:pt x="2107135" y="30673"/>
                  </a:cubicBezTo>
                  <a:cubicBezTo>
                    <a:pt x="1822298" y="-25344"/>
                    <a:pt x="1539981" y="-977"/>
                    <a:pt x="1261865" y="74086"/>
                  </a:cubicBezTo>
                  <a:close/>
                </a:path>
              </a:pathLst>
            </a:custGeom>
            <a:solidFill>
              <a:schemeClr val="accent4">
                <a:lumMod val="40000"/>
                <a:lumOff val="60000"/>
              </a:schemeClr>
            </a:solidFill>
            <a:ln w="6999" cap="flat">
              <a:noFill/>
              <a:prstDash val="solid"/>
              <a:miter/>
            </a:ln>
          </p:spPr>
          <p:txBody>
            <a:bodyPr rtlCol="0" anchor="ctr"/>
            <a:lstStyle/>
            <a:p>
              <a:endParaRPr lang="es-SV">
                <a:latin typeface="Lato Light" panose="020F0302020204030203" pitchFamily="34" charset="0"/>
              </a:endParaRPr>
            </a:p>
          </p:txBody>
        </p:sp>
        <p:sp>
          <p:nvSpPr>
            <p:cNvPr id="28" name="Forma libre 27">
              <a:extLst>
                <a:ext uri="{FF2B5EF4-FFF2-40B4-BE49-F238E27FC236}">
                  <a16:creationId xmlns:a16="http://schemas.microsoft.com/office/drawing/2014/main" id="{C65BBE00-1E42-2994-6ACE-D018E4E6C96C}"/>
                </a:ext>
              </a:extLst>
            </p:cNvPr>
            <p:cNvSpPr/>
            <p:nvPr/>
          </p:nvSpPr>
          <p:spPr>
            <a:xfrm>
              <a:off x="19812700" y="9530209"/>
              <a:ext cx="3557020" cy="3839751"/>
            </a:xfrm>
            <a:custGeom>
              <a:avLst/>
              <a:gdLst>
                <a:gd name="connsiteX0" fmla="*/ 743112 w 3557020"/>
                <a:gd name="connsiteY0" fmla="*/ 270838 h 3839751"/>
                <a:gd name="connsiteX1" fmla="*/ 877479 w 3557020"/>
                <a:gd name="connsiteY1" fmla="*/ 313831 h 3839751"/>
                <a:gd name="connsiteX2" fmla="*/ 1278618 w 3557020"/>
                <a:gd name="connsiteY2" fmla="*/ 224554 h 3839751"/>
                <a:gd name="connsiteX3" fmla="*/ 1688299 w 3557020"/>
                <a:gd name="connsiteY3" fmla="*/ 219863 h 3839751"/>
                <a:gd name="connsiteX4" fmla="*/ 2458718 w 3557020"/>
                <a:gd name="connsiteY4" fmla="*/ 453733 h 3839751"/>
                <a:gd name="connsiteX5" fmla="*/ 3046878 w 3557020"/>
                <a:gd name="connsiteY5" fmla="*/ 988065 h 3839751"/>
                <a:gd name="connsiteX6" fmla="*/ 3329825 w 3557020"/>
                <a:gd name="connsiteY6" fmla="*/ 1733160 h 3839751"/>
                <a:gd name="connsiteX7" fmla="*/ 2854606 w 3557020"/>
                <a:gd name="connsiteY7" fmla="*/ 3174756 h 3839751"/>
                <a:gd name="connsiteX8" fmla="*/ 1399611 w 3557020"/>
                <a:gd name="connsiteY8" fmla="*/ 3609097 h 3839751"/>
                <a:gd name="connsiteX9" fmla="*/ 290439 w 3557020"/>
                <a:gd name="connsiteY9" fmla="*/ 2650997 h 3839751"/>
                <a:gd name="connsiteX10" fmla="*/ 199554 w 3557020"/>
                <a:gd name="connsiteY10" fmla="*/ 1905202 h 3839751"/>
                <a:gd name="connsiteX11" fmla="*/ 536696 w 3557020"/>
                <a:gd name="connsiteY11" fmla="*/ 1193717 h 3839751"/>
                <a:gd name="connsiteX12" fmla="*/ 1210279 w 3557020"/>
                <a:gd name="connsiteY12" fmla="*/ 771839 h 3839751"/>
                <a:gd name="connsiteX13" fmla="*/ 1992952 w 3557020"/>
                <a:gd name="connsiteY13" fmla="*/ 843751 h 3839751"/>
                <a:gd name="connsiteX14" fmla="*/ 2565638 w 3557020"/>
                <a:gd name="connsiteY14" fmla="*/ 1349724 h 3839751"/>
                <a:gd name="connsiteX15" fmla="*/ 2628165 w 3557020"/>
                <a:gd name="connsiteY15" fmla="*/ 2177584 h 3839751"/>
                <a:gd name="connsiteX16" fmla="*/ 2041685 w 3557020"/>
                <a:gd name="connsiteY16" fmla="*/ 2647146 h 3839751"/>
                <a:gd name="connsiteX17" fmla="*/ 1326370 w 3557020"/>
                <a:gd name="connsiteY17" fmla="*/ 2429730 h 3839751"/>
                <a:gd name="connsiteX18" fmla="*/ 1115893 w 3557020"/>
                <a:gd name="connsiteY18" fmla="*/ 1669161 h 3839751"/>
                <a:gd name="connsiteX19" fmla="*/ 1392468 w 3557020"/>
                <a:gd name="connsiteY19" fmla="*/ 1408472 h 3839751"/>
                <a:gd name="connsiteX20" fmla="*/ 1707764 w 3557020"/>
                <a:gd name="connsiteY20" fmla="*/ 1521696 h 3839751"/>
                <a:gd name="connsiteX21" fmla="*/ 1672264 w 3557020"/>
                <a:gd name="connsiteY21" fmla="*/ 1831610 h 3839751"/>
                <a:gd name="connsiteX22" fmla="*/ 1737032 w 3557020"/>
                <a:gd name="connsiteY22" fmla="*/ 1925088 h 3839751"/>
                <a:gd name="connsiteX23" fmla="*/ 1868668 w 3557020"/>
                <a:gd name="connsiteY23" fmla="*/ 1540672 h 3839751"/>
                <a:gd name="connsiteX24" fmla="*/ 1553933 w 3557020"/>
                <a:gd name="connsiteY24" fmla="*/ 1255125 h 3839751"/>
                <a:gd name="connsiteX25" fmla="*/ 1119884 w 3557020"/>
                <a:gd name="connsiteY25" fmla="*/ 1388236 h 3839751"/>
                <a:gd name="connsiteX26" fmla="*/ 925862 w 3557020"/>
                <a:gd name="connsiteY26" fmla="*/ 1844003 h 3839751"/>
                <a:gd name="connsiteX27" fmla="*/ 1339464 w 3557020"/>
                <a:gd name="connsiteY27" fmla="*/ 2646026 h 3839751"/>
                <a:gd name="connsiteX28" fmla="*/ 2214002 w 3557020"/>
                <a:gd name="connsiteY28" fmla="*/ 2762051 h 3839751"/>
                <a:gd name="connsiteX29" fmla="*/ 2819036 w 3557020"/>
                <a:gd name="connsiteY29" fmla="*/ 2119117 h 3839751"/>
                <a:gd name="connsiteX30" fmla="*/ 2658063 w 3557020"/>
                <a:gd name="connsiteY30" fmla="*/ 1179223 h 3839751"/>
                <a:gd name="connsiteX31" fmla="*/ 1050356 w 3557020"/>
                <a:gd name="connsiteY31" fmla="*/ 630817 h 3839751"/>
                <a:gd name="connsiteX32" fmla="*/ 1610 w 3557020"/>
                <a:gd name="connsiteY32" fmla="*/ 2040973 h 3839751"/>
                <a:gd name="connsiteX33" fmla="*/ 756906 w 3557020"/>
                <a:gd name="connsiteY33" fmla="*/ 3541246 h 3839751"/>
                <a:gd name="connsiteX34" fmla="*/ 2484555 w 3557020"/>
                <a:gd name="connsiteY34" fmla="*/ 3668825 h 3839751"/>
                <a:gd name="connsiteX35" fmla="*/ 3199380 w 3557020"/>
                <a:gd name="connsiteY35" fmla="*/ 3099483 h 3839751"/>
                <a:gd name="connsiteX36" fmla="*/ 3539112 w 3557020"/>
                <a:gd name="connsiteY36" fmla="*/ 2254187 h 3839751"/>
                <a:gd name="connsiteX37" fmla="*/ 2974619 w 3557020"/>
                <a:gd name="connsiteY37" fmla="*/ 576270 h 3839751"/>
                <a:gd name="connsiteX38" fmla="*/ 1232475 w 3557020"/>
                <a:gd name="connsiteY38" fmla="*/ 18272 h 3839751"/>
                <a:gd name="connsiteX39" fmla="*/ 785964 w 3557020"/>
                <a:gd name="connsiteY39" fmla="*/ 136537 h 3839751"/>
                <a:gd name="connsiteX40" fmla="*/ 742972 w 3557020"/>
                <a:gd name="connsiteY40" fmla="*/ 270908 h 38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57020" h="3839751">
                  <a:moveTo>
                    <a:pt x="743112" y="270838"/>
                  </a:moveTo>
                  <a:cubicBezTo>
                    <a:pt x="770349" y="323704"/>
                    <a:pt x="826715" y="332457"/>
                    <a:pt x="877479" y="313831"/>
                  </a:cubicBezTo>
                  <a:cubicBezTo>
                    <a:pt x="1003653" y="267477"/>
                    <a:pt x="1145441" y="241149"/>
                    <a:pt x="1278618" y="224554"/>
                  </a:cubicBezTo>
                  <a:cubicBezTo>
                    <a:pt x="1413824" y="207679"/>
                    <a:pt x="1552252" y="207819"/>
                    <a:pt x="1688299" y="219863"/>
                  </a:cubicBezTo>
                  <a:cubicBezTo>
                    <a:pt x="1956962" y="243600"/>
                    <a:pt x="2225275" y="323214"/>
                    <a:pt x="2458718" y="453733"/>
                  </a:cubicBezTo>
                  <a:cubicBezTo>
                    <a:pt x="2693002" y="584743"/>
                    <a:pt x="2899558" y="765397"/>
                    <a:pt x="3046878" y="988065"/>
                  </a:cubicBezTo>
                  <a:cubicBezTo>
                    <a:pt x="3196019" y="1213323"/>
                    <a:pt x="3290194" y="1466379"/>
                    <a:pt x="3329825" y="1733160"/>
                  </a:cubicBezTo>
                  <a:cubicBezTo>
                    <a:pt x="3408316" y="2261820"/>
                    <a:pt x="3244052" y="2809105"/>
                    <a:pt x="2854606" y="3174756"/>
                  </a:cubicBezTo>
                  <a:cubicBezTo>
                    <a:pt x="2475103" y="3531093"/>
                    <a:pt x="1915161" y="3715879"/>
                    <a:pt x="1399611" y="3609097"/>
                  </a:cubicBezTo>
                  <a:cubicBezTo>
                    <a:pt x="895894" y="3504765"/>
                    <a:pt x="482151" y="3128542"/>
                    <a:pt x="290439" y="2650997"/>
                  </a:cubicBezTo>
                  <a:cubicBezTo>
                    <a:pt x="196053" y="2415936"/>
                    <a:pt x="162514" y="2156018"/>
                    <a:pt x="199554" y="1905202"/>
                  </a:cubicBezTo>
                  <a:cubicBezTo>
                    <a:pt x="238135" y="1644373"/>
                    <a:pt x="362138" y="1390476"/>
                    <a:pt x="536696" y="1193717"/>
                  </a:cubicBezTo>
                  <a:cubicBezTo>
                    <a:pt x="715244" y="992476"/>
                    <a:pt x="947498" y="836959"/>
                    <a:pt x="1210279" y="771839"/>
                  </a:cubicBezTo>
                  <a:cubicBezTo>
                    <a:pt x="1471380" y="707140"/>
                    <a:pt x="1746485" y="739000"/>
                    <a:pt x="1992952" y="843751"/>
                  </a:cubicBezTo>
                  <a:cubicBezTo>
                    <a:pt x="2230036" y="944511"/>
                    <a:pt x="2440653" y="1123416"/>
                    <a:pt x="2565638" y="1349724"/>
                  </a:cubicBezTo>
                  <a:cubicBezTo>
                    <a:pt x="2703435" y="1599139"/>
                    <a:pt x="2742295" y="1911504"/>
                    <a:pt x="2628165" y="2177584"/>
                  </a:cubicBezTo>
                  <a:cubicBezTo>
                    <a:pt x="2525657" y="2416707"/>
                    <a:pt x="2293333" y="2592740"/>
                    <a:pt x="2041685" y="2647146"/>
                  </a:cubicBezTo>
                  <a:cubicBezTo>
                    <a:pt x="1782544" y="2703163"/>
                    <a:pt x="1514022" y="2614587"/>
                    <a:pt x="1326370" y="2429730"/>
                  </a:cubicBezTo>
                  <a:cubicBezTo>
                    <a:pt x="1129897" y="2236192"/>
                    <a:pt x="1020037" y="1938462"/>
                    <a:pt x="1115893" y="1669161"/>
                  </a:cubicBezTo>
                  <a:cubicBezTo>
                    <a:pt x="1160916" y="1542492"/>
                    <a:pt x="1260273" y="1441032"/>
                    <a:pt x="1392468" y="1408472"/>
                  </a:cubicBezTo>
                  <a:cubicBezTo>
                    <a:pt x="1510310" y="1379413"/>
                    <a:pt x="1646568" y="1407562"/>
                    <a:pt x="1707764" y="1521696"/>
                  </a:cubicBezTo>
                  <a:cubicBezTo>
                    <a:pt x="1759368" y="1617905"/>
                    <a:pt x="1756707" y="1754587"/>
                    <a:pt x="1672264" y="1831610"/>
                  </a:cubicBezTo>
                  <a:cubicBezTo>
                    <a:pt x="1625982" y="1873832"/>
                    <a:pt x="1681717" y="1962479"/>
                    <a:pt x="1737032" y="1925088"/>
                  </a:cubicBezTo>
                  <a:cubicBezTo>
                    <a:pt x="1864817" y="1838892"/>
                    <a:pt x="1909489" y="1687576"/>
                    <a:pt x="1868668" y="1540672"/>
                  </a:cubicBezTo>
                  <a:cubicBezTo>
                    <a:pt x="1826797" y="1389916"/>
                    <a:pt x="1708465" y="1281593"/>
                    <a:pt x="1553933" y="1255125"/>
                  </a:cubicBezTo>
                  <a:cubicBezTo>
                    <a:pt x="1399190" y="1228587"/>
                    <a:pt x="1234646" y="1282014"/>
                    <a:pt x="1119884" y="1388236"/>
                  </a:cubicBezTo>
                  <a:cubicBezTo>
                    <a:pt x="994690" y="1504051"/>
                    <a:pt x="933354" y="1676443"/>
                    <a:pt x="925862" y="1844003"/>
                  </a:cubicBezTo>
                  <a:cubicBezTo>
                    <a:pt x="911648" y="2162670"/>
                    <a:pt x="1084315" y="2463341"/>
                    <a:pt x="1339464" y="2646026"/>
                  </a:cubicBezTo>
                  <a:cubicBezTo>
                    <a:pt x="1595244" y="2829201"/>
                    <a:pt x="1919852" y="2870584"/>
                    <a:pt x="2214002" y="2762051"/>
                  </a:cubicBezTo>
                  <a:cubicBezTo>
                    <a:pt x="2501150" y="2656109"/>
                    <a:pt x="2736484" y="2415936"/>
                    <a:pt x="2819036" y="2119117"/>
                  </a:cubicBezTo>
                  <a:cubicBezTo>
                    <a:pt x="2906770" y="1803531"/>
                    <a:pt x="2838782" y="1449994"/>
                    <a:pt x="2658063" y="1179223"/>
                  </a:cubicBezTo>
                  <a:cubicBezTo>
                    <a:pt x="2317140" y="668418"/>
                    <a:pt x="1633124" y="426355"/>
                    <a:pt x="1050356" y="630817"/>
                  </a:cubicBezTo>
                  <a:cubicBezTo>
                    <a:pt x="460165" y="837869"/>
                    <a:pt x="30248" y="1415754"/>
                    <a:pt x="1610" y="2040973"/>
                  </a:cubicBezTo>
                  <a:cubicBezTo>
                    <a:pt x="-25207" y="2625930"/>
                    <a:pt x="285257" y="3203954"/>
                    <a:pt x="756906" y="3541246"/>
                  </a:cubicBezTo>
                  <a:cubicBezTo>
                    <a:pt x="1263494" y="3903466"/>
                    <a:pt x="1926714" y="3923632"/>
                    <a:pt x="2484555" y="3668825"/>
                  </a:cubicBezTo>
                  <a:cubicBezTo>
                    <a:pt x="2764842" y="3540826"/>
                    <a:pt x="3012499" y="3344487"/>
                    <a:pt x="3199380" y="3099483"/>
                  </a:cubicBezTo>
                  <a:cubicBezTo>
                    <a:pt x="3386611" y="2853919"/>
                    <a:pt x="3497171" y="2558709"/>
                    <a:pt x="3539112" y="2254187"/>
                  </a:cubicBezTo>
                  <a:cubicBezTo>
                    <a:pt x="3622155" y="1651305"/>
                    <a:pt x="3413428" y="1001719"/>
                    <a:pt x="2974619" y="576270"/>
                  </a:cubicBezTo>
                  <a:cubicBezTo>
                    <a:pt x="2517605" y="133246"/>
                    <a:pt x="1859635" y="-64003"/>
                    <a:pt x="1232475" y="18272"/>
                  </a:cubicBezTo>
                  <a:cubicBezTo>
                    <a:pt x="1076613" y="38718"/>
                    <a:pt x="932933" y="82481"/>
                    <a:pt x="785964" y="136537"/>
                  </a:cubicBezTo>
                  <a:cubicBezTo>
                    <a:pt x="735410" y="155163"/>
                    <a:pt x="720496" y="227145"/>
                    <a:pt x="742972" y="270908"/>
                  </a:cubicBezTo>
                  <a:close/>
                </a:path>
              </a:pathLst>
            </a:custGeom>
            <a:solidFill>
              <a:schemeClr val="accent4"/>
            </a:solidFill>
            <a:ln w="6999" cap="flat">
              <a:noFill/>
              <a:prstDash val="solid"/>
              <a:miter/>
            </a:ln>
          </p:spPr>
          <p:txBody>
            <a:bodyPr rtlCol="0" anchor="ctr"/>
            <a:lstStyle/>
            <a:p>
              <a:endParaRPr lang="es-SV">
                <a:latin typeface="Lato Light" panose="020F0302020204030203" pitchFamily="34" charset="0"/>
              </a:endParaRPr>
            </a:p>
          </p:txBody>
        </p:sp>
        <p:sp>
          <p:nvSpPr>
            <p:cNvPr id="29" name="Forma libre 28">
              <a:extLst>
                <a:ext uri="{FF2B5EF4-FFF2-40B4-BE49-F238E27FC236}">
                  <a16:creationId xmlns:a16="http://schemas.microsoft.com/office/drawing/2014/main" id="{5A37222B-23B6-3782-1E8D-336841276089}"/>
                </a:ext>
              </a:extLst>
            </p:cNvPr>
            <p:cNvSpPr/>
            <p:nvPr/>
          </p:nvSpPr>
          <p:spPr>
            <a:xfrm>
              <a:off x="17729026" y="7274228"/>
              <a:ext cx="3989698" cy="3971840"/>
            </a:xfrm>
            <a:custGeom>
              <a:avLst/>
              <a:gdLst>
                <a:gd name="connsiteX0" fmla="*/ 3933647 w 3989698"/>
                <a:gd name="connsiteY0" fmla="*/ 197635 h 3971840"/>
                <a:gd name="connsiteX1" fmla="*/ 3734723 w 3989698"/>
                <a:gd name="connsiteY1" fmla="*/ 10398 h 3971840"/>
                <a:gd name="connsiteX2" fmla="*/ 3462909 w 3989698"/>
                <a:gd name="connsiteY2" fmla="*/ 70897 h 3971840"/>
                <a:gd name="connsiteX3" fmla="*/ 3265455 w 3989698"/>
                <a:gd name="connsiteY3" fmla="*/ 313100 h 3971840"/>
                <a:gd name="connsiteX4" fmla="*/ 3105252 w 3989698"/>
                <a:gd name="connsiteY4" fmla="*/ 608589 h 3971840"/>
                <a:gd name="connsiteX5" fmla="*/ 2849963 w 3989698"/>
                <a:gd name="connsiteY5" fmla="*/ 1220084 h 3971840"/>
                <a:gd name="connsiteX6" fmla="*/ 2594463 w 3989698"/>
                <a:gd name="connsiteY6" fmla="*/ 2684086 h 3971840"/>
                <a:gd name="connsiteX7" fmla="*/ 2596984 w 3989698"/>
                <a:gd name="connsiteY7" fmla="*/ 2704393 h 3971840"/>
                <a:gd name="connsiteX8" fmla="*/ 2588582 w 3989698"/>
                <a:gd name="connsiteY8" fmla="*/ 2704463 h 3971840"/>
                <a:gd name="connsiteX9" fmla="*/ 2506659 w 3989698"/>
                <a:gd name="connsiteY9" fmla="*/ 2712235 h 3971840"/>
                <a:gd name="connsiteX10" fmla="*/ 2472630 w 3989698"/>
                <a:gd name="connsiteY10" fmla="*/ 2686397 h 3971840"/>
                <a:gd name="connsiteX11" fmla="*/ 1127984 w 3989698"/>
                <a:gd name="connsiteY11" fmla="*/ 2591098 h 3971840"/>
                <a:gd name="connsiteX12" fmla="*/ 87712 w 3989698"/>
                <a:gd name="connsiteY12" fmla="*/ 3083907 h 3971840"/>
                <a:gd name="connsiteX13" fmla="*/ 28125 w 3989698"/>
                <a:gd name="connsiteY13" fmla="*/ 3588620 h 3971840"/>
                <a:gd name="connsiteX14" fmla="*/ 404478 w 3989698"/>
                <a:gd name="connsiteY14" fmla="*/ 3946708 h 3971840"/>
                <a:gd name="connsiteX15" fmla="*/ 992918 w 3989698"/>
                <a:gd name="connsiteY15" fmla="*/ 3917159 h 3971840"/>
                <a:gd name="connsiteX16" fmla="*/ 1551670 w 3989698"/>
                <a:gd name="connsiteY16" fmla="*/ 3728592 h 3971840"/>
                <a:gd name="connsiteX17" fmla="*/ 2133318 w 3989698"/>
                <a:gd name="connsiteY17" fmla="*/ 3389830 h 3971840"/>
                <a:gd name="connsiteX18" fmla="*/ 2622541 w 3989698"/>
                <a:gd name="connsiteY18" fmla="*/ 2919078 h 3971840"/>
                <a:gd name="connsiteX19" fmla="*/ 2624781 w 3989698"/>
                <a:gd name="connsiteY19" fmla="*/ 2844715 h 3971840"/>
                <a:gd name="connsiteX20" fmla="*/ 2655030 w 3989698"/>
                <a:gd name="connsiteY20" fmla="*/ 2744935 h 3971840"/>
                <a:gd name="connsiteX21" fmla="*/ 2724558 w 3989698"/>
                <a:gd name="connsiteY21" fmla="*/ 2686397 h 3971840"/>
                <a:gd name="connsiteX22" fmla="*/ 2821535 w 3989698"/>
                <a:gd name="connsiteY22" fmla="*/ 2681636 h 3971840"/>
                <a:gd name="connsiteX23" fmla="*/ 3977339 w 3989698"/>
                <a:gd name="connsiteY23" fmla="*/ 731686 h 3971840"/>
                <a:gd name="connsiteX24" fmla="*/ 3933577 w 3989698"/>
                <a:gd name="connsiteY24" fmla="*/ 197915 h 3971840"/>
                <a:gd name="connsiteX25" fmla="*/ 2089416 w 3989698"/>
                <a:gd name="connsiteY25" fmla="*/ 3183197 h 3971840"/>
                <a:gd name="connsiteX26" fmla="*/ 1638143 w 3989698"/>
                <a:gd name="connsiteY26" fmla="*/ 3477006 h 3971840"/>
                <a:gd name="connsiteX27" fmla="*/ 1150250 w 3989698"/>
                <a:gd name="connsiteY27" fmla="*/ 3680488 h 3971840"/>
                <a:gd name="connsiteX28" fmla="*/ 628399 w 3989698"/>
                <a:gd name="connsiteY28" fmla="*/ 3785379 h 3971840"/>
                <a:gd name="connsiteX29" fmla="*/ 239093 w 3989698"/>
                <a:gd name="connsiteY29" fmla="*/ 3615158 h 3971840"/>
                <a:gd name="connsiteX30" fmla="*/ 212696 w 3989698"/>
                <a:gd name="connsiteY30" fmla="*/ 3235153 h 3971840"/>
                <a:gd name="connsiteX31" fmla="*/ 549207 w 3989698"/>
                <a:gd name="connsiteY31" fmla="*/ 2923139 h 3971840"/>
                <a:gd name="connsiteX32" fmla="*/ 1065247 w 3989698"/>
                <a:gd name="connsiteY32" fmla="*/ 2775534 h 3971840"/>
                <a:gd name="connsiteX33" fmla="*/ 2217901 w 3989698"/>
                <a:gd name="connsiteY33" fmla="*/ 2762790 h 3971840"/>
                <a:gd name="connsiteX34" fmla="*/ 1716074 w 3989698"/>
                <a:gd name="connsiteY34" fmla="*/ 2920968 h 3971840"/>
                <a:gd name="connsiteX35" fmla="*/ 1311084 w 3989698"/>
                <a:gd name="connsiteY35" fmla="*/ 3101833 h 3971840"/>
                <a:gd name="connsiteX36" fmla="*/ 1111530 w 3989698"/>
                <a:gd name="connsiteY36" fmla="*/ 3211836 h 3971840"/>
                <a:gd name="connsiteX37" fmla="*/ 928150 w 3989698"/>
                <a:gd name="connsiteY37" fmla="*/ 3342636 h 3971840"/>
                <a:gd name="connsiteX38" fmla="*/ 981645 w 3989698"/>
                <a:gd name="connsiteY38" fmla="*/ 3427291 h 3971840"/>
                <a:gd name="connsiteX39" fmla="*/ 1185470 w 3989698"/>
                <a:gd name="connsiteY39" fmla="*/ 3328281 h 3971840"/>
                <a:gd name="connsiteX40" fmla="*/ 1373051 w 3989698"/>
                <a:gd name="connsiteY40" fmla="*/ 3234943 h 3971840"/>
                <a:gd name="connsiteX41" fmla="*/ 1771949 w 3989698"/>
                <a:gd name="connsiteY41" fmla="*/ 3071023 h 3971840"/>
                <a:gd name="connsiteX42" fmla="*/ 2404641 w 3989698"/>
                <a:gd name="connsiteY42" fmla="*/ 2896181 h 3971840"/>
                <a:gd name="connsiteX43" fmla="*/ 2089346 w 3989698"/>
                <a:gd name="connsiteY43" fmla="*/ 3183267 h 3971840"/>
                <a:gd name="connsiteX44" fmla="*/ 3791579 w 3989698"/>
                <a:gd name="connsiteY44" fmla="*/ 676300 h 3971840"/>
                <a:gd name="connsiteX45" fmla="*/ 3494838 w 3989698"/>
                <a:gd name="connsiteY45" fmla="*/ 1660307 h 3971840"/>
                <a:gd name="connsiteX46" fmla="*/ 2786875 w 3989698"/>
                <a:gd name="connsiteY46" fmla="*/ 2460299 h 3971840"/>
                <a:gd name="connsiteX47" fmla="*/ 3126468 w 3989698"/>
                <a:gd name="connsiteY47" fmla="*/ 1694547 h 3971840"/>
                <a:gd name="connsiteX48" fmla="*/ 3574870 w 3989698"/>
                <a:gd name="connsiteY48" fmla="*/ 882092 h 3971840"/>
                <a:gd name="connsiteX49" fmla="*/ 3474742 w 3989698"/>
                <a:gd name="connsiteY49" fmla="*/ 810460 h 3971840"/>
                <a:gd name="connsiteX50" fmla="*/ 2993152 w 3989698"/>
                <a:gd name="connsiteY50" fmla="*/ 1622916 h 3971840"/>
                <a:gd name="connsiteX51" fmla="*/ 2808931 w 3989698"/>
                <a:gd name="connsiteY51" fmla="*/ 2026518 h 3971840"/>
                <a:gd name="connsiteX52" fmla="*/ 3442534 w 3989698"/>
                <a:gd name="connsiteY52" fmla="*/ 371638 h 3971840"/>
                <a:gd name="connsiteX53" fmla="*/ 3605678 w 3989698"/>
                <a:gd name="connsiteY53" fmla="*/ 197915 h 3971840"/>
                <a:gd name="connsiteX54" fmla="*/ 3736754 w 3989698"/>
                <a:gd name="connsiteY54" fmla="*/ 227464 h 3971840"/>
                <a:gd name="connsiteX55" fmla="*/ 3791719 w 3989698"/>
                <a:gd name="connsiteY55" fmla="*/ 676160 h 397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89698" h="3971840">
                  <a:moveTo>
                    <a:pt x="3933647" y="197635"/>
                  </a:moveTo>
                  <a:cubicBezTo>
                    <a:pt x="3894296" y="110179"/>
                    <a:pt x="3829319" y="37707"/>
                    <a:pt x="3734723" y="10398"/>
                  </a:cubicBezTo>
                  <a:cubicBezTo>
                    <a:pt x="3639847" y="-17050"/>
                    <a:pt x="3539650" y="12149"/>
                    <a:pt x="3462909" y="70897"/>
                  </a:cubicBezTo>
                  <a:cubicBezTo>
                    <a:pt x="3378676" y="135316"/>
                    <a:pt x="3318600" y="222633"/>
                    <a:pt x="3265455" y="313100"/>
                  </a:cubicBezTo>
                  <a:cubicBezTo>
                    <a:pt x="3208670" y="409729"/>
                    <a:pt x="3155246" y="508319"/>
                    <a:pt x="3105252" y="608589"/>
                  </a:cubicBezTo>
                  <a:cubicBezTo>
                    <a:pt x="3006805" y="806259"/>
                    <a:pt x="2920962" y="1010931"/>
                    <a:pt x="2849963" y="1220084"/>
                  </a:cubicBezTo>
                  <a:cubicBezTo>
                    <a:pt x="2689899" y="1692027"/>
                    <a:pt x="2601045" y="2185606"/>
                    <a:pt x="2594463" y="2684086"/>
                  </a:cubicBezTo>
                  <a:cubicBezTo>
                    <a:pt x="2594393" y="2691579"/>
                    <a:pt x="2595303" y="2698301"/>
                    <a:pt x="2596984" y="2704393"/>
                  </a:cubicBezTo>
                  <a:cubicBezTo>
                    <a:pt x="2594253" y="2704252"/>
                    <a:pt x="2591452" y="2704252"/>
                    <a:pt x="2588582" y="2704463"/>
                  </a:cubicBezTo>
                  <a:cubicBezTo>
                    <a:pt x="2561204" y="2706423"/>
                    <a:pt x="2533967" y="2709154"/>
                    <a:pt x="2506659" y="2712235"/>
                  </a:cubicBezTo>
                  <a:cubicBezTo>
                    <a:pt x="2499867" y="2700961"/>
                    <a:pt x="2488664" y="2691579"/>
                    <a:pt x="2472630" y="2686397"/>
                  </a:cubicBezTo>
                  <a:cubicBezTo>
                    <a:pt x="2044184" y="2547825"/>
                    <a:pt x="1572255" y="2526539"/>
                    <a:pt x="1127984" y="2591098"/>
                  </a:cubicBezTo>
                  <a:cubicBezTo>
                    <a:pt x="757304" y="2644945"/>
                    <a:pt x="300920" y="2740524"/>
                    <a:pt x="87712" y="3083907"/>
                  </a:cubicBezTo>
                  <a:cubicBezTo>
                    <a:pt x="-4083" y="3231722"/>
                    <a:pt x="-23619" y="3423370"/>
                    <a:pt x="28125" y="3588620"/>
                  </a:cubicBezTo>
                  <a:cubicBezTo>
                    <a:pt x="84141" y="3767664"/>
                    <a:pt x="223969" y="3897903"/>
                    <a:pt x="404478" y="3946708"/>
                  </a:cubicBezTo>
                  <a:cubicBezTo>
                    <a:pt x="596540" y="3998664"/>
                    <a:pt x="803236" y="3960712"/>
                    <a:pt x="992918" y="3917159"/>
                  </a:cubicBezTo>
                  <a:cubicBezTo>
                    <a:pt x="1184840" y="3873046"/>
                    <a:pt x="1372211" y="3809537"/>
                    <a:pt x="1551670" y="3728592"/>
                  </a:cubicBezTo>
                  <a:cubicBezTo>
                    <a:pt x="1756825" y="3635954"/>
                    <a:pt x="1952388" y="3523990"/>
                    <a:pt x="2133318" y="3389830"/>
                  </a:cubicBezTo>
                  <a:cubicBezTo>
                    <a:pt x="2313337" y="3256299"/>
                    <a:pt x="2493846" y="3104003"/>
                    <a:pt x="2622541" y="2919078"/>
                  </a:cubicBezTo>
                  <a:cubicBezTo>
                    <a:pt x="2637595" y="2897511"/>
                    <a:pt x="2635914" y="2868592"/>
                    <a:pt x="2624781" y="2844715"/>
                  </a:cubicBezTo>
                  <a:cubicBezTo>
                    <a:pt x="2664482" y="2828190"/>
                    <a:pt x="2671834" y="2780225"/>
                    <a:pt x="2655030" y="2744935"/>
                  </a:cubicBezTo>
                  <a:cubicBezTo>
                    <a:pt x="2686118" y="2744445"/>
                    <a:pt x="2718747" y="2724279"/>
                    <a:pt x="2724558" y="2686397"/>
                  </a:cubicBezTo>
                  <a:cubicBezTo>
                    <a:pt x="2751796" y="2701732"/>
                    <a:pt x="2786315" y="2703832"/>
                    <a:pt x="2821535" y="2681636"/>
                  </a:cubicBezTo>
                  <a:cubicBezTo>
                    <a:pt x="3483075" y="2263749"/>
                    <a:pt x="3908370" y="1503810"/>
                    <a:pt x="3977339" y="731686"/>
                  </a:cubicBezTo>
                  <a:cubicBezTo>
                    <a:pt x="3992813" y="558594"/>
                    <a:pt x="4006747" y="360434"/>
                    <a:pt x="3933577" y="197915"/>
                  </a:cubicBezTo>
                  <a:close/>
                  <a:moveTo>
                    <a:pt x="2089416" y="3183197"/>
                  </a:moveTo>
                  <a:cubicBezTo>
                    <a:pt x="1948117" y="3294251"/>
                    <a:pt x="1796876" y="3392631"/>
                    <a:pt x="1638143" y="3477006"/>
                  </a:cubicBezTo>
                  <a:cubicBezTo>
                    <a:pt x="1482211" y="3559841"/>
                    <a:pt x="1318646" y="3627552"/>
                    <a:pt x="1150250" y="3680488"/>
                  </a:cubicBezTo>
                  <a:cubicBezTo>
                    <a:pt x="982415" y="3733283"/>
                    <a:pt x="805127" y="3780057"/>
                    <a:pt x="628399" y="3785379"/>
                  </a:cubicBezTo>
                  <a:cubicBezTo>
                    <a:pt x="477858" y="3789931"/>
                    <a:pt x="321785" y="3751209"/>
                    <a:pt x="239093" y="3615158"/>
                  </a:cubicBezTo>
                  <a:cubicBezTo>
                    <a:pt x="171524" y="3503894"/>
                    <a:pt x="164032" y="3355519"/>
                    <a:pt x="212696" y="3235153"/>
                  </a:cubicBezTo>
                  <a:cubicBezTo>
                    <a:pt x="272072" y="3088179"/>
                    <a:pt x="409869" y="2987838"/>
                    <a:pt x="549207" y="2923139"/>
                  </a:cubicBezTo>
                  <a:cubicBezTo>
                    <a:pt x="710951" y="2848006"/>
                    <a:pt x="890690" y="2807394"/>
                    <a:pt x="1065247" y="2775534"/>
                  </a:cubicBezTo>
                  <a:cubicBezTo>
                    <a:pt x="1448322" y="2705653"/>
                    <a:pt x="1834826" y="2711045"/>
                    <a:pt x="2217901" y="2762790"/>
                  </a:cubicBezTo>
                  <a:cubicBezTo>
                    <a:pt x="2046844" y="2802842"/>
                    <a:pt x="1878798" y="2858579"/>
                    <a:pt x="1716074" y="2920968"/>
                  </a:cubicBezTo>
                  <a:cubicBezTo>
                    <a:pt x="1577927" y="2973904"/>
                    <a:pt x="1442580" y="3033912"/>
                    <a:pt x="1311084" y="3101833"/>
                  </a:cubicBezTo>
                  <a:cubicBezTo>
                    <a:pt x="1243726" y="3136633"/>
                    <a:pt x="1176438" y="3172554"/>
                    <a:pt x="1111530" y="3211836"/>
                  </a:cubicBezTo>
                  <a:cubicBezTo>
                    <a:pt x="1050963" y="3248457"/>
                    <a:pt x="973802" y="3287739"/>
                    <a:pt x="928150" y="3342636"/>
                  </a:cubicBezTo>
                  <a:cubicBezTo>
                    <a:pt x="894331" y="3383248"/>
                    <a:pt x="930951" y="3439545"/>
                    <a:pt x="981645" y="3427291"/>
                  </a:cubicBezTo>
                  <a:cubicBezTo>
                    <a:pt x="1051804" y="3410346"/>
                    <a:pt x="1121333" y="3361191"/>
                    <a:pt x="1185470" y="3328281"/>
                  </a:cubicBezTo>
                  <a:cubicBezTo>
                    <a:pt x="1247647" y="3296351"/>
                    <a:pt x="1309614" y="3264352"/>
                    <a:pt x="1373051" y="3234943"/>
                  </a:cubicBezTo>
                  <a:cubicBezTo>
                    <a:pt x="1503426" y="3174445"/>
                    <a:pt x="1636603" y="3119338"/>
                    <a:pt x="1771949" y="3071023"/>
                  </a:cubicBezTo>
                  <a:cubicBezTo>
                    <a:pt x="1979066" y="2997081"/>
                    <a:pt x="2191293" y="2945336"/>
                    <a:pt x="2404641" y="2896181"/>
                  </a:cubicBezTo>
                  <a:cubicBezTo>
                    <a:pt x="2301854" y="2994420"/>
                    <a:pt x="2201866" y="3094831"/>
                    <a:pt x="2089346" y="3183267"/>
                  </a:cubicBezTo>
                  <a:close/>
                  <a:moveTo>
                    <a:pt x="3791579" y="676300"/>
                  </a:moveTo>
                  <a:cubicBezTo>
                    <a:pt x="3767352" y="1020314"/>
                    <a:pt x="3660713" y="1358796"/>
                    <a:pt x="3494838" y="1660307"/>
                  </a:cubicBezTo>
                  <a:cubicBezTo>
                    <a:pt x="3320070" y="1977993"/>
                    <a:pt x="3077734" y="2246804"/>
                    <a:pt x="2786875" y="2460299"/>
                  </a:cubicBezTo>
                  <a:cubicBezTo>
                    <a:pt x="2896525" y="2203251"/>
                    <a:pt x="3001344" y="1945013"/>
                    <a:pt x="3126468" y="1694547"/>
                  </a:cubicBezTo>
                  <a:cubicBezTo>
                    <a:pt x="3264755" y="1417824"/>
                    <a:pt x="3422858" y="1151393"/>
                    <a:pt x="3574870" y="882092"/>
                  </a:cubicBezTo>
                  <a:cubicBezTo>
                    <a:pt x="3608619" y="822224"/>
                    <a:pt x="3517734" y="753043"/>
                    <a:pt x="3474742" y="810460"/>
                  </a:cubicBezTo>
                  <a:cubicBezTo>
                    <a:pt x="3285131" y="1063867"/>
                    <a:pt x="3131789" y="1338910"/>
                    <a:pt x="2993152" y="1622916"/>
                  </a:cubicBezTo>
                  <a:cubicBezTo>
                    <a:pt x="2928734" y="1754906"/>
                    <a:pt x="2866067" y="1889556"/>
                    <a:pt x="2808931" y="2026518"/>
                  </a:cubicBezTo>
                  <a:cubicBezTo>
                    <a:pt x="2920542" y="1442961"/>
                    <a:pt x="3131159" y="877400"/>
                    <a:pt x="3442534" y="371638"/>
                  </a:cubicBezTo>
                  <a:cubicBezTo>
                    <a:pt x="3482585" y="306588"/>
                    <a:pt x="3534399" y="231525"/>
                    <a:pt x="3605678" y="197915"/>
                  </a:cubicBezTo>
                  <a:cubicBezTo>
                    <a:pt x="3660503" y="172077"/>
                    <a:pt x="3709166" y="190913"/>
                    <a:pt x="3736754" y="227464"/>
                  </a:cubicBezTo>
                  <a:cubicBezTo>
                    <a:pt x="3823507" y="342649"/>
                    <a:pt x="3801521" y="536607"/>
                    <a:pt x="3791719" y="676160"/>
                  </a:cubicBezTo>
                  <a:close/>
                </a:path>
              </a:pathLst>
            </a:custGeom>
            <a:solidFill>
              <a:schemeClr val="tx2"/>
            </a:solidFill>
            <a:ln w="6999" cap="flat">
              <a:noFill/>
              <a:prstDash val="solid"/>
              <a:miter/>
            </a:ln>
          </p:spPr>
          <p:txBody>
            <a:bodyPr rtlCol="0" anchor="ctr"/>
            <a:lstStyle/>
            <a:p>
              <a:endParaRPr lang="es-SV" dirty="0">
                <a:latin typeface="Lato Light" panose="020F0302020204030203" pitchFamily="34" charset="0"/>
              </a:endParaRPr>
            </a:p>
          </p:txBody>
        </p:sp>
      </p:grpSp>
      <p:sp>
        <p:nvSpPr>
          <p:cNvPr id="23" name="CuadroTexto 22">
            <a:extLst>
              <a:ext uri="{FF2B5EF4-FFF2-40B4-BE49-F238E27FC236}">
                <a16:creationId xmlns:a16="http://schemas.microsoft.com/office/drawing/2014/main" id="{AB9AB947-DBC0-62EE-AB72-E680EF064E26}"/>
              </a:ext>
            </a:extLst>
          </p:cNvPr>
          <p:cNvSpPr txBox="1"/>
          <p:nvPr/>
        </p:nvSpPr>
        <p:spPr>
          <a:xfrm>
            <a:off x="9731008" y="6480056"/>
            <a:ext cx="4910328" cy="769441"/>
          </a:xfrm>
          <a:prstGeom prst="rect">
            <a:avLst/>
          </a:prstGeom>
          <a:noFill/>
        </p:spPr>
        <p:txBody>
          <a:bodyPr wrap="square" rtlCol="0" anchor="b">
            <a:spAutoFit/>
          </a:bodyPr>
          <a:lstStyle/>
          <a:p>
            <a:pPr algn="ctr"/>
            <a:r>
              <a:rPr lang="ar-IQ" sz="4400" dirty="0" smtClean="0">
                <a:solidFill>
                  <a:schemeClr val="tx2"/>
                </a:solidFill>
                <a:latin typeface="Titan One" panose="02000000000000000000" pitchFamily="2" charset="0"/>
              </a:rPr>
              <a:t>الدهون </a:t>
            </a:r>
            <a:endParaRPr lang="es-SV" sz="4400" dirty="0">
              <a:solidFill>
                <a:schemeClr val="tx2"/>
              </a:solidFill>
              <a:latin typeface="Titan One" panose="02000000000000000000" pitchFamily="2" charset="0"/>
            </a:endParaRPr>
          </a:p>
        </p:txBody>
      </p:sp>
      <p:sp>
        <p:nvSpPr>
          <p:cNvPr id="19" name="CuadroTexto 18">
            <a:extLst>
              <a:ext uri="{FF2B5EF4-FFF2-40B4-BE49-F238E27FC236}">
                <a16:creationId xmlns:a16="http://schemas.microsoft.com/office/drawing/2014/main" id="{CE0E8C51-EE1F-A1FF-3FEB-B1F868A42236}"/>
              </a:ext>
            </a:extLst>
          </p:cNvPr>
          <p:cNvSpPr txBox="1"/>
          <p:nvPr/>
        </p:nvSpPr>
        <p:spPr>
          <a:xfrm>
            <a:off x="1519177" y="6260904"/>
            <a:ext cx="4910328" cy="830997"/>
          </a:xfrm>
          <a:prstGeom prst="rect">
            <a:avLst/>
          </a:prstGeom>
          <a:noFill/>
        </p:spPr>
        <p:txBody>
          <a:bodyPr wrap="square" rtlCol="0" anchor="b">
            <a:spAutoFit/>
          </a:bodyPr>
          <a:lstStyle/>
          <a:p>
            <a:pPr algn="ctr"/>
            <a:r>
              <a:rPr lang="ar-IQ" sz="4800" dirty="0" smtClean="0">
                <a:solidFill>
                  <a:schemeClr val="tx2"/>
                </a:solidFill>
                <a:latin typeface="Titan One" panose="02000000000000000000" pitchFamily="2" charset="0"/>
              </a:rPr>
              <a:t>البروتينات</a:t>
            </a:r>
            <a:endParaRPr lang="es-SV" sz="4800" dirty="0">
              <a:solidFill>
                <a:schemeClr val="tx2"/>
              </a:solidFill>
              <a:latin typeface="Titan One" panose="02000000000000000000" pitchFamily="2" charset="0"/>
            </a:endParaRPr>
          </a:p>
        </p:txBody>
      </p:sp>
      <p:sp>
        <p:nvSpPr>
          <p:cNvPr id="8" name="CuadroTexto 7">
            <a:extLst>
              <a:ext uri="{FF2B5EF4-FFF2-40B4-BE49-F238E27FC236}">
                <a16:creationId xmlns:a16="http://schemas.microsoft.com/office/drawing/2014/main" id="{3443EED5-7F65-AC72-8E60-F9E3CB20F768}"/>
              </a:ext>
            </a:extLst>
          </p:cNvPr>
          <p:cNvSpPr txBox="1"/>
          <p:nvPr/>
        </p:nvSpPr>
        <p:spPr>
          <a:xfrm>
            <a:off x="17948145" y="6384015"/>
            <a:ext cx="4910328" cy="707886"/>
          </a:xfrm>
          <a:prstGeom prst="rect">
            <a:avLst/>
          </a:prstGeom>
          <a:noFill/>
        </p:spPr>
        <p:txBody>
          <a:bodyPr wrap="square" rtlCol="0" anchor="b">
            <a:spAutoFit/>
          </a:bodyPr>
          <a:lstStyle/>
          <a:p>
            <a:pPr algn="ctr"/>
            <a:r>
              <a:rPr lang="ar-IQ" sz="4000" dirty="0" smtClean="0">
                <a:solidFill>
                  <a:schemeClr val="tx2"/>
                </a:solidFill>
                <a:latin typeface="Titan One" panose="02000000000000000000" pitchFamily="2" charset="0"/>
              </a:rPr>
              <a:t>الكاربوهيدرات </a:t>
            </a:r>
            <a:endParaRPr lang="es-SV" sz="4000" dirty="0">
              <a:solidFill>
                <a:schemeClr val="tx2"/>
              </a:solidFill>
              <a:latin typeface="Titan One" panose="02000000000000000000" pitchFamily="2" charset="0"/>
            </a:endParaRPr>
          </a:p>
        </p:txBody>
      </p:sp>
      <p:sp>
        <p:nvSpPr>
          <p:cNvPr id="4" name="CuadroTexto 3">
            <a:extLst>
              <a:ext uri="{FF2B5EF4-FFF2-40B4-BE49-F238E27FC236}">
                <a16:creationId xmlns:a16="http://schemas.microsoft.com/office/drawing/2014/main" id="{21B4A08D-4255-0C64-828A-05B250382745}"/>
              </a:ext>
            </a:extLst>
          </p:cNvPr>
          <p:cNvSpPr txBox="1"/>
          <p:nvPr/>
        </p:nvSpPr>
        <p:spPr>
          <a:xfrm>
            <a:off x="1465901" y="12549328"/>
            <a:ext cx="4910328" cy="830997"/>
          </a:xfrm>
          <a:prstGeom prst="rect">
            <a:avLst/>
          </a:prstGeom>
          <a:noFill/>
        </p:spPr>
        <p:txBody>
          <a:bodyPr wrap="square" rtlCol="0" anchor="b">
            <a:spAutoFit/>
          </a:bodyPr>
          <a:lstStyle/>
          <a:p>
            <a:pPr algn="ctr"/>
            <a:r>
              <a:rPr lang="ar-IQ" sz="4800" dirty="0" smtClean="0">
                <a:solidFill>
                  <a:schemeClr val="tx2"/>
                </a:solidFill>
                <a:latin typeface="Titan One" panose="02000000000000000000" pitchFamily="2" charset="0"/>
              </a:rPr>
              <a:t>الالياف</a:t>
            </a:r>
            <a:endParaRPr lang="es-SV" sz="4800" dirty="0">
              <a:solidFill>
                <a:schemeClr val="tx2"/>
              </a:solidFill>
              <a:latin typeface="Titan One" panose="02000000000000000000" pitchFamily="2" charset="0"/>
            </a:endParaRPr>
          </a:p>
        </p:txBody>
      </p:sp>
      <p:sp>
        <p:nvSpPr>
          <p:cNvPr id="10" name="CuadroTexto 9">
            <a:extLst>
              <a:ext uri="{FF2B5EF4-FFF2-40B4-BE49-F238E27FC236}">
                <a16:creationId xmlns:a16="http://schemas.microsoft.com/office/drawing/2014/main" id="{93DD99CA-D67D-1CD4-6A0F-5EA612AC0D26}"/>
              </a:ext>
            </a:extLst>
          </p:cNvPr>
          <p:cNvSpPr txBox="1"/>
          <p:nvPr/>
        </p:nvSpPr>
        <p:spPr>
          <a:xfrm>
            <a:off x="18360070" y="12542097"/>
            <a:ext cx="4910328" cy="830997"/>
          </a:xfrm>
          <a:prstGeom prst="rect">
            <a:avLst/>
          </a:prstGeom>
          <a:noFill/>
        </p:spPr>
        <p:txBody>
          <a:bodyPr wrap="square" rtlCol="0" anchor="b">
            <a:spAutoFit/>
          </a:bodyPr>
          <a:lstStyle/>
          <a:p>
            <a:pPr algn="ctr"/>
            <a:r>
              <a:rPr lang="ar-IQ" sz="4800" dirty="0" smtClean="0">
                <a:solidFill>
                  <a:schemeClr val="tx2"/>
                </a:solidFill>
                <a:latin typeface="Titan One" panose="02000000000000000000" pitchFamily="2" charset="0"/>
              </a:rPr>
              <a:t>المواد المعدنية </a:t>
            </a:r>
            <a:endParaRPr lang="es-SV" sz="4800" dirty="0">
              <a:solidFill>
                <a:schemeClr val="tx2"/>
              </a:solidFill>
              <a:latin typeface="Titan One" panose="02000000000000000000" pitchFamily="2" charset="0"/>
            </a:endParaRPr>
          </a:p>
        </p:txBody>
      </p:sp>
      <p:sp>
        <p:nvSpPr>
          <p:cNvPr id="33" name="CuadroTexto 10">
            <a:extLst>
              <a:ext uri="{FF2B5EF4-FFF2-40B4-BE49-F238E27FC236}">
                <a16:creationId xmlns:a16="http://schemas.microsoft.com/office/drawing/2014/main" id="{359EE97B-D157-F077-90A6-F4B86212B1CE}"/>
              </a:ext>
            </a:extLst>
          </p:cNvPr>
          <p:cNvSpPr txBox="1"/>
          <p:nvPr/>
        </p:nvSpPr>
        <p:spPr>
          <a:xfrm>
            <a:off x="3044825" y="655309"/>
            <a:ext cx="18288000" cy="1446550"/>
          </a:xfrm>
          <a:prstGeom prst="rect">
            <a:avLst/>
          </a:prstGeom>
          <a:noFill/>
        </p:spPr>
        <p:txBody>
          <a:bodyPr wrap="square" rtlCol="0" anchor="t">
            <a:spAutoFit/>
          </a:bodyPr>
          <a:lstStyle/>
          <a:p>
            <a:pPr algn="ctr"/>
            <a:r>
              <a:rPr lang="ar-IQ" sz="8800" dirty="0" smtClean="0">
                <a:solidFill>
                  <a:schemeClr val="tx2"/>
                </a:solidFill>
                <a:latin typeface="Titan One" panose="02000000000000000000" pitchFamily="2" charset="0"/>
              </a:rPr>
              <a:t>العناصر الاساسية للغذاء</a:t>
            </a:r>
            <a:endParaRPr lang="en-US" sz="8800" dirty="0">
              <a:solidFill>
                <a:schemeClr val="tx2"/>
              </a:solidFill>
              <a:latin typeface="Titan One" panose="02000000000000000000" pitchFamily="2" charset="0"/>
            </a:endParaRPr>
          </a:p>
        </p:txBody>
      </p:sp>
      <p:pic>
        <p:nvPicPr>
          <p:cNvPr id="2" name="Picture 1"/>
          <p:cNvPicPr>
            <a:picLocks noChangeAspect="1"/>
          </p:cNvPicPr>
          <p:nvPr/>
        </p:nvPicPr>
        <p:blipFill>
          <a:blip r:embed="rId7"/>
          <a:stretch>
            <a:fillRect/>
          </a:stretch>
        </p:blipFill>
        <p:spPr>
          <a:xfrm>
            <a:off x="7371029" y="8873697"/>
            <a:ext cx="4029805" cy="3535986"/>
          </a:xfrm>
          <a:prstGeom prst="rect">
            <a:avLst/>
          </a:prstGeom>
        </p:spPr>
      </p:pic>
      <p:sp>
        <p:nvSpPr>
          <p:cNvPr id="31" name="CuadroTexto 9">
            <a:extLst>
              <a:ext uri="{FF2B5EF4-FFF2-40B4-BE49-F238E27FC236}">
                <a16:creationId xmlns:a16="http://schemas.microsoft.com/office/drawing/2014/main" id="{93DD99CA-D67D-1CD4-6A0F-5EA612AC0D26}"/>
              </a:ext>
            </a:extLst>
          </p:cNvPr>
          <p:cNvSpPr txBox="1"/>
          <p:nvPr/>
        </p:nvSpPr>
        <p:spPr>
          <a:xfrm>
            <a:off x="6743380" y="12477929"/>
            <a:ext cx="4910328" cy="830997"/>
          </a:xfrm>
          <a:prstGeom prst="rect">
            <a:avLst/>
          </a:prstGeom>
          <a:noFill/>
        </p:spPr>
        <p:txBody>
          <a:bodyPr wrap="square" rtlCol="0" anchor="b">
            <a:spAutoFit/>
          </a:bodyPr>
          <a:lstStyle/>
          <a:p>
            <a:pPr algn="ctr"/>
            <a:r>
              <a:rPr lang="ar-IQ" sz="4800" dirty="0" smtClean="0">
                <a:solidFill>
                  <a:schemeClr val="tx2"/>
                </a:solidFill>
                <a:latin typeface="Titan One" panose="02000000000000000000" pitchFamily="2" charset="0"/>
              </a:rPr>
              <a:t>الفيتامينات </a:t>
            </a:r>
            <a:endParaRPr lang="es-SV" sz="4800" dirty="0">
              <a:solidFill>
                <a:schemeClr val="tx2"/>
              </a:solidFill>
              <a:latin typeface="Titan One" panose="02000000000000000000" pitchFamily="2" charset="0"/>
            </a:endParaRPr>
          </a:p>
        </p:txBody>
      </p:sp>
      <p:sp>
        <p:nvSpPr>
          <p:cNvPr id="32" name="CuadroTexto 9">
            <a:extLst>
              <a:ext uri="{FF2B5EF4-FFF2-40B4-BE49-F238E27FC236}">
                <a16:creationId xmlns:a16="http://schemas.microsoft.com/office/drawing/2014/main" id="{93DD99CA-D67D-1CD4-6A0F-5EA612AC0D26}"/>
              </a:ext>
            </a:extLst>
          </p:cNvPr>
          <p:cNvSpPr txBox="1"/>
          <p:nvPr/>
        </p:nvSpPr>
        <p:spPr>
          <a:xfrm>
            <a:off x="13466523" y="12416373"/>
            <a:ext cx="4910328" cy="830997"/>
          </a:xfrm>
          <a:prstGeom prst="rect">
            <a:avLst/>
          </a:prstGeom>
          <a:noFill/>
        </p:spPr>
        <p:txBody>
          <a:bodyPr wrap="square" rtlCol="0" anchor="b">
            <a:spAutoFit/>
          </a:bodyPr>
          <a:lstStyle/>
          <a:p>
            <a:pPr algn="ctr"/>
            <a:r>
              <a:rPr lang="ar-IQ" sz="4800" dirty="0" smtClean="0">
                <a:solidFill>
                  <a:schemeClr val="tx2"/>
                </a:solidFill>
                <a:latin typeface="Titan One" panose="02000000000000000000" pitchFamily="2" charset="0"/>
              </a:rPr>
              <a:t>السوائل </a:t>
            </a:r>
            <a:endParaRPr lang="es-SV" sz="4800" dirty="0">
              <a:solidFill>
                <a:schemeClr val="tx2"/>
              </a:solidFill>
              <a:latin typeface="Titan One" panose="02000000000000000000" pitchFamily="2" charset="0"/>
            </a:endParaRPr>
          </a:p>
        </p:txBody>
      </p:sp>
      <p:pic>
        <p:nvPicPr>
          <p:cNvPr id="6" name="Picture 5"/>
          <p:cNvPicPr>
            <a:picLocks noChangeAspect="1"/>
          </p:cNvPicPr>
          <p:nvPr/>
        </p:nvPicPr>
        <p:blipFill>
          <a:blip r:embed="rId8"/>
          <a:stretch>
            <a:fillRect/>
          </a:stretch>
        </p:blipFill>
        <p:spPr>
          <a:xfrm>
            <a:off x="13641772" y="8844878"/>
            <a:ext cx="4029805" cy="3535986"/>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396" y="9170126"/>
            <a:ext cx="3529070" cy="3000326"/>
          </a:xfrm>
          <a:prstGeom prst="ellipse">
            <a:avLst/>
          </a:prstGeom>
          <a:ln>
            <a:noFill/>
          </a:ln>
          <a:effectLst>
            <a:softEdge rad="112500"/>
          </a:effectLst>
        </p:spPr>
      </p:pic>
      <p:pic>
        <p:nvPicPr>
          <p:cNvPr id="34" name="Picture 3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3713177" y="9388548"/>
            <a:ext cx="3886994" cy="2614456"/>
          </a:xfrm>
          <a:prstGeom prst="ellipse">
            <a:avLst/>
          </a:prstGeom>
          <a:ln>
            <a:noFill/>
          </a:ln>
          <a:effectLst>
            <a:softEdge rad="112500"/>
          </a:effectLst>
        </p:spPr>
      </p:pic>
    </p:spTree>
    <p:extLst>
      <p:ext uri="{BB962C8B-B14F-4D97-AF65-F5344CB8AC3E}">
        <p14:creationId xmlns:p14="http://schemas.microsoft.com/office/powerpoint/2010/main" val="27534650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ráfico 25">
            <a:extLst>
              <a:ext uri="{FF2B5EF4-FFF2-40B4-BE49-F238E27FC236}">
                <a16:creationId xmlns:a16="http://schemas.microsoft.com/office/drawing/2014/main" id="{7A0B6F8A-45EA-36C0-6337-590B41C81A58}"/>
              </a:ext>
            </a:extLst>
          </p:cNvPr>
          <p:cNvSpPr/>
          <p:nvPr/>
        </p:nvSpPr>
        <p:spPr>
          <a:xfrm>
            <a:off x="-238551" y="1"/>
            <a:ext cx="4905075" cy="13716000"/>
          </a:xfrm>
          <a:custGeom>
            <a:avLst/>
            <a:gdLst>
              <a:gd name="connsiteX0" fmla="*/ 4033024 w 4905075"/>
              <a:gd name="connsiteY0" fmla="*/ 10372679 h 14297465"/>
              <a:gd name="connsiteX1" fmla="*/ 4737732 w 4905075"/>
              <a:gd name="connsiteY1" fmla="*/ 13467021 h 14297465"/>
              <a:gd name="connsiteX2" fmla="*/ 4794077 w 4905075"/>
              <a:gd name="connsiteY2" fmla="*/ 14297465 h 14297465"/>
              <a:gd name="connsiteX3" fmla="*/ 0 w 4905075"/>
              <a:gd name="connsiteY3" fmla="*/ 14297465 h 14297465"/>
              <a:gd name="connsiteX4" fmla="*/ 0 w 4905075"/>
              <a:gd name="connsiteY4" fmla="*/ 0 h 14297465"/>
              <a:gd name="connsiteX5" fmla="*/ 4509972 w 4905075"/>
              <a:gd name="connsiteY5" fmla="*/ 0 h 14297465"/>
              <a:gd name="connsiteX6" fmla="*/ 4893540 w 4905075"/>
              <a:gd name="connsiteY6" fmla="*/ 3845753 h 14297465"/>
              <a:gd name="connsiteX7" fmla="*/ 4033024 w 4905075"/>
              <a:gd name="connsiteY7" fmla="*/ 10372679 h 142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075" h="14297465">
                <a:moveTo>
                  <a:pt x="4033024" y="10372679"/>
                </a:moveTo>
                <a:cubicBezTo>
                  <a:pt x="4165024" y="10792998"/>
                  <a:pt x="4577956" y="11882120"/>
                  <a:pt x="4737732" y="13467021"/>
                </a:cubicBezTo>
                <a:cubicBezTo>
                  <a:pt x="4772914" y="13816382"/>
                  <a:pt x="4787332" y="14105508"/>
                  <a:pt x="4794077" y="14297465"/>
                </a:cubicBezTo>
                <a:lnTo>
                  <a:pt x="0" y="14297465"/>
                </a:lnTo>
                <a:cubicBezTo>
                  <a:pt x="0" y="14297465"/>
                  <a:pt x="0" y="0"/>
                  <a:pt x="0" y="0"/>
                </a:cubicBezTo>
                <a:cubicBezTo>
                  <a:pt x="0" y="0"/>
                  <a:pt x="4509972" y="0"/>
                  <a:pt x="4509972" y="0"/>
                </a:cubicBezTo>
                <a:cubicBezTo>
                  <a:pt x="4901608" y="1657182"/>
                  <a:pt x="4929516" y="2983669"/>
                  <a:pt x="4893540" y="3845753"/>
                </a:cubicBezTo>
                <a:cubicBezTo>
                  <a:pt x="4750430" y="7277278"/>
                  <a:pt x="3388894" y="8321522"/>
                  <a:pt x="4033024" y="10372679"/>
                </a:cubicBezTo>
                <a:close/>
              </a:path>
            </a:pathLst>
          </a:custGeom>
          <a:solidFill>
            <a:schemeClr val="accent5">
              <a:lumMod val="90000"/>
            </a:schemeClr>
          </a:solidFill>
          <a:ln w="13222" cap="flat">
            <a:noFill/>
            <a:prstDash val="solid"/>
            <a:miter/>
          </a:ln>
        </p:spPr>
        <p:txBody>
          <a:bodyPr rtlCol="0" anchor="ctr"/>
          <a:lstStyle/>
          <a:p>
            <a:endParaRPr lang="es-SV">
              <a:latin typeface="Lato Light" panose="020F0302020204030203" pitchFamily="34" charset="0"/>
            </a:endParaRPr>
          </a:p>
        </p:txBody>
      </p:sp>
      <p:pic>
        <p:nvPicPr>
          <p:cNvPr id="4" name="Picture Placeholder 3"/>
          <p:cNvPicPr>
            <a:picLocks noGrp="1" noChangeAspect="1"/>
          </p:cNvPicPr>
          <p:nvPr>
            <p:ph type="pic" sz="quarter" idx="24"/>
          </p:nvPr>
        </p:nvPicPr>
        <p:blipFill>
          <a:blip r:embed="rId2" cstate="email">
            <a:extLst>
              <a:ext uri="{28A0092B-C50C-407E-A947-70E740481C1C}">
                <a14:useLocalDpi xmlns:a14="http://schemas.microsoft.com/office/drawing/2010/main" val="0"/>
              </a:ext>
            </a:extLst>
          </a:blip>
          <a:srcRect l="21887" r="21887"/>
          <a:stretch>
            <a:fillRect/>
          </a:stretch>
        </p:blipFill>
        <p:spPr/>
      </p:pic>
      <p:sp>
        <p:nvSpPr>
          <p:cNvPr id="20" name="Gráfico 18">
            <a:extLst>
              <a:ext uri="{FF2B5EF4-FFF2-40B4-BE49-F238E27FC236}">
                <a16:creationId xmlns:a16="http://schemas.microsoft.com/office/drawing/2014/main" id="{46A2A852-A0D7-54B0-DE9C-16DFD083E191}"/>
              </a:ext>
            </a:extLst>
          </p:cNvPr>
          <p:cNvSpPr/>
          <p:nvPr/>
        </p:nvSpPr>
        <p:spPr>
          <a:xfrm>
            <a:off x="20334897" y="343090"/>
            <a:ext cx="4042753" cy="4562639"/>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accent3"/>
          </a:solidFill>
          <a:ln w="9486" cap="flat">
            <a:noFill/>
            <a:prstDash val="solid"/>
            <a:miter/>
          </a:ln>
        </p:spPr>
        <p:txBody>
          <a:bodyPr rtlCol="0" anchor="ctr"/>
          <a:lstStyle/>
          <a:p>
            <a:endParaRPr lang="es-SV">
              <a:latin typeface="Lato Light" panose="020F0302020204030203" pitchFamily="34" charset="0"/>
            </a:endParaRPr>
          </a:p>
        </p:txBody>
      </p:sp>
      <p:sp>
        <p:nvSpPr>
          <p:cNvPr id="24" name="CuadroTexto 23">
            <a:extLst>
              <a:ext uri="{FF2B5EF4-FFF2-40B4-BE49-F238E27FC236}">
                <a16:creationId xmlns:a16="http://schemas.microsoft.com/office/drawing/2014/main" id="{6641C123-67EB-EC81-FFDF-C1B345EE1385}"/>
              </a:ext>
            </a:extLst>
          </p:cNvPr>
          <p:cNvSpPr txBox="1"/>
          <p:nvPr/>
        </p:nvSpPr>
        <p:spPr>
          <a:xfrm rot="16200000">
            <a:off x="-3848082" y="6134725"/>
            <a:ext cx="12192002" cy="1446550"/>
          </a:xfrm>
          <a:prstGeom prst="rect">
            <a:avLst/>
          </a:prstGeom>
          <a:noFill/>
        </p:spPr>
        <p:txBody>
          <a:bodyPr wrap="square" rtlCol="0">
            <a:spAutoFit/>
          </a:bodyPr>
          <a:lstStyle/>
          <a:p>
            <a:pPr algn="ctr"/>
            <a:r>
              <a:rPr lang="ar-IQ" sz="8800" dirty="0" smtClean="0">
                <a:solidFill>
                  <a:schemeClr val="bg1"/>
                </a:solidFill>
                <a:latin typeface="Titan One" panose="02000000000000000000" pitchFamily="2" charset="0"/>
              </a:rPr>
              <a:t>الكاربوهيدرات </a:t>
            </a:r>
            <a:endParaRPr lang="es-SV" sz="8800" dirty="0">
              <a:solidFill>
                <a:schemeClr val="bg1"/>
              </a:solidFill>
              <a:latin typeface="Titan One" panose="02000000000000000000" pitchFamily="2" charset="0"/>
            </a:endParaRPr>
          </a:p>
        </p:txBody>
      </p:sp>
      <p:sp>
        <p:nvSpPr>
          <p:cNvPr id="2" name="CuadroTexto 1">
            <a:extLst>
              <a:ext uri="{FF2B5EF4-FFF2-40B4-BE49-F238E27FC236}">
                <a16:creationId xmlns:a16="http://schemas.microsoft.com/office/drawing/2014/main" id="{743B74BB-92F6-9DBA-BC81-703AD65208D9}"/>
              </a:ext>
            </a:extLst>
          </p:cNvPr>
          <p:cNvSpPr txBox="1"/>
          <p:nvPr/>
        </p:nvSpPr>
        <p:spPr>
          <a:xfrm>
            <a:off x="4793115" y="1839580"/>
            <a:ext cx="2103120" cy="1569660"/>
          </a:xfrm>
          <a:prstGeom prst="rect">
            <a:avLst/>
          </a:prstGeom>
          <a:noFill/>
        </p:spPr>
        <p:txBody>
          <a:bodyPr wrap="square" rtlCol="0">
            <a:spAutoFit/>
          </a:bodyPr>
          <a:lstStyle/>
          <a:p>
            <a:pPr algn="ctr"/>
            <a:r>
              <a:rPr lang="es-SV" sz="9600" dirty="0">
                <a:solidFill>
                  <a:schemeClr val="accent1">
                    <a:alpha val="30000"/>
                  </a:schemeClr>
                </a:solidFill>
                <a:latin typeface="Titan One" panose="02000000000000000000" pitchFamily="2" charset="0"/>
              </a:rPr>
              <a:t>01</a:t>
            </a:r>
          </a:p>
        </p:txBody>
      </p:sp>
      <p:sp>
        <p:nvSpPr>
          <p:cNvPr id="3" name="CuadroTexto 2">
            <a:extLst>
              <a:ext uri="{FF2B5EF4-FFF2-40B4-BE49-F238E27FC236}">
                <a16:creationId xmlns:a16="http://schemas.microsoft.com/office/drawing/2014/main" id="{6CA5EC1A-D9D6-4AC7-8C6D-0DBA17A94010}"/>
              </a:ext>
            </a:extLst>
          </p:cNvPr>
          <p:cNvSpPr txBox="1"/>
          <p:nvPr/>
        </p:nvSpPr>
        <p:spPr>
          <a:xfrm>
            <a:off x="6081723" y="1362526"/>
            <a:ext cx="5029200" cy="830997"/>
          </a:xfrm>
          <a:prstGeom prst="rect">
            <a:avLst/>
          </a:prstGeom>
          <a:noFill/>
        </p:spPr>
        <p:txBody>
          <a:bodyPr wrap="square" rtlCol="0" anchor="b">
            <a:spAutoFit/>
          </a:bodyPr>
          <a:lstStyle/>
          <a:p>
            <a:r>
              <a:rPr lang="ar-IQ" sz="4800" b="1" dirty="0" smtClean="0">
                <a:solidFill>
                  <a:schemeClr val="accent1"/>
                </a:solidFill>
                <a:latin typeface="Titan One" panose="02000000000000000000" pitchFamily="2" charset="0"/>
              </a:rPr>
              <a:t>سكر الدم  </a:t>
            </a:r>
            <a:endParaRPr lang="es-SV" sz="4800" b="1" dirty="0">
              <a:solidFill>
                <a:schemeClr val="accent1"/>
              </a:solidFill>
              <a:latin typeface="Titan One" panose="02000000000000000000" pitchFamily="2" charset="0"/>
            </a:endParaRPr>
          </a:p>
        </p:txBody>
      </p:sp>
      <p:sp>
        <p:nvSpPr>
          <p:cNvPr id="5" name="CuadroTexto 4">
            <a:extLst>
              <a:ext uri="{FF2B5EF4-FFF2-40B4-BE49-F238E27FC236}">
                <a16:creationId xmlns:a16="http://schemas.microsoft.com/office/drawing/2014/main" id="{0ABDA6EF-0682-1E51-54A8-BBA342179A53}"/>
              </a:ext>
            </a:extLst>
          </p:cNvPr>
          <p:cNvSpPr txBox="1"/>
          <p:nvPr/>
        </p:nvSpPr>
        <p:spPr>
          <a:xfrm>
            <a:off x="4970692" y="2073012"/>
            <a:ext cx="5988357" cy="3046988"/>
          </a:xfrm>
          <a:prstGeom prst="rect">
            <a:avLst/>
          </a:prstGeom>
          <a:noFill/>
        </p:spPr>
        <p:txBody>
          <a:bodyPr wrap="square" rtlCol="0">
            <a:spAutoFit/>
          </a:bodyPr>
          <a:lstStyle/>
          <a:p>
            <a:pPr algn="r" rtl="1"/>
            <a:r>
              <a:rPr lang="ar-SA" sz="3200" b="1" dirty="0"/>
              <a:t>هو سكر </a:t>
            </a:r>
            <a:r>
              <a:rPr lang="ar-SA" sz="3200" b="1" dirty="0" smtClean="0"/>
              <a:t>أحادى</a:t>
            </a:r>
            <a:r>
              <a:rPr lang="en-US" sz="3200" b="1" dirty="0" smtClean="0"/>
              <a:t> </a:t>
            </a:r>
            <a:r>
              <a:rPr lang="ar-SA" sz="3200" b="1" dirty="0" smtClean="0"/>
              <a:t>لا </a:t>
            </a:r>
            <a:r>
              <a:rPr lang="ar-SA" sz="3200" b="1" dirty="0"/>
              <a:t>يحتاج إلى عملية هضم يمتص كما هو وينتج عن احتراقه الطاقة والماء وثاني أكسيد الكربون، ويشمل السكريات الأحادية أيضا ( الفركتوز، الجلاكتوز) وهي أبسط أنواع السكريات لا تحتاج إلى هضم قبل امتصاصها</a:t>
            </a:r>
            <a:r>
              <a:rPr lang="en-US" sz="3200" b="1" dirty="0"/>
              <a:t> </a:t>
            </a:r>
            <a:r>
              <a:rPr lang="en-US" sz="3200" b="1" dirty="0" smtClean="0"/>
              <a:t>.</a:t>
            </a:r>
            <a:r>
              <a:rPr lang="ar-IQ" sz="3200" b="1" dirty="0" smtClean="0"/>
              <a:t>و انواعه </a:t>
            </a:r>
            <a:endParaRPr lang="en-US" sz="3200" b="1" dirty="0"/>
          </a:p>
        </p:txBody>
      </p:sp>
      <p:sp>
        <p:nvSpPr>
          <p:cNvPr id="8" name="CuadroTexto 7">
            <a:extLst>
              <a:ext uri="{FF2B5EF4-FFF2-40B4-BE49-F238E27FC236}">
                <a16:creationId xmlns:a16="http://schemas.microsoft.com/office/drawing/2014/main" id="{88784AB6-D744-1847-142D-A0753E826957}"/>
              </a:ext>
            </a:extLst>
          </p:cNvPr>
          <p:cNvSpPr txBox="1"/>
          <p:nvPr/>
        </p:nvSpPr>
        <p:spPr>
          <a:xfrm>
            <a:off x="4793115" y="6073170"/>
            <a:ext cx="2103120" cy="1569660"/>
          </a:xfrm>
          <a:prstGeom prst="rect">
            <a:avLst/>
          </a:prstGeom>
          <a:noFill/>
        </p:spPr>
        <p:txBody>
          <a:bodyPr wrap="square" rtlCol="0">
            <a:spAutoFit/>
          </a:bodyPr>
          <a:lstStyle/>
          <a:p>
            <a:pPr algn="ctr"/>
            <a:r>
              <a:rPr lang="es-SV" sz="9600" dirty="0">
                <a:solidFill>
                  <a:schemeClr val="accent2">
                    <a:alpha val="30000"/>
                  </a:schemeClr>
                </a:solidFill>
                <a:latin typeface="Titan One" panose="02000000000000000000" pitchFamily="2" charset="0"/>
              </a:rPr>
              <a:t>02</a:t>
            </a:r>
          </a:p>
        </p:txBody>
      </p:sp>
      <p:sp>
        <p:nvSpPr>
          <p:cNvPr id="9" name="CuadroTexto 8">
            <a:extLst>
              <a:ext uri="{FF2B5EF4-FFF2-40B4-BE49-F238E27FC236}">
                <a16:creationId xmlns:a16="http://schemas.microsoft.com/office/drawing/2014/main" id="{ADF21B9F-E547-84B1-953A-66F192A11AA4}"/>
              </a:ext>
            </a:extLst>
          </p:cNvPr>
          <p:cNvSpPr txBox="1"/>
          <p:nvPr/>
        </p:nvSpPr>
        <p:spPr>
          <a:xfrm>
            <a:off x="6081723" y="5596116"/>
            <a:ext cx="5029200" cy="830997"/>
          </a:xfrm>
          <a:prstGeom prst="rect">
            <a:avLst/>
          </a:prstGeom>
          <a:noFill/>
        </p:spPr>
        <p:txBody>
          <a:bodyPr wrap="square" rtlCol="0" anchor="b">
            <a:spAutoFit/>
          </a:bodyPr>
          <a:lstStyle/>
          <a:p>
            <a:r>
              <a:rPr lang="ar-IQ" sz="4800" b="1" dirty="0" smtClean="0">
                <a:solidFill>
                  <a:schemeClr val="accent2"/>
                </a:solidFill>
                <a:latin typeface="Titan One" panose="02000000000000000000" pitchFamily="2" charset="0"/>
              </a:rPr>
              <a:t>سكر ثنائي </a:t>
            </a:r>
            <a:endParaRPr lang="es-SV" sz="4800" b="1" dirty="0">
              <a:solidFill>
                <a:schemeClr val="accent2"/>
              </a:solidFill>
              <a:latin typeface="Titan One" panose="02000000000000000000" pitchFamily="2" charset="0"/>
            </a:endParaRPr>
          </a:p>
        </p:txBody>
      </p:sp>
      <p:sp>
        <p:nvSpPr>
          <p:cNvPr id="10" name="CuadroTexto 9">
            <a:extLst>
              <a:ext uri="{FF2B5EF4-FFF2-40B4-BE49-F238E27FC236}">
                <a16:creationId xmlns:a16="http://schemas.microsoft.com/office/drawing/2014/main" id="{F55626EA-9FAE-AB4A-69E7-5D81D28F2212}"/>
              </a:ext>
            </a:extLst>
          </p:cNvPr>
          <p:cNvSpPr txBox="1"/>
          <p:nvPr/>
        </p:nvSpPr>
        <p:spPr>
          <a:xfrm>
            <a:off x="6081723" y="6427113"/>
            <a:ext cx="5029200" cy="2308324"/>
          </a:xfrm>
          <a:prstGeom prst="rect">
            <a:avLst/>
          </a:prstGeom>
          <a:noFill/>
        </p:spPr>
        <p:txBody>
          <a:bodyPr wrap="square" rtlCol="0">
            <a:spAutoFit/>
          </a:bodyPr>
          <a:lstStyle/>
          <a:p>
            <a:pPr rtl="1"/>
            <a:r>
              <a:rPr lang="ar-SA" dirty="0"/>
              <a:t>تتكون من اتحاد جزيئين من السكر الأحادي ومن أهمها (السكروز، واللاكتوز، والمالتوز)</a:t>
            </a:r>
            <a:r>
              <a:rPr lang="en-US" dirty="0"/>
              <a:t> .</a:t>
            </a:r>
          </a:p>
        </p:txBody>
      </p:sp>
      <p:sp>
        <p:nvSpPr>
          <p:cNvPr id="12" name="CuadroTexto 11">
            <a:extLst>
              <a:ext uri="{FF2B5EF4-FFF2-40B4-BE49-F238E27FC236}">
                <a16:creationId xmlns:a16="http://schemas.microsoft.com/office/drawing/2014/main" id="{F63C80AF-FE21-50AE-ADD6-C58848354B46}"/>
              </a:ext>
            </a:extLst>
          </p:cNvPr>
          <p:cNvSpPr txBox="1"/>
          <p:nvPr/>
        </p:nvSpPr>
        <p:spPr>
          <a:xfrm>
            <a:off x="4793115" y="10372850"/>
            <a:ext cx="2103120" cy="1569660"/>
          </a:xfrm>
          <a:prstGeom prst="rect">
            <a:avLst/>
          </a:prstGeom>
          <a:noFill/>
        </p:spPr>
        <p:txBody>
          <a:bodyPr wrap="square" rtlCol="0">
            <a:spAutoFit/>
          </a:bodyPr>
          <a:lstStyle/>
          <a:p>
            <a:pPr algn="ctr"/>
            <a:r>
              <a:rPr lang="es-SV" sz="9600" dirty="0">
                <a:solidFill>
                  <a:schemeClr val="accent3">
                    <a:alpha val="30000"/>
                  </a:schemeClr>
                </a:solidFill>
                <a:latin typeface="Titan One" panose="02000000000000000000" pitchFamily="2" charset="0"/>
              </a:rPr>
              <a:t>03</a:t>
            </a:r>
          </a:p>
        </p:txBody>
      </p:sp>
      <p:sp>
        <p:nvSpPr>
          <p:cNvPr id="13" name="CuadroTexto 12">
            <a:extLst>
              <a:ext uri="{FF2B5EF4-FFF2-40B4-BE49-F238E27FC236}">
                <a16:creationId xmlns:a16="http://schemas.microsoft.com/office/drawing/2014/main" id="{0EFF473A-4EBC-A46F-A657-65953F40AEB5}"/>
              </a:ext>
            </a:extLst>
          </p:cNvPr>
          <p:cNvSpPr txBox="1"/>
          <p:nvPr/>
        </p:nvSpPr>
        <p:spPr>
          <a:xfrm>
            <a:off x="6081723" y="9957352"/>
            <a:ext cx="5029200" cy="769441"/>
          </a:xfrm>
          <a:prstGeom prst="rect">
            <a:avLst/>
          </a:prstGeom>
          <a:noFill/>
        </p:spPr>
        <p:txBody>
          <a:bodyPr wrap="square" rtlCol="0" anchor="b">
            <a:spAutoFit/>
          </a:bodyPr>
          <a:lstStyle/>
          <a:p>
            <a:r>
              <a:rPr lang="ar-IQ" sz="4400" b="1" dirty="0" smtClean="0">
                <a:solidFill>
                  <a:schemeClr val="accent3"/>
                </a:solidFill>
                <a:latin typeface="Titan One" panose="02000000000000000000" pitchFamily="2" charset="0"/>
              </a:rPr>
              <a:t>سكر متعدد</a:t>
            </a:r>
            <a:endParaRPr lang="es-SV" sz="4400" b="1" dirty="0">
              <a:solidFill>
                <a:schemeClr val="accent3"/>
              </a:solidFill>
              <a:latin typeface="Titan One" panose="02000000000000000000" pitchFamily="2" charset="0"/>
            </a:endParaRPr>
          </a:p>
        </p:txBody>
      </p:sp>
      <p:sp>
        <p:nvSpPr>
          <p:cNvPr id="14" name="CuadroTexto 13">
            <a:extLst>
              <a:ext uri="{FF2B5EF4-FFF2-40B4-BE49-F238E27FC236}">
                <a16:creationId xmlns:a16="http://schemas.microsoft.com/office/drawing/2014/main" id="{CB79B6F1-ECC2-8CA3-6BB0-0D7094906564}"/>
              </a:ext>
            </a:extLst>
          </p:cNvPr>
          <p:cNvSpPr txBox="1"/>
          <p:nvPr/>
        </p:nvSpPr>
        <p:spPr>
          <a:xfrm>
            <a:off x="6081723" y="10726793"/>
            <a:ext cx="5029200" cy="2862322"/>
          </a:xfrm>
          <a:prstGeom prst="rect">
            <a:avLst/>
          </a:prstGeom>
          <a:noFill/>
        </p:spPr>
        <p:txBody>
          <a:bodyPr wrap="square" rtlCol="0">
            <a:spAutoFit/>
          </a:bodyPr>
          <a:lstStyle/>
          <a:p>
            <a:pPr rtl="1"/>
            <a:r>
              <a:rPr lang="ar-SA" dirty="0"/>
              <a:t>وتتكون من اتحاد عدد كبير من جزيئات السكريات الأحادية والثنائيةولابد من هضمها وامتصاصها وأهمها السليلوز والجلاكوجين</a:t>
            </a:r>
            <a:r>
              <a:rPr lang="en-US" dirty="0"/>
              <a:t>.</a:t>
            </a:r>
          </a:p>
        </p:txBody>
      </p:sp>
    </p:spTree>
    <p:extLst>
      <p:ext uri="{BB962C8B-B14F-4D97-AF65-F5344CB8AC3E}">
        <p14:creationId xmlns:p14="http://schemas.microsoft.com/office/powerpoint/2010/main" val="5401534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áfico 48">
            <a:extLst>
              <a:ext uri="{FF2B5EF4-FFF2-40B4-BE49-F238E27FC236}">
                <a16:creationId xmlns:a16="http://schemas.microsoft.com/office/drawing/2014/main" id="{51BE781F-E2A1-7A0C-56A3-EBC022884E64}"/>
              </a:ext>
            </a:extLst>
          </p:cNvPr>
          <p:cNvGrpSpPr/>
          <p:nvPr/>
        </p:nvGrpSpPr>
        <p:grpSpPr>
          <a:xfrm>
            <a:off x="0" y="4542715"/>
            <a:ext cx="7634432" cy="9622706"/>
            <a:chOff x="18239999" y="7047109"/>
            <a:chExt cx="4918081" cy="6198921"/>
          </a:xfrm>
          <a:solidFill>
            <a:schemeClr val="bg2">
              <a:alpha val="38000"/>
            </a:schemeClr>
          </a:solidFill>
        </p:grpSpPr>
        <p:sp>
          <p:nvSpPr>
            <p:cNvPr id="3" name="Forma libre 2">
              <a:extLst>
                <a:ext uri="{FF2B5EF4-FFF2-40B4-BE49-F238E27FC236}">
                  <a16:creationId xmlns:a16="http://schemas.microsoft.com/office/drawing/2014/main" id="{86CBD250-BF2D-323A-72F6-8ADAD234FBE2}"/>
                </a:ext>
              </a:extLst>
            </p:cNvPr>
            <p:cNvSpPr/>
            <p:nvPr/>
          </p:nvSpPr>
          <p:spPr>
            <a:xfrm>
              <a:off x="18239999" y="10464426"/>
              <a:ext cx="2528461" cy="2781604"/>
            </a:xfrm>
            <a:custGeom>
              <a:avLst/>
              <a:gdLst>
                <a:gd name="connsiteX0" fmla="*/ 1335038 w 2528461"/>
                <a:gd name="connsiteY0" fmla="*/ 792 h 2781604"/>
                <a:gd name="connsiteX1" fmla="*/ 111 w 2528461"/>
                <a:gd name="connsiteY1" fmla="*/ 1332932 h 2781604"/>
                <a:gd name="connsiteX2" fmla="*/ 1273769 w 2528461"/>
                <a:gd name="connsiteY2" fmla="*/ 2777994 h 2781604"/>
                <a:gd name="connsiteX3" fmla="*/ 1503020 w 2528461"/>
                <a:gd name="connsiteY3" fmla="*/ 2343494 h 2781604"/>
                <a:gd name="connsiteX4" fmla="*/ 2033744 w 2528461"/>
                <a:gd name="connsiteY4" fmla="*/ 2129517 h 2781604"/>
                <a:gd name="connsiteX5" fmla="*/ 2510504 w 2528461"/>
                <a:gd name="connsiteY5" fmla="*/ 1391439 h 2781604"/>
                <a:gd name="connsiteX6" fmla="*/ 1335038 w 2528461"/>
                <a:gd name="connsiteY6" fmla="*/ 383 h 2781604"/>
                <a:gd name="connsiteX7" fmla="*/ 1958274 w 2528461"/>
                <a:gd name="connsiteY7" fmla="*/ 1268289 h 2781604"/>
                <a:gd name="connsiteX8" fmla="*/ 1699810 w 2528461"/>
                <a:gd name="connsiteY8" fmla="*/ 1666786 h 2781604"/>
                <a:gd name="connsiteX9" fmla="*/ 1210472 w 2528461"/>
                <a:gd name="connsiteY9" fmla="*/ 1787890 h 2781604"/>
                <a:gd name="connsiteX10" fmla="*/ 1012465 w 2528461"/>
                <a:gd name="connsiteY10" fmla="*/ 2074693 h 2781604"/>
                <a:gd name="connsiteX11" fmla="*/ 637549 w 2528461"/>
                <a:gd name="connsiteY11" fmla="*/ 1452809 h 2781604"/>
                <a:gd name="connsiteX12" fmla="*/ 1247801 w 2528461"/>
                <a:gd name="connsiteY12" fmla="*/ 620221 h 2781604"/>
                <a:gd name="connsiteX13" fmla="*/ 1958680 w 2528461"/>
                <a:gd name="connsiteY13" fmla="*/ 1268289 h 27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8461" h="2781604">
                  <a:moveTo>
                    <a:pt x="1335038" y="792"/>
                  </a:moveTo>
                  <a:cubicBezTo>
                    <a:pt x="618073" y="-25802"/>
                    <a:pt x="9444" y="621448"/>
                    <a:pt x="111" y="1332932"/>
                  </a:cubicBezTo>
                  <a:cubicBezTo>
                    <a:pt x="-9221" y="2079193"/>
                    <a:pt x="569788" y="2659345"/>
                    <a:pt x="1273769" y="2777994"/>
                  </a:cubicBezTo>
                  <a:cubicBezTo>
                    <a:pt x="1513164" y="2818498"/>
                    <a:pt x="1621500" y="2508375"/>
                    <a:pt x="1503020" y="2343494"/>
                  </a:cubicBezTo>
                  <a:cubicBezTo>
                    <a:pt x="1696158" y="2322628"/>
                    <a:pt x="1894165" y="2229754"/>
                    <a:pt x="2033744" y="2129517"/>
                  </a:cubicBezTo>
                  <a:cubicBezTo>
                    <a:pt x="2278413" y="1953998"/>
                    <a:pt x="2454104" y="1689697"/>
                    <a:pt x="2510504" y="1391439"/>
                  </a:cubicBezTo>
                  <a:cubicBezTo>
                    <a:pt x="2643185" y="688546"/>
                    <a:pt x="2019543" y="25749"/>
                    <a:pt x="1335038" y="383"/>
                  </a:cubicBezTo>
                  <a:close/>
                  <a:moveTo>
                    <a:pt x="1958274" y="1268289"/>
                  </a:moveTo>
                  <a:cubicBezTo>
                    <a:pt x="1934741" y="1427852"/>
                    <a:pt x="1830056" y="1575958"/>
                    <a:pt x="1699810" y="1666786"/>
                  </a:cubicBezTo>
                  <a:cubicBezTo>
                    <a:pt x="1538320" y="1778889"/>
                    <a:pt x="1383323" y="1733884"/>
                    <a:pt x="1210472" y="1787890"/>
                  </a:cubicBezTo>
                  <a:cubicBezTo>
                    <a:pt x="1072922" y="1830440"/>
                    <a:pt x="998263" y="1954407"/>
                    <a:pt x="1012465" y="2074693"/>
                  </a:cubicBezTo>
                  <a:cubicBezTo>
                    <a:pt x="813240" y="1924949"/>
                    <a:pt x="665952" y="1708927"/>
                    <a:pt x="637549" y="1452809"/>
                  </a:cubicBezTo>
                  <a:cubicBezTo>
                    <a:pt x="596974" y="1087452"/>
                    <a:pt x="870857" y="666453"/>
                    <a:pt x="1247801" y="620221"/>
                  </a:cubicBezTo>
                  <a:cubicBezTo>
                    <a:pt x="1598777" y="576852"/>
                    <a:pt x="2015080" y="886567"/>
                    <a:pt x="1958680" y="126828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4" name="Forma libre 3">
              <a:extLst>
                <a:ext uri="{FF2B5EF4-FFF2-40B4-BE49-F238E27FC236}">
                  <a16:creationId xmlns:a16="http://schemas.microsoft.com/office/drawing/2014/main" id="{09FF8FE0-EC92-4B1E-631B-6B9DC702550F}"/>
                </a:ext>
              </a:extLst>
            </p:cNvPr>
            <p:cNvSpPr/>
            <p:nvPr/>
          </p:nvSpPr>
          <p:spPr>
            <a:xfrm>
              <a:off x="20657277" y="8060062"/>
              <a:ext cx="2306258" cy="2601888"/>
            </a:xfrm>
            <a:custGeom>
              <a:avLst/>
              <a:gdLst>
                <a:gd name="connsiteX0" fmla="*/ 976955 w 2306258"/>
                <a:gd name="connsiteY0" fmla="*/ 24813 h 2601888"/>
                <a:gd name="connsiteX1" fmla="*/ 6800 w 2306258"/>
                <a:gd name="connsiteY1" fmla="*/ 1388048 h 2601888"/>
                <a:gd name="connsiteX2" fmla="*/ 1343350 w 2306258"/>
                <a:gd name="connsiteY2" fmla="*/ 2601540 h 2601888"/>
                <a:gd name="connsiteX3" fmla="*/ 1491450 w 2306258"/>
                <a:gd name="connsiteY3" fmla="*/ 2194452 h 2601888"/>
                <a:gd name="connsiteX4" fmla="*/ 2297681 w 2306258"/>
                <a:gd name="connsiteY4" fmla="*/ 987915 h 2601888"/>
                <a:gd name="connsiteX5" fmla="*/ 976550 w 2306258"/>
                <a:gd name="connsiteY5" fmla="*/ 24404 h 2601888"/>
                <a:gd name="connsiteX6" fmla="*/ 1166848 w 2306258"/>
                <a:gd name="connsiteY6" fmla="*/ 1741949 h 2601888"/>
                <a:gd name="connsiteX7" fmla="*/ 984259 w 2306258"/>
                <a:gd name="connsiteY7" fmla="*/ 1966564 h 2601888"/>
                <a:gd name="connsiteX8" fmla="*/ 614212 w 2306258"/>
                <a:gd name="connsiteY8" fmla="*/ 1460465 h 2601888"/>
                <a:gd name="connsiteX9" fmla="*/ 1008198 w 2306258"/>
                <a:gd name="connsiteY9" fmla="*/ 634014 h 2601888"/>
                <a:gd name="connsiteX10" fmla="*/ 1755595 w 2306258"/>
                <a:gd name="connsiteY10" fmla="*/ 1005508 h 2601888"/>
                <a:gd name="connsiteX11" fmla="*/ 1166848 w 2306258"/>
                <a:gd name="connsiteY11" fmla="*/ 1741949 h 26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6258" h="2601888">
                  <a:moveTo>
                    <a:pt x="976955" y="24813"/>
                  </a:moveTo>
                  <a:cubicBezTo>
                    <a:pt x="374818" y="158191"/>
                    <a:pt x="-60149" y="772301"/>
                    <a:pt x="6800" y="1388048"/>
                  </a:cubicBezTo>
                  <a:cubicBezTo>
                    <a:pt x="80647" y="2063528"/>
                    <a:pt x="691711" y="2565127"/>
                    <a:pt x="1343350" y="2601540"/>
                  </a:cubicBezTo>
                  <a:cubicBezTo>
                    <a:pt x="1560834" y="2613814"/>
                    <a:pt x="1661055" y="2298372"/>
                    <a:pt x="1491450" y="2194452"/>
                  </a:cubicBezTo>
                  <a:cubicBezTo>
                    <a:pt x="1999047" y="2075393"/>
                    <a:pt x="2367876" y="1514471"/>
                    <a:pt x="2297681" y="987915"/>
                  </a:cubicBezTo>
                  <a:cubicBezTo>
                    <a:pt x="2213284" y="355803"/>
                    <a:pt x="1603032" y="-114292"/>
                    <a:pt x="976550" y="24404"/>
                  </a:cubicBezTo>
                  <a:close/>
                  <a:moveTo>
                    <a:pt x="1166848" y="1741949"/>
                  </a:moveTo>
                  <a:cubicBezTo>
                    <a:pt x="1043905" y="1768952"/>
                    <a:pt x="985476" y="1866735"/>
                    <a:pt x="984259" y="1966564"/>
                  </a:cubicBezTo>
                  <a:cubicBezTo>
                    <a:pt x="809785" y="1841369"/>
                    <a:pt x="670612" y="1669532"/>
                    <a:pt x="614212" y="1460465"/>
                  </a:cubicBezTo>
                  <a:cubicBezTo>
                    <a:pt x="522918" y="1123748"/>
                    <a:pt x="696175" y="781302"/>
                    <a:pt x="1008198" y="634014"/>
                  </a:cubicBezTo>
                  <a:cubicBezTo>
                    <a:pt x="1319816" y="486726"/>
                    <a:pt x="1663895" y="677791"/>
                    <a:pt x="1755595" y="1005508"/>
                  </a:cubicBezTo>
                  <a:cubicBezTo>
                    <a:pt x="1867177" y="1404414"/>
                    <a:pt x="1506057" y="1667896"/>
                    <a:pt x="1166848" y="174194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 name="Forma libre 4">
              <a:extLst>
                <a:ext uri="{FF2B5EF4-FFF2-40B4-BE49-F238E27FC236}">
                  <a16:creationId xmlns:a16="http://schemas.microsoft.com/office/drawing/2014/main" id="{27AE1E95-502D-509F-AD66-B766D9A85C66}"/>
                </a:ext>
              </a:extLst>
            </p:cNvPr>
            <p:cNvSpPr/>
            <p:nvPr/>
          </p:nvSpPr>
          <p:spPr>
            <a:xfrm>
              <a:off x="21290762" y="11246879"/>
              <a:ext cx="1867318" cy="1897785"/>
            </a:xfrm>
            <a:custGeom>
              <a:avLst/>
              <a:gdLst>
                <a:gd name="connsiteX0" fmla="*/ 1615100 w 1867318"/>
                <a:gd name="connsiteY0" fmla="*/ 322183 h 1897785"/>
                <a:gd name="connsiteX1" fmla="*/ 419347 w 1867318"/>
                <a:gd name="connsiteY1" fmla="*/ 153210 h 1897785"/>
                <a:gd name="connsiteX2" fmla="*/ 83383 w 1867318"/>
                <a:gd name="connsiteY2" fmla="*/ 1337244 h 1897785"/>
                <a:gd name="connsiteX3" fmla="*/ 528900 w 1867318"/>
                <a:gd name="connsiteY3" fmla="*/ 1181773 h 1897785"/>
                <a:gd name="connsiteX4" fmla="*/ 1238968 w 1867318"/>
                <a:gd name="connsiteY4" fmla="*/ 700222 h 1897785"/>
                <a:gd name="connsiteX5" fmla="*/ 1235316 w 1867318"/>
                <a:gd name="connsiteY5" fmla="*/ 1190774 h 1897785"/>
                <a:gd name="connsiteX6" fmla="*/ 694853 w 1867318"/>
                <a:gd name="connsiteY6" fmla="*/ 1340926 h 1897785"/>
                <a:gd name="connsiteX7" fmla="*/ 539855 w 1867318"/>
                <a:gd name="connsiteY7" fmla="*/ 1799566 h 1897785"/>
                <a:gd name="connsiteX8" fmla="*/ 1680832 w 1867318"/>
                <a:gd name="connsiteY8" fmla="*/ 1508671 h 1897785"/>
                <a:gd name="connsiteX9" fmla="*/ 1615100 w 1867318"/>
                <a:gd name="connsiteY9" fmla="*/ 321773 h 189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318" h="1897785">
                  <a:moveTo>
                    <a:pt x="1615100" y="322183"/>
                  </a:moveTo>
                  <a:cubicBezTo>
                    <a:pt x="1306728" y="-15353"/>
                    <a:pt x="803189" y="-113954"/>
                    <a:pt x="419347" y="153210"/>
                  </a:cubicBezTo>
                  <a:cubicBezTo>
                    <a:pt x="41185" y="416692"/>
                    <a:pt x="-108132" y="915427"/>
                    <a:pt x="83383" y="1337244"/>
                  </a:cubicBezTo>
                  <a:cubicBezTo>
                    <a:pt x="192531" y="1577406"/>
                    <a:pt x="612891" y="1442392"/>
                    <a:pt x="528900" y="1181773"/>
                  </a:cubicBezTo>
                  <a:cubicBezTo>
                    <a:pt x="384046" y="732135"/>
                    <a:pt x="892049" y="258358"/>
                    <a:pt x="1238968" y="700222"/>
                  </a:cubicBezTo>
                  <a:cubicBezTo>
                    <a:pt x="1358259" y="852420"/>
                    <a:pt x="1365968" y="1043486"/>
                    <a:pt x="1235316" y="1190774"/>
                  </a:cubicBezTo>
                  <a:cubicBezTo>
                    <a:pt x="1096548" y="1347064"/>
                    <a:pt x="889208" y="1369157"/>
                    <a:pt x="694853" y="1340926"/>
                  </a:cubicBezTo>
                  <a:cubicBezTo>
                    <a:pt x="455864" y="1306559"/>
                    <a:pt x="321560" y="1682962"/>
                    <a:pt x="539855" y="1799566"/>
                  </a:cubicBezTo>
                  <a:cubicBezTo>
                    <a:pt x="939928" y="2013543"/>
                    <a:pt x="1406543" y="1860527"/>
                    <a:pt x="1680832" y="1508671"/>
                  </a:cubicBezTo>
                  <a:cubicBezTo>
                    <a:pt x="1959585" y="1151088"/>
                    <a:pt x="1916169" y="651126"/>
                    <a:pt x="1615100" y="321773"/>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6" name="Forma libre 5">
              <a:extLst>
                <a:ext uri="{FF2B5EF4-FFF2-40B4-BE49-F238E27FC236}">
                  <a16:creationId xmlns:a16="http://schemas.microsoft.com/office/drawing/2014/main" id="{1A7644A1-AB66-8D91-DFA4-0C260686073B}"/>
                </a:ext>
              </a:extLst>
            </p:cNvPr>
            <p:cNvSpPr/>
            <p:nvPr/>
          </p:nvSpPr>
          <p:spPr>
            <a:xfrm>
              <a:off x="18593228" y="8826459"/>
              <a:ext cx="621677" cy="568515"/>
            </a:xfrm>
            <a:custGeom>
              <a:avLst/>
              <a:gdLst>
                <a:gd name="connsiteX0" fmla="*/ 556175 w 621677"/>
                <a:gd name="connsiteY0" fmla="*/ 95505 h 568515"/>
                <a:gd name="connsiteX1" fmla="*/ 477053 w 621677"/>
                <a:gd name="connsiteY1" fmla="*/ 37408 h 568515"/>
                <a:gd name="connsiteX2" fmla="*/ 382107 w 621677"/>
                <a:gd name="connsiteY2" fmla="*/ 9178 h 568515"/>
                <a:gd name="connsiteX3" fmla="*/ 352081 w 621677"/>
                <a:gd name="connsiteY3" fmla="*/ 10814 h 568515"/>
                <a:gd name="connsiteX4" fmla="*/ 227921 w 621677"/>
                <a:gd name="connsiteY4" fmla="*/ 6314 h 568515"/>
                <a:gd name="connsiteX5" fmla="*/ 49389 w 621677"/>
                <a:gd name="connsiteY5" fmla="*/ 127418 h 568515"/>
                <a:gd name="connsiteX6" fmla="*/ 46549 w 621677"/>
                <a:gd name="connsiteY6" fmla="*/ 133145 h 568515"/>
                <a:gd name="connsiteX7" fmla="*/ 8408 w 621677"/>
                <a:gd name="connsiteY7" fmla="*/ 231747 h 568515"/>
                <a:gd name="connsiteX8" fmla="*/ 5974 w 621677"/>
                <a:gd name="connsiteY8" fmla="*/ 340986 h 568515"/>
                <a:gd name="connsiteX9" fmla="*/ 29913 w 621677"/>
                <a:gd name="connsiteY9" fmla="*/ 410948 h 568515"/>
                <a:gd name="connsiteX10" fmla="*/ 122831 w 621677"/>
                <a:gd name="connsiteY10" fmla="*/ 516504 h 568515"/>
                <a:gd name="connsiteX11" fmla="*/ 127700 w 621677"/>
                <a:gd name="connsiteY11" fmla="*/ 520595 h 568515"/>
                <a:gd name="connsiteX12" fmla="*/ 227921 w 621677"/>
                <a:gd name="connsiteY12" fmla="*/ 559872 h 568515"/>
                <a:gd name="connsiteX13" fmla="*/ 339097 w 621677"/>
                <a:gd name="connsiteY13" fmla="*/ 562327 h 568515"/>
                <a:gd name="connsiteX14" fmla="*/ 410509 w 621677"/>
                <a:gd name="connsiteY14" fmla="*/ 537370 h 568515"/>
                <a:gd name="connsiteX15" fmla="*/ 455142 w 621677"/>
                <a:gd name="connsiteY15" fmla="*/ 508321 h 568515"/>
                <a:gd name="connsiteX16" fmla="*/ 479893 w 621677"/>
                <a:gd name="connsiteY16" fmla="*/ 499320 h 568515"/>
                <a:gd name="connsiteX17" fmla="*/ 535076 w 621677"/>
                <a:gd name="connsiteY17" fmla="*/ 461680 h 568515"/>
                <a:gd name="connsiteX18" fmla="*/ 592692 w 621677"/>
                <a:gd name="connsiteY18" fmla="*/ 381899 h 568515"/>
                <a:gd name="connsiteX19" fmla="*/ 616226 w 621677"/>
                <a:gd name="connsiteY19" fmla="*/ 217018 h 568515"/>
                <a:gd name="connsiteX20" fmla="*/ 556175 w 621677"/>
                <a:gd name="connsiteY20" fmla="*/ 95914 h 5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1677" h="568515">
                  <a:moveTo>
                    <a:pt x="556175" y="95505"/>
                  </a:moveTo>
                  <a:cubicBezTo>
                    <a:pt x="534264" y="69320"/>
                    <a:pt x="507890" y="49682"/>
                    <a:pt x="477053" y="37408"/>
                  </a:cubicBezTo>
                  <a:cubicBezTo>
                    <a:pt x="448244" y="19815"/>
                    <a:pt x="416596" y="10405"/>
                    <a:pt x="382107" y="9178"/>
                  </a:cubicBezTo>
                  <a:cubicBezTo>
                    <a:pt x="371963" y="9587"/>
                    <a:pt x="362225" y="10405"/>
                    <a:pt x="352081" y="10814"/>
                  </a:cubicBezTo>
                  <a:cubicBezTo>
                    <a:pt x="311911" y="-641"/>
                    <a:pt x="269307" y="-4324"/>
                    <a:pt x="227921" y="6314"/>
                  </a:cubicBezTo>
                  <a:cubicBezTo>
                    <a:pt x="159754" y="23497"/>
                    <a:pt x="83878" y="61956"/>
                    <a:pt x="49389" y="127418"/>
                  </a:cubicBezTo>
                  <a:cubicBezTo>
                    <a:pt x="48578" y="129463"/>
                    <a:pt x="47361" y="131100"/>
                    <a:pt x="46549" y="133145"/>
                  </a:cubicBezTo>
                  <a:cubicBezTo>
                    <a:pt x="25044" y="163012"/>
                    <a:pt x="12466" y="195743"/>
                    <a:pt x="8408" y="231747"/>
                  </a:cubicBezTo>
                  <a:cubicBezTo>
                    <a:pt x="-2141" y="267341"/>
                    <a:pt x="-2547" y="303754"/>
                    <a:pt x="5974" y="340986"/>
                  </a:cubicBezTo>
                  <a:cubicBezTo>
                    <a:pt x="14089" y="364306"/>
                    <a:pt x="21798" y="387627"/>
                    <a:pt x="29913" y="410948"/>
                  </a:cubicBezTo>
                  <a:cubicBezTo>
                    <a:pt x="51824" y="454316"/>
                    <a:pt x="82661" y="489501"/>
                    <a:pt x="122831" y="516504"/>
                  </a:cubicBezTo>
                  <a:cubicBezTo>
                    <a:pt x="124454" y="517732"/>
                    <a:pt x="126077" y="519368"/>
                    <a:pt x="127700" y="520595"/>
                  </a:cubicBezTo>
                  <a:cubicBezTo>
                    <a:pt x="158131" y="542689"/>
                    <a:pt x="191403" y="555781"/>
                    <a:pt x="227921" y="559872"/>
                  </a:cubicBezTo>
                  <a:cubicBezTo>
                    <a:pt x="264438" y="570510"/>
                    <a:pt x="301362" y="571328"/>
                    <a:pt x="339097" y="562327"/>
                  </a:cubicBezTo>
                  <a:lnTo>
                    <a:pt x="410509" y="537370"/>
                  </a:lnTo>
                  <a:cubicBezTo>
                    <a:pt x="426740" y="529187"/>
                    <a:pt x="441347" y="518959"/>
                    <a:pt x="455142" y="508321"/>
                  </a:cubicBezTo>
                  <a:cubicBezTo>
                    <a:pt x="463257" y="505457"/>
                    <a:pt x="471778" y="502184"/>
                    <a:pt x="479893" y="499320"/>
                  </a:cubicBezTo>
                  <a:cubicBezTo>
                    <a:pt x="498152" y="486637"/>
                    <a:pt x="516411" y="473954"/>
                    <a:pt x="535076" y="461680"/>
                  </a:cubicBezTo>
                  <a:cubicBezTo>
                    <a:pt x="561450" y="439587"/>
                    <a:pt x="580520" y="412993"/>
                    <a:pt x="592692" y="381899"/>
                  </a:cubicBezTo>
                  <a:cubicBezTo>
                    <a:pt x="617038" y="332394"/>
                    <a:pt x="629616" y="272251"/>
                    <a:pt x="616226" y="217018"/>
                  </a:cubicBezTo>
                  <a:cubicBezTo>
                    <a:pt x="605271" y="172422"/>
                    <a:pt x="584983" y="131509"/>
                    <a:pt x="556175" y="95914"/>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7" name="Forma libre 6">
              <a:extLst>
                <a:ext uri="{FF2B5EF4-FFF2-40B4-BE49-F238E27FC236}">
                  <a16:creationId xmlns:a16="http://schemas.microsoft.com/office/drawing/2014/main" id="{359CB1C0-CA90-752F-75DD-334D5936E025}"/>
                </a:ext>
              </a:extLst>
            </p:cNvPr>
            <p:cNvSpPr/>
            <p:nvPr/>
          </p:nvSpPr>
          <p:spPr>
            <a:xfrm>
              <a:off x="19822295" y="7550282"/>
              <a:ext cx="623664" cy="559777"/>
            </a:xfrm>
            <a:custGeom>
              <a:avLst/>
              <a:gdLst>
                <a:gd name="connsiteX0" fmla="*/ 558567 w 623664"/>
                <a:gd name="connsiteY0" fmla="*/ 90274 h 559777"/>
                <a:gd name="connsiteX1" fmla="*/ 479446 w 623664"/>
                <a:gd name="connsiteY1" fmla="*/ 32177 h 559777"/>
                <a:gd name="connsiteX2" fmla="*/ 384500 w 623664"/>
                <a:gd name="connsiteY2" fmla="*/ 3947 h 559777"/>
                <a:gd name="connsiteX3" fmla="*/ 344330 w 623664"/>
                <a:gd name="connsiteY3" fmla="*/ 6402 h 559777"/>
                <a:gd name="connsiteX4" fmla="*/ 231125 w 623664"/>
                <a:gd name="connsiteY4" fmla="*/ 5583 h 559777"/>
                <a:gd name="connsiteX5" fmla="*/ 222198 w 623664"/>
                <a:gd name="connsiteY5" fmla="*/ 8038 h 559777"/>
                <a:gd name="connsiteX6" fmla="*/ 46507 w 623664"/>
                <a:gd name="connsiteY6" fmla="*/ 127096 h 559777"/>
                <a:gd name="connsiteX7" fmla="*/ 5932 w 623664"/>
                <a:gd name="connsiteY7" fmla="*/ 336164 h 559777"/>
                <a:gd name="connsiteX8" fmla="*/ 124006 w 623664"/>
                <a:gd name="connsiteY8" fmla="*/ 513319 h 559777"/>
                <a:gd name="connsiteX9" fmla="*/ 187304 w 623664"/>
                <a:gd name="connsiteY9" fmla="*/ 544822 h 559777"/>
                <a:gd name="connsiteX10" fmla="*/ 331346 w 623664"/>
                <a:gd name="connsiteY10" fmla="*/ 554232 h 559777"/>
                <a:gd name="connsiteX11" fmla="*/ 340273 w 623664"/>
                <a:gd name="connsiteY11" fmla="*/ 553005 h 559777"/>
                <a:gd name="connsiteX12" fmla="*/ 444145 w 623664"/>
                <a:gd name="connsiteY12" fmla="*/ 508000 h 559777"/>
                <a:gd name="connsiteX13" fmla="*/ 481880 w 623664"/>
                <a:gd name="connsiteY13" fmla="*/ 494499 h 559777"/>
                <a:gd name="connsiteX14" fmla="*/ 537063 w 623664"/>
                <a:gd name="connsiteY14" fmla="*/ 456858 h 559777"/>
                <a:gd name="connsiteX15" fmla="*/ 594680 w 623664"/>
                <a:gd name="connsiteY15" fmla="*/ 377077 h 559777"/>
                <a:gd name="connsiteX16" fmla="*/ 618213 w 623664"/>
                <a:gd name="connsiteY16" fmla="*/ 212196 h 559777"/>
                <a:gd name="connsiteX17" fmla="*/ 558162 w 623664"/>
                <a:gd name="connsiteY17" fmla="*/ 91092 h 5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3664" h="559777">
                  <a:moveTo>
                    <a:pt x="558567" y="90274"/>
                  </a:moveTo>
                  <a:cubicBezTo>
                    <a:pt x="536657" y="63680"/>
                    <a:pt x="510283" y="44451"/>
                    <a:pt x="479446" y="32177"/>
                  </a:cubicBezTo>
                  <a:cubicBezTo>
                    <a:pt x="450637" y="14584"/>
                    <a:pt x="418989" y="5174"/>
                    <a:pt x="384500" y="3947"/>
                  </a:cubicBezTo>
                  <a:cubicBezTo>
                    <a:pt x="371110" y="4765"/>
                    <a:pt x="357720" y="5583"/>
                    <a:pt x="344330" y="6402"/>
                  </a:cubicBezTo>
                  <a:cubicBezTo>
                    <a:pt x="307001" y="-1781"/>
                    <a:pt x="269672" y="-2190"/>
                    <a:pt x="231125" y="5583"/>
                  </a:cubicBezTo>
                  <a:cubicBezTo>
                    <a:pt x="228285" y="6402"/>
                    <a:pt x="225444" y="7220"/>
                    <a:pt x="222198" y="8038"/>
                  </a:cubicBezTo>
                  <a:cubicBezTo>
                    <a:pt x="150786" y="27267"/>
                    <a:pt x="88300" y="63680"/>
                    <a:pt x="46507" y="127096"/>
                  </a:cubicBezTo>
                  <a:cubicBezTo>
                    <a:pt x="9178" y="183966"/>
                    <a:pt x="-10704" y="269066"/>
                    <a:pt x="5932" y="336164"/>
                  </a:cubicBezTo>
                  <a:cubicBezTo>
                    <a:pt x="23380" y="406126"/>
                    <a:pt x="60709" y="474860"/>
                    <a:pt x="124006" y="513319"/>
                  </a:cubicBezTo>
                  <a:lnTo>
                    <a:pt x="187304" y="544822"/>
                  </a:lnTo>
                  <a:cubicBezTo>
                    <a:pt x="234371" y="560778"/>
                    <a:pt x="282656" y="564051"/>
                    <a:pt x="331346" y="554232"/>
                  </a:cubicBezTo>
                  <a:cubicBezTo>
                    <a:pt x="334186" y="554232"/>
                    <a:pt x="337432" y="553414"/>
                    <a:pt x="340273" y="553005"/>
                  </a:cubicBezTo>
                  <a:cubicBezTo>
                    <a:pt x="378413" y="545231"/>
                    <a:pt x="412902" y="530093"/>
                    <a:pt x="444145" y="508000"/>
                  </a:cubicBezTo>
                  <a:cubicBezTo>
                    <a:pt x="456724" y="503500"/>
                    <a:pt x="469302" y="498999"/>
                    <a:pt x="481880" y="494499"/>
                  </a:cubicBezTo>
                  <a:cubicBezTo>
                    <a:pt x="500139" y="481815"/>
                    <a:pt x="518398" y="469132"/>
                    <a:pt x="537063" y="456858"/>
                  </a:cubicBezTo>
                  <a:cubicBezTo>
                    <a:pt x="563437" y="434765"/>
                    <a:pt x="582507" y="408171"/>
                    <a:pt x="594680" y="377077"/>
                  </a:cubicBezTo>
                  <a:cubicBezTo>
                    <a:pt x="619025" y="327572"/>
                    <a:pt x="631603" y="267429"/>
                    <a:pt x="618213" y="212196"/>
                  </a:cubicBezTo>
                  <a:cubicBezTo>
                    <a:pt x="607258" y="167600"/>
                    <a:pt x="586970" y="126687"/>
                    <a:pt x="558162" y="91092"/>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8" name="Forma libre 7">
              <a:extLst>
                <a:ext uri="{FF2B5EF4-FFF2-40B4-BE49-F238E27FC236}">
                  <a16:creationId xmlns:a16="http://schemas.microsoft.com/office/drawing/2014/main" id="{C91E12FF-9157-BC81-4C14-ED503E064962}"/>
                </a:ext>
              </a:extLst>
            </p:cNvPr>
            <p:cNvSpPr/>
            <p:nvPr/>
          </p:nvSpPr>
          <p:spPr>
            <a:xfrm>
              <a:off x="18353198" y="7047109"/>
              <a:ext cx="556757" cy="491006"/>
            </a:xfrm>
            <a:custGeom>
              <a:avLst/>
              <a:gdLst>
                <a:gd name="connsiteX0" fmla="*/ 349065 w 556757"/>
                <a:gd name="connsiteY0" fmla="*/ 3476 h 491006"/>
                <a:gd name="connsiteX1" fmla="*/ 261422 w 556757"/>
                <a:gd name="connsiteY1" fmla="*/ 202 h 491006"/>
                <a:gd name="connsiteX2" fmla="*/ 40693 w 556757"/>
                <a:gd name="connsiteY2" fmla="*/ 109441 h 491006"/>
                <a:gd name="connsiteX3" fmla="*/ 4581 w 556757"/>
                <a:gd name="connsiteY3" fmla="*/ 294370 h 491006"/>
                <a:gd name="connsiteX4" fmla="*/ 108859 w 556757"/>
                <a:gd name="connsiteY4" fmla="*/ 450659 h 491006"/>
                <a:gd name="connsiteX5" fmla="*/ 354340 w 556757"/>
                <a:gd name="connsiteY5" fmla="*/ 465388 h 491006"/>
                <a:gd name="connsiteX6" fmla="*/ 433867 w 556757"/>
                <a:gd name="connsiteY6" fmla="*/ 428157 h 491006"/>
                <a:gd name="connsiteX7" fmla="*/ 531654 w 556757"/>
                <a:gd name="connsiteY7" fmla="*/ 326282 h 491006"/>
                <a:gd name="connsiteX8" fmla="*/ 551941 w 556757"/>
                <a:gd name="connsiteY8" fmla="*/ 183085 h 491006"/>
                <a:gd name="connsiteX9" fmla="*/ 349065 w 556757"/>
                <a:gd name="connsiteY9" fmla="*/ 3476 h 49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757" h="491006">
                  <a:moveTo>
                    <a:pt x="349065" y="3476"/>
                  </a:moveTo>
                  <a:cubicBezTo>
                    <a:pt x="319851" y="2248"/>
                    <a:pt x="290637" y="1430"/>
                    <a:pt x="261422" y="202"/>
                  </a:cubicBezTo>
                  <a:cubicBezTo>
                    <a:pt x="176214" y="-3071"/>
                    <a:pt x="86137" y="33342"/>
                    <a:pt x="40693" y="109441"/>
                  </a:cubicBezTo>
                  <a:cubicBezTo>
                    <a:pt x="7015" y="165493"/>
                    <a:pt x="-8403" y="228908"/>
                    <a:pt x="4581" y="294370"/>
                  </a:cubicBezTo>
                  <a:cubicBezTo>
                    <a:pt x="16753" y="356149"/>
                    <a:pt x="56517" y="415883"/>
                    <a:pt x="108859" y="450659"/>
                  </a:cubicBezTo>
                  <a:cubicBezTo>
                    <a:pt x="183112" y="500573"/>
                    <a:pt x="274407" y="502619"/>
                    <a:pt x="354340" y="465388"/>
                  </a:cubicBezTo>
                  <a:cubicBezTo>
                    <a:pt x="380714" y="453114"/>
                    <a:pt x="407493" y="440431"/>
                    <a:pt x="433867" y="428157"/>
                  </a:cubicBezTo>
                  <a:cubicBezTo>
                    <a:pt x="477283" y="407700"/>
                    <a:pt x="510960" y="368423"/>
                    <a:pt x="531654" y="326282"/>
                  </a:cubicBezTo>
                  <a:cubicBezTo>
                    <a:pt x="552753" y="283323"/>
                    <a:pt x="563708" y="230954"/>
                    <a:pt x="551941" y="183085"/>
                  </a:cubicBezTo>
                  <a:cubicBezTo>
                    <a:pt x="528814" y="88985"/>
                    <a:pt x="449692" y="7158"/>
                    <a:pt x="349065" y="3476"/>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grpSp>
      <p:sp>
        <p:nvSpPr>
          <p:cNvPr id="9" name="Gráfico 18">
            <a:extLst>
              <a:ext uri="{FF2B5EF4-FFF2-40B4-BE49-F238E27FC236}">
                <a16:creationId xmlns:a16="http://schemas.microsoft.com/office/drawing/2014/main" id="{498C893D-1551-4D49-693A-F07FA3E5C425}"/>
              </a:ext>
            </a:extLst>
          </p:cNvPr>
          <p:cNvSpPr/>
          <p:nvPr/>
        </p:nvSpPr>
        <p:spPr>
          <a:xfrm>
            <a:off x="20334897" y="762000"/>
            <a:ext cx="4042753" cy="4562639"/>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accent3">
              <a:lumMod val="40000"/>
              <a:lumOff val="60000"/>
            </a:schemeClr>
          </a:solidFill>
          <a:ln w="9486" cap="flat">
            <a:noFill/>
            <a:prstDash val="solid"/>
            <a:miter/>
          </a:ln>
        </p:spPr>
        <p:txBody>
          <a:bodyPr rtlCol="0" anchor="ctr"/>
          <a:lstStyle/>
          <a:p>
            <a:endParaRPr lang="es-SV">
              <a:latin typeface="Lato Light" panose="020F0302020204030203" pitchFamily="34" charset="0"/>
            </a:endParaRPr>
          </a:p>
        </p:txBody>
      </p:sp>
      <p:grpSp>
        <p:nvGrpSpPr>
          <p:cNvPr id="10" name="Grupo 9">
            <a:extLst>
              <a:ext uri="{FF2B5EF4-FFF2-40B4-BE49-F238E27FC236}">
                <a16:creationId xmlns:a16="http://schemas.microsoft.com/office/drawing/2014/main" id="{7F11A690-BA97-9ADA-ADC8-7825F19AFAEE}"/>
              </a:ext>
            </a:extLst>
          </p:cNvPr>
          <p:cNvGrpSpPr/>
          <p:nvPr/>
        </p:nvGrpSpPr>
        <p:grpSpPr>
          <a:xfrm>
            <a:off x="16076268" y="6084439"/>
            <a:ext cx="7099047" cy="7261438"/>
            <a:chOff x="1109288" y="474350"/>
            <a:chExt cx="4643576" cy="4749798"/>
          </a:xfrm>
        </p:grpSpPr>
        <p:sp>
          <p:nvSpPr>
            <p:cNvPr id="11" name="Forma libre 10">
              <a:extLst>
                <a:ext uri="{FF2B5EF4-FFF2-40B4-BE49-F238E27FC236}">
                  <a16:creationId xmlns:a16="http://schemas.microsoft.com/office/drawing/2014/main" id="{EE225989-2CEA-3C7E-26A1-D893A08F4EA1}"/>
                </a:ext>
              </a:extLst>
            </p:cNvPr>
            <p:cNvSpPr/>
            <p:nvPr/>
          </p:nvSpPr>
          <p:spPr>
            <a:xfrm>
              <a:off x="1198497" y="1900650"/>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5"/>
            </a:solidFill>
            <a:ln w="9525" cap="flat">
              <a:noFill/>
              <a:prstDash val="solid"/>
              <a:miter/>
            </a:ln>
          </p:spPr>
          <p:txBody>
            <a:bodyPr rtlCol="0" anchor="ctr"/>
            <a:lstStyle/>
            <a:p>
              <a:endParaRPr lang="es-SV">
                <a:latin typeface="Lato Light" panose="020F0302020204030203" pitchFamily="34" charset="0"/>
              </a:endParaRPr>
            </a:p>
          </p:txBody>
        </p:sp>
        <p:sp>
          <p:nvSpPr>
            <p:cNvPr id="12" name="Forma libre 11">
              <a:extLst>
                <a:ext uri="{FF2B5EF4-FFF2-40B4-BE49-F238E27FC236}">
                  <a16:creationId xmlns:a16="http://schemas.microsoft.com/office/drawing/2014/main" id="{310A8917-7CC7-C07A-8DED-EB2697B515D7}"/>
                </a:ext>
              </a:extLst>
            </p:cNvPr>
            <p:cNvSpPr/>
            <p:nvPr/>
          </p:nvSpPr>
          <p:spPr>
            <a:xfrm>
              <a:off x="1109288" y="1824150"/>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5">
                <a:lumMod val="50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13" name="Forma libre 12">
              <a:extLst>
                <a:ext uri="{FF2B5EF4-FFF2-40B4-BE49-F238E27FC236}">
                  <a16:creationId xmlns:a16="http://schemas.microsoft.com/office/drawing/2014/main" id="{52D9076A-31AA-F7AF-9350-D3CA67B2D39C}"/>
                </a:ext>
              </a:extLst>
            </p:cNvPr>
            <p:cNvSpPr/>
            <p:nvPr/>
          </p:nvSpPr>
          <p:spPr>
            <a:xfrm>
              <a:off x="3426779" y="474350"/>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tx2"/>
            </a:solidFill>
            <a:ln w="9525" cap="flat">
              <a:noFill/>
              <a:prstDash val="solid"/>
              <a:miter/>
            </a:ln>
          </p:spPr>
          <p:txBody>
            <a:bodyPr rtlCol="0" anchor="ctr"/>
            <a:lstStyle/>
            <a:p>
              <a:endParaRPr lang="es-SV" dirty="0">
                <a:latin typeface="Lato Light" panose="020F0302020204030203" pitchFamily="34" charset="0"/>
              </a:endParaRPr>
            </a:p>
          </p:txBody>
        </p:sp>
      </p:grpSp>
      <p:sp>
        <p:nvSpPr>
          <p:cNvPr id="14" name="CuadroTexto 13">
            <a:extLst>
              <a:ext uri="{FF2B5EF4-FFF2-40B4-BE49-F238E27FC236}">
                <a16:creationId xmlns:a16="http://schemas.microsoft.com/office/drawing/2014/main" id="{C3980979-D358-401A-FF2A-6579D5B33002}"/>
              </a:ext>
            </a:extLst>
          </p:cNvPr>
          <p:cNvSpPr txBox="1"/>
          <p:nvPr/>
        </p:nvSpPr>
        <p:spPr>
          <a:xfrm>
            <a:off x="6478283" y="2523157"/>
            <a:ext cx="10802686" cy="2400657"/>
          </a:xfrm>
          <a:prstGeom prst="rect">
            <a:avLst/>
          </a:prstGeom>
          <a:noFill/>
        </p:spPr>
        <p:txBody>
          <a:bodyPr wrap="square" rtlCol="0" anchor="ctr">
            <a:spAutoFit/>
          </a:bodyPr>
          <a:lstStyle/>
          <a:p>
            <a:pPr algn="ctr"/>
            <a:r>
              <a:rPr lang="ar-IQ" sz="15000" dirty="0" smtClean="0">
                <a:solidFill>
                  <a:schemeClr val="bg1"/>
                </a:solidFill>
                <a:latin typeface="Titan One" panose="02000000000000000000" pitchFamily="2" charset="0"/>
              </a:rPr>
              <a:t>الجلاكوجين </a:t>
            </a:r>
            <a:endParaRPr lang="ar-IQ" sz="15000" dirty="0" smtClean="0">
              <a:solidFill>
                <a:schemeClr val="bg1"/>
              </a:solidFill>
              <a:latin typeface="Titan One" panose="02000000000000000000" pitchFamily="2" charset="0"/>
            </a:endParaRPr>
          </a:p>
        </p:txBody>
      </p:sp>
      <p:sp>
        <p:nvSpPr>
          <p:cNvPr id="15" name="TextBox 14"/>
          <p:cNvSpPr txBox="1"/>
          <p:nvPr/>
        </p:nvSpPr>
        <p:spPr>
          <a:xfrm>
            <a:off x="7634433" y="5502062"/>
            <a:ext cx="9216654" cy="2308324"/>
          </a:xfrm>
          <a:prstGeom prst="rect">
            <a:avLst/>
          </a:prstGeom>
          <a:noFill/>
        </p:spPr>
        <p:txBody>
          <a:bodyPr wrap="square" rtlCol="0">
            <a:spAutoFit/>
          </a:bodyPr>
          <a:lstStyle/>
          <a:p>
            <a:pPr algn="ctr" rtl="1"/>
            <a:r>
              <a:rPr lang="ar-SA" dirty="0"/>
              <a:t>يتكون من وحدات متكررة من سكر الجلوكوز ويتكون بعد امتصاص السكريات الأحادية ( الجلوكوز، الفركتوز، الجلاكتوز) عن طريق دخولها الشعيرات الدموية بخملات الأمعاء الدقيقة إلى الدورة البابية الكبدية</a:t>
            </a:r>
            <a:r>
              <a:rPr lang="en-US" dirty="0"/>
              <a:t>.</a:t>
            </a:r>
          </a:p>
        </p:txBody>
      </p:sp>
      <p:sp>
        <p:nvSpPr>
          <p:cNvPr id="16" name="TextBox 15"/>
          <p:cNvSpPr txBox="1"/>
          <p:nvPr/>
        </p:nvSpPr>
        <p:spPr>
          <a:xfrm>
            <a:off x="5941417" y="9553663"/>
            <a:ext cx="9832855" cy="2862322"/>
          </a:xfrm>
          <a:prstGeom prst="rect">
            <a:avLst/>
          </a:prstGeom>
          <a:noFill/>
        </p:spPr>
        <p:txBody>
          <a:bodyPr wrap="square" rtlCol="0">
            <a:spAutoFit/>
          </a:bodyPr>
          <a:lstStyle/>
          <a:p>
            <a:pPr algn="ctr" rtl="1"/>
            <a:r>
              <a:rPr lang="ar-SA">
                <a:solidFill>
                  <a:schemeClr val="tx2"/>
                </a:solidFill>
              </a:rPr>
              <a:t>وتصل حاجة الرياضي من السعرات الحرارية الكاربوهيدراتية مابين 55ـ 65%من مجموع السعرات الحرارية المطلوبة للرياضي يوميا . وتكمن أهمية الكربوهيدرات في أنها تمنع استخدام البروتين كمصدر للطاقة  وتشكل الغذاء الرئيسي للخلية العصبية وبوجودها تحترق الدهون احتراقاً كاملاً</a:t>
            </a:r>
            <a:r>
              <a:rPr lang="en-US">
                <a:solidFill>
                  <a:schemeClr val="tx2"/>
                </a:solidFill>
              </a:rPr>
              <a:t>.</a:t>
            </a:r>
          </a:p>
        </p:txBody>
      </p:sp>
    </p:spTree>
    <p:extLst>
      <p:ext uri="{BB962C8B-B14F-4D97-AF65-F5344CB8AC3E}">
        <p14:creationId xmlns:p14="http://schemas.microsoft.com/office/powerpoint/2010/main" val="106625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Gráfico 37">
            <a:extLst>
              <a:ext uri="{FF2B5EF4-FFF2-40B4-BE49-F238E27FC236}">
                <a16:creationId xmlns:a16="http://schemas.microsoft.com/office/drawing/2014/main" id="{CDB134A3-81C5-0385-9692-87C1A5B4AAB4}"/>
              </a:ext>
            </a:extLst>
          </p:cNvPr>
          <p:cNvSpPr/>
          <p:nvPr/>
        </p:nvSpPr>
        <p:spPr>
          <a:xfrm rot="10800000">
            <a:off x="-2" y="5468523"/>
            <a:ext cx="6731001" cy="7596588"/>
          </a:xfrm>
          <a:custGeom>
            <a:avLst/>
            <a:gdLst>
              <a:gd name="connsiteX0" fmla="*/ 1201972 w 2296133"/>
              <a:gd name="connsiteY0" fmla="*/ 1314927 h 2591409"/>
              <a:gd name="connsiteX1" fmla="*/ 1242532 w 2296133"/>
              <a:gd name="connsiteY1" fmla="*/ 1581532 h 2591409"/>
              <a:gd name="connsiteX2" fmla="*/ 1556845 w 2296133"/>
              <a:gd name="connsiteY2" fmla="*/ 1838326 h 2591409"/>
              <a:gd name="connsiteX3" fmla="*/ 1313487 w 2296133"/>
              <a:gd name="connsiteY3" fmla="*/ 2223231 h 2591409"/>
              <a:gd name="connsiteX4" fmla="*/ 750116 w 2296133"/>
              <a:gd name="connsiteY4" fmla="*/ 2157890 h 2591409"/>
              <a:gd name="connsiteX5" fmla="*/ 555106 w 2296133"/>
              <a:gd name="connsiteY5" fmla="*/ 1987202 h 2591409"/>
              <a:gd name="connsiteX6" fmla="*/ 423738 w 2296133"/>
              <a:gd name="connsiteY6" fmla="*/ 1768698 h 2591409"/>
              <a:gd name="connsiteX7" fmla="*/ 380614 w 2296133"/>
              <a:gd name="connsiteY7" fmla="*/ 1641158 h 2591409"/>
              <a:gd name="connsiteX8" fmla="*/ 352878 w 2296133"/>
              <a:gd name="connsiteY8" fmla="*/ 1514476 h 2591409"/>
              <a:gd name="connsiteX9" fmla="*/ 348698 w 2296133"/>
              <a:gd name="connsiteY9" fmla="*/ 1240727 h 2591409"/>
              <a:gd name="connsiteX10" fmla="*/ 572109 w 2296133"/>
              <a:gd name="connsiteY10" fmla="*/ 743332 h 2591409"/>
              <a:gd name="connsiteX11" fmla="*/ 1589046 w 2296133"/>
              <a:gd name="connsiteY11" fmla="*/ 345853 h 2591409"/>
              <a:gd name="connsiteX12" fmla="*/ 2296134 w 2296133"/>
              <a:gd name="connsiteY12" fmla="*/ 645415 h 2591409"/>
              <a:gd name="connsiteX13" fmla="*/ 2296134 w 2296133"/>
              <a:gd name="connsiteY13" fmla="*/ 227077 h 2591409"/>
              <a:gd name="connsiteX14" fmla="*/ 1735327 w 2296133"/>
              <a:gd name="connsiteY14" fmla="*/ 21337 h 2591409"/>
              <a:gd name="connsiteX15" fmla="*/ 319157 w 2296133"/>
              <a:gd name="connsiteY15" fmla="*/ 509017 h 2591409"/>
              <a:gd name="connsiteX16" fmla="*/ 135261 w 2296133"/>
              <a:gd name="connsiteY16" fmla="*/ 1956245 h 2591409"/>
              <a:gd name="connsiteX17" fmla="*/ 1475916 w 2296133"/>
              <a:gd name="connsiteY17" fmla="*/ 2499932 h 2591409"/>
              <a:gd name="connsiteX18" fmla="*/ 1846083 w 2296133"/>
              <a:gd name="connsiteY18" fmla="*/ 1736503 h 2591409"/>
              <a:gd name="connsiteX19" fmla="*/ 1201972 w 2296133"/>
              <a:gd name="connsiteY19" fmla="*/ 1314832 h 25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133" h="2591409">
                <a:moveTo>
                  <a:pt x="1201972" y="1314927"/>
                </a:moveTo>
                <a:cubicBezTo>
                  <a:pt x="1051227" y="1340930"/>
                  <a:pt x="1089507" y="1596391"/>
                  <a:pt x="1242532" y="1581532"/>
                </a:cubicBezTo>
                <a:cubicBezTo>
                  <a:pt x="1395367" y="1566768"/>
                  <a:pt x="1535758" y="1686402"/>
                  <a:pt x="1556845" y="1838326"/>
                </a:cubicBezTo>
                <a:cubicBezTo>
                  <a:pt x="1578218" y="1992536"/>
                  <a:pt x="1456824" y="2156937"/>
                  <a:pt x="1313487" y="2223231"/>
                </a:cubicBezTo>
                <a:cubicBezTo>
                  <a:pt x="1130826" y="2307718"/>
                  <a:pt x="910930" y="2254949"/>
                  <a:pt x="750116" y="2157890"/>
                </a:cubicBezTo>
                <a:cubicBezTo>
                  <a:pt x="678115" y="2114360"/>
                  <a:pt x="618368" y="2061496"/>
                  <a:pt x="555106" y="1987202"/>
                </a:cubicBezTo>
                <a:cubicBezTo>
                  <a:pt x="515211" y="1940339"/>
                  <a:pt x="447295" y="1826229"/>
                  <a:pt x="423738" y="1768698"/>
                </a:cubicBezTo>
                <a:cubicBezTo>
                  <a:pt x="406736" y="1727169"/>
                  <a:pt x="392487" y="1684402"/>
                  <a:pt x="380614" y="1641158"/>
                </a:cubicBezTo>
                <a:cubicBezTo>
                  <a:pt x="369880" y="1602106"/>
                  <a:pt x="355917" y="1536098"/>
                  <a:pt x="352878" y="1514476"/>
                </a:cubicBezTo>
                <a:cubicBezTo>
                  <a:pt x="340719" y="1427036"/>
                  <a:pt x="339294" y="1307974"/>
                  <a:pt x="348698" y="1240727"/>
                </a:cubicBezTo>
                <a:cubicBezTo>
                  <a:pt x="375960" y="1045369"/>
                  <a:pt x="451380" y="880682"/>
                  <a:pt x="572109" y="743332"/>
                </a:cubicBezTo>
                <a:cubicBezTo>
                  <a:pt x="822116" y="459010"/>
                  <a:pt x="1220779" y="307277"/>
                  <a:pt x="1589046" y="345853"/>
                </a:cubicBezTo>
                <a:cubicBezTo>
                  <a:pt x="1857481" y="373952"/>
                  <a:pt x="2094190" y="484633"/>
                  <a:pt x="2296134" y="645415"/>
                </a:cubicBezTo>
                <a:lnTo>
                  <a:pt x="2296134" y="227077"/>
                </a:lnTo>
                <a:cubicBezTo>
                  <a:pt x="2120502" y="125635"/>
                  <a:pt x="1929577" y="53912"/>
                  <a:pt x="1735327" y="21337"/>
                </a:cubicBezTo>
                <a:cubicBezTo>
                  <a:pt x="1223059" y="-64674"/>
                  <a:pt x="663867" y="111634"/>
                  <a:pt x="319157" y="509017"/>
                </a:cubicBezTo>
                <a:cubicBezTo>
                  <a:pt x="-30017" y="911734"/>
                  <a:pt x="-94799" y="1477804"/>
                  <a:pt x="135261" y="1956245"/>
                </a:cubicBezTo>
                <a:cubicBezTo>
                  <a:pt x="365891" y="2435829"/>
                  <a:pt x="970202" y="2758155"/>
                  <a:pt x="1475916" y="2499932"/>
                </a:cubicBezTo>
                <a:cubicBezTo>
                  <a:pt x="1745491" y="2362296"/>
                  <a:pt x="1925777" y="2037874"/>
                  <a:pt x="1846083" y="1736503"/>
                </a:cubicBezTo>
                <a:cubicBezTo>
                  <a:pt x="1770758" y="1451801"/>
                  <a:pt x="1490259" y="1265207"/>
                  <a:pt x="1201972" y="1314832"/>
                </a:cubicBezTo>
                <a:close/>
              </a:path>
            </a:pathLst>
          </a:custGeom>
          <a:solidFill>
            <a:schemeClr val="bg2">
              <a:alpha val="30000"/>
            </a:schemeClr>
          </a:solidFill>
          <a:ln w="9486" cap="flat">
            <a:noFill/>
            <a:prstDash val="solid"/>
            <a:miter/>
          </a:ln>
        </p:spPr>
        <p:txBody>
          <a:bodyPr rtlCol="0" anchor="ctr"/>
          <a:lstStyle/>
          <a:p>
            <a:endParaRPr lang="es-SV">
              <a:latin typeface="Lato Light" panose="020F0302020204030203" pitchFamily="34" charset="0"/>
            </a:endParaRPr>
          </a:p>
        </p:txBody>
      </p:sp>
      <p:sp>
        <p:nvSpPr>
          <p:cNvPr id="38" name="Freeform: Shape 37">
            <a:extLst>
              <a:ext uri="{FF2B5EF4-FFF2-40B4-BE49-F238E27FC236}">
                <a16:creationId xmlns:a16="http://schemas.microsoft.com/office/drawing/2014/main" id="{D1CA2B45-1269-C36F-9E18-865B40543394}"/>
              </a:ext>
            </a:extLst>
          </p:cNvPr>
          <p:cNvSpPr/>
          <p:nvPr/>
        </p:nvSpPr>
        <p:spPr>
          <a:xfrm>
            <a:off x="16526934" y="65"/>
            <a:ext cx="7851888" cy="5046067"/>
          </a:xfrm>
          <a:custGeom>
            <a:avLst/>
            <a:gdLst>
              <a:gd name="connsiteX0" fmla="*/ 7392196 w 7851888"/>
              <a:gd name="connsiteY0" fmla="*/ 4732103 h 5046067"/>
              <a:gd name="connsiteX1" fmla="*/ 7467012 w 7851888"/>
              <a:gd name="connsiteY1" fmla="*/ 4812461 h 5046067"/>
              <a:gd name="connsiteX2" fmla="*/ 7344330 w 7851888"/>
              <a:gd name="connsiteY2" fmla="*/ 4947212 h 5046067"/>
              <a:gd name="connsiteX3" fmla="*/ 7184196 w 7851888"/>
              <a:gd name="connsiteY3" fmla="*/ 5045254 h 5046067"/>
              <a:gd name="connsiteX4" fmla="*/ 7103530 w 7851888"/>
              <a:gd name="connsiteY4" fmla="*/ 5016041 h 5046067"/>
              <a:gd name="connsiteX5" fmla="*/ 7182036 w 7851888"/>
              <a:gd name="connsiteY5" fmla="*/ 4877466 h 5046067"/>
              <a:gd name="connsiteX6" fmla="*/ 7337848 w 7851888"/>
              <a:gd name="connsiteY6" fmla="*/ 4748832 h 5046067"/>
              <a:gd name="connsiteX7" fmla="*/ 7337848 w 7851888"/>
              <a:gd name="connsiteY7" fmla="*/ 4748985 h 5046067"/>
              <a:gd name="connsiteX8" fmla="*/ 7392196 w 7851888"/>
              <a:gd name="connsiteY8" fmla="*/ 4732103 h 5046067"/>
              <a:gd name="connsiteX9" fmla="*/ 7243284 w 7851888"/>
              <a:gd name="connsiteY9" fmla="*/ 4214375 h 5046067"/>
              <a:gd name="connsiteX10" fmla="*/ 7303278 w 7851888"/>
              <a:gd name="connsiteY10" fmla="*/ 4295786 h 5046067"/>
              <a:gd name="connsiteX11" fmla="*/ 6987330 w 7851888"/>
              <a:gd name="connsiteY11" fmla="*/ 4551064 h 5046067"/>
              <a:gd name="connsiteX12" fmla="*/ 6856246 w 7851888"/>
              <a:gd name="connsiteY12" fmla="*/ 4486671 h 5046067"/>
              <a:gd name="connsiteX13" fmla="*/ 7190920 w 7851888"/>
              <a:gd name="connsiteY13" fmla="*/ 4224052 h 5046067"/>
              <a:gd name="connsiteX14" fmla="*/ 7190680 w 7851888"/>
              <a:gd name="connsiteY14" fmla="*/ 4224052 h 5046067"/>
              <a:gd name="connsiteX15" fmla="*/ 7243284 w 7851888"/>
              <a:gd name="connsiteY15" fmla="*/ 4214375 h 5046067"/>
              <a:gd name="connsiteX16" fmla="*/ 6270884 w 7851888"/>
              <a:gd name="connsiteY16" fmla="*/ 4019277 h 5046067"/>
              <a:gd name="connsiteX17" fmla="*/ 6347996 w 7851888"/>
              <a:gd name="connsiteY17" fmla="*/ 4100925 h 5046067"/>
              <a:gd name="connsiteX18" fmla="*/ 6104794 w 7851888"/>
              <a:gd name="connsiteY18" fmla="*/ 4319494 h 5046067"/>
              <a:gd name="connsiteX19" fmla="*/ 5836622 w 7851888"/>
              <a:gd name="connsiteY19" fmla="*/ 4517874 h 5046067"/>
              <a:gd name="connsiteX20" fmla="*/ 5738430 w 7851888"/>
              <a:gd name="connsiteY20" fmla="*/ 4469847 h 5046067"/>
              <a:gd name="connsiteX21" fmla="*/ 5958104 w 7851888"/>
              <a:gd name="connsiteY21" fmla="*/ 4247454 h 5046067"/>
              <a:gd name="connsiteX22" fmla="*/ 6214750 w 7851888"/>
              <a:gd name="connsiteY22" fmla="*/ 4035614 h 5046067"/>
              <a:gd name="connsiteX23" fmla="*/ 6214990 w 7851888"/>
              <a:gd name="connsiteY23" fmla="*/ 4035614 h 5046067"/>
              <a:gd name="connsiteX24" fmla="*/ 6270884 w 7851888"/>
              <a:gd name="connsiteY24" fmla="*/ 4019277 h 5046067"/>
              <a:gd name="connsiteX25" fmla="*/ 5396198 w 7851888"/>
              <a:gd name="connsiteY25" fmla="*/ 3586965 h 5046067"/>
              <a:gd name="connsiteX26" fmla="*/ 5468818 w 7851888"/>
              <a:gd name="connsiteY26" fmla="*/ 3663021 h 5046067"/>
              <a:gd name="connsiteX27" fmla="*/ 5114940 w 7851888"/>
              <a:gd name="connsiteY27" fmla="*/ 3967397 h 5046067"/>
              <a:gd name="connsiteX28" fmla="*/ 4976412 w 7851888"/>
              <a:gd name="connsiteY28" fmla="*/ 3899332 h 5046067"/>
              <a:gd name="connsiteX29" fmla="*/ 5345176 w 7851888"/>
              <a:gd name="connsiteY29" fmla="*/ 3602299 h 5046067"/>
              <a:gd name="connsiteX30" fmla="*/ 5396198 w 7851888"/>
              <a:gd name="connsiteY30" fmla="*/ 3586965 h 5046067"/>
              <a:gd name="connsiteX31" fmla="*/ 7736860 w 7851888"/>
              <a:gd name="connsiteY31" fmla="*/ 3446456 h 5046067"/>
              <a:gd name="connsiteX32" fmla="*/ 7805766 w 7851888"/>
              <a:gd name="connsiteY32" fmla="*/ 3520468 h 5046067"/>
              <a:gd name="connsiteX33" fmla="*/ 7473254 w 7851888"/>
              <a:gd name="connsiteY33" fmla="*/ 3841057 h 5046067"/>
              <a:gd name="connsiteX34" fmla="*/ 7318882 w 7851888"/>
              <a:gd name="connsiteY34" fmla="*/ 3783547 h 5046067"/>
              <a:gd name="connsiteX35" fmla="*/ 7685966 w 7851888"/>
              <a:gd name="connsiteY35" fmla="*/ 3461581 h 5046067"/>
              <a:gd name="connsiteX36" fmla="*/ 7736860 w 7851888"/>
              <a:gd name="connsiteY36" fmla="*/ 3446456 h 5046067"/>
              <a:gd name="connsiteX37" fmla="*/ 6867832 w 7851888"/>
              <a:gd name="connsiteY37" fmla="*/ 3278633 h 5046067"/>
              <a:gd name="connsiteX38" fmla="*/ 6918666 w 7851888"/>
              <a:gd name="connsiteY38" fmla="*/ 3333561 h 5046067"/>
              <a:gd name="connsiteX39" fmla="*/ 6584234 w 7851888"/>
              <a:gd name="connsiteY39" fmla="*/ 3764429 h 5046067"/>
              <a:gd name="connsiteX40" fmla="*/ 6435864 w 7851888"/>
              <a:gd name="connsiteY40" fmla="*/ 3709213 h 5046067"/>
              <a:gd name="connsiteX41" fmla="*/ 6785662 w 7851888"/>
              <a:gd name="connsiteY41" fmla="*/ 3297923 h 5046067"/>
              <a:gd name="connsiteX42" fmla="*/ 6829200 w 7851888"/>
              <a:gd name="connsiteY42" fmla="*/ 3278864 h 5046067"/>
              <a:gd name="connsiteX43" fmla="*/ 6867832 w 7851888"/>
              <a:gd name="connsiteY43" fmla="*/ 3278633 h 5046067"/>
              <a:gd name="connsiteX44" fmla="*/ 4632070 w 7851888"/>
              <a:gd name="connsiteY44" fmla="*/ 3213002 h 5046067"/>
              <a:gd name="connsiteX45" fmla="*/ 4716644 w 7851888"/>
              <a:gd name="connsiteY45" fmla="*/ 3301899 h 5046067"/>
              <a:gd name="connsiteX46" fmla="*/ 4325552 w 7851888"/>
              <a:gd name="connsiteY46" fmla="*/ 3609028 h 5046067"/>
              <a:gd name="connsiteX47" fmla="*/ 4190628 w 7851888"/>
              <a:gd name="connsiteY47" fmla="*/ 3523069 h 5046067"/>
              <a:gd name="connsiteX48" fmla="*/ 4570674 w 7851888"/>
              <a:gd name="connsiteY48" fmla="*/ 3230164 h 5046067"/>
              <a:gd name="connsiteX49" fmla="*/ 4570434 w 7851888"/>
              <a:gd name="connsiteY49" fmla="*/ 3230011 h 5046067"/>
              <a:gd name="connsiteX50" fmla="*/ 4632070 w 7851888"/>
              <a:gd name="connsiteY50" fmla="*/ 3213002 h 5046067"/>
              <a:gd name="connsiteX51" fmla="*/ 6370346 w 7851888"/>
              <a:gd name="connsiteY51" fmla="*/ 3008087 h 5046067"/>
              <a:gd name="connsiteX52" fmla="*/ 6438746 w 7851888"/>
              <a:gd name="connsiteY52" fmla="*/ 3070635 h 5046067"/>
              <a:gd name="connsiteX53" fmla="*/ 6259646 w 7851888"/>
              <a:gd name="connsiteY53" fmla="*/ 3275286 h 5046067"/>
              <a:gd name="connsiteX54" fmla="*/ 6025566 w 7851888"/>
              <a:gd name="connsiteY54" fmla="*/ 3445982 h 5046067"/>
              <a:gd name="connsiteX55" fmla="*/ 5897604 w 7851888"/>
              <a:gd name="connsiteY55" fmla="*/ 3383271 h 5046067"/>
              <a:gd name="connsiteX56" fmla="*/ 6085826 w 7851888"/>
              <a:gd name="connsiteY56" fmla="*/ 3180302 h 5046067"/>
              <a:gd name="connsiteX57" fmla="*/ 6324708 w 7851888"/>
              <a:gd name="connsiteY57" fmla="*/ 3014807 h 5046067"/>
              <a:gd name="connsiteX58" fmla="*/ 6324948 w 7851888"/>
              <a:gd name="connsiteY58" fmla="*/ 3014807 h 5046067"/>
              <a:gd name="connsiteX59" fmla="*/ 6370346 w 7851888"/>
              <a:gd name="connsiteY59" fmla="*/ 3008087 h 5046067"/>
              <a:gd name="connsiteX60" fmla="*/ 3977184 w 7851888"/>
              <a:gd name="connsiteY60" fmla="*/ 2605028 h 5046067"/>
              <a:gd name="connsiteX61" fmla="*/ 4088834 w 7851888"/>
              <a:gd name="connsiteY61" fmla="*/ 2702937 h 5046067"/>
              <a:gd name="connsiteX62" fmla="*/ 3745998 w 7851888"/>
              <a:gd name="connsiteY62" fmla="*/ 3019702 h 5046067"/>
              <a:gd name="connsiteX63" fmla="*/ 3558494 w 7851888"/>
              <a:gd name="connsiteY63" fmla="*/ 2949956 h 5046067"/>
              <a:gd name="connsiteX64" fmla="*/ 3903250 w 7851888"/>
              <a:gd name="connsiteY64" fmla="*/ 2633955 h 5046067"/>
              <a:gd name="connsiteX65" fmla="*/ 3903490 w 7851888"/>
              <a:gd name="connsiteY65" fmla="*/ 2633955 h 5046067"/>
              <a:gd name="connsiteX66" fmla="*/ 3977184 w 7851888"/>
              <a:gd name="connsiteY66" fmla="*/ 2605028 h 5046067"/>
              <a:gd name="connsiteX67" fmla="*/ 5785212 w 7851888"/>
              <a:gd name="connsiteY67" fmla="*/ 2481767 h 5046067"/>
              <a:gd name="connsiteX68" fmla="*/ 5875996 w 7851888"/>
              <a:gd name="connsiteY68" fmla="*/ 2578127 h 5046067"/>
              <a:gd name="connsiteX69" fmla="*/ 5381428 w 7851888"/>
              <a:gd name="connsiteY69" fmla="*/ 3065740 h 5046067"/>
              <a:gd name="connsiteX70" fmla="*/ 5208330 w 7851888"/>
              <a:gd name="connsiteY70" fmla="*/ 3001348 h 5046067"/>
              <a:gd name="connsiteX71" fmla="*/ 5722344 w 7851888"/>
              <a:gd name="connsiteY71" fmla="*/ 2502722 h 5046067"/>
              <a:gd name="connsiteX72" fmla="*/ 5722344 w 7851888"/>
              <a:gd name="connsiteY72" fmla="*/ 2502569 h 5046067"/>
              <a:gd name="connsiteX73" fmla="*/ 5785212 w 7851888"/>
              <a:gd name="connsiteY73" fmla="*/ 2481767 h 5046067"/>
              <a:gd name="connsiteX74" fmla="*/ 7738498 w 7851888"/>
              <a:gd name="connsiteY74" fmla="*/ 2466405 h 5046067"/>
              <a:gd name="connsiteX75" fmla="*/ 7845860 w 7851888"/>
              <a:gd name="connsiteY75" fmla="*/ 2532394 h 5046067"/>
              <a:gd name="connsiteX76" fmla="*/ 7675404 w 7851888"/>
              <a:gd name="connsiteY76" fmla="*/ 2768094 h 5046067"/>
              <a:gd name="connsiteX77" fmla="*/ 7477816 w 7851888"/>
              <a:gd name="connsiteY77" fmla="*/ 2990946 h 5046067"/>
              <a:gd name="connsiteX78" fmla="*/ 7353694 w 7851888"/>
              <a:gd name="connsiteY78" fmla="*/ 2958215 h 5046067"/>
              <a:gd name="connsiteX79" fmla="*/ 7493662 w 7851888"/>
              <a:gd name="connsiteY79" fmla="*/ 2735669 h 5046067"/>
              <a:gd name="connsiteX80" fmla="*/ 7688848 w 7851888"/>
              <a:gd name="connsiteY80" fmla="*/ 2490179 h 5046067"/>
              <a:gd name="connsiteX81" fmla="*/ 7738498 w 7851888"/>
              <a:gd name="connsiteY81" fmla="*/ 2466405 h 5046067"/>
              <a:gd name="connsiteX82" fmla="*/ 7048044 w 7851888"/>
              <a:gd name="connsiteY82" fmla="*/ 2329525 h 5046067"/>
              <a:gd name="connsiteX83" fmla="*/ 7132820 w 7851888"/>
              <a:gd name="connsiteY83" fmla="*/ 2419669 h 5046067"/>
              <a:gd name="connsiteX84" fmla="*/ 6907624 w 7851888"/>
              <a:gd name="connsiteY84" fmla="*/ 2642368 h 5046067"/>
              <a:gd name="connsiteX85" fmla="*/ 6663460 w 7851888"/>
              <a:gd name="connsiteY85" fmla="*/ 2819334 h 5046067"/>
              <a:gd name="connsiteX86" fmla="*/ 6544380 w 7851888"/>
              <a:gd name="connsiteY86" fmla="*/ 2761059 h 5046067"/>
              <a:gd name="connsiteX87" fmla="*/ 6740286 w 7851888"/>
              <a:gd name="connsiteY87" fmla="*/ 2546008 h 5046067"/>
              <a:gd name="connsiteX88" fmla="*/ 6986850 w 7851888"/>
              <a:gd name="connsiteY88" fmla="*/ 2347934 h 5046067"/>
              <a:gd name="connsiteX89" fmla="*/ 6986610 w 7851888"/>
              <a:gd name="connsiteY89" fmla="*/ 2347781 h 5046067"/>
              <a:gd name="connsiteX90" fmla="*/ 7048044 w 7851888"/>
              <a:gd name="connsiteY90" fmla="*/ 2329525 h 5046067"/>
              <a:gd name="connsiteX91" fmla="*/ 3573864 w 7851888"/>
              <a:gd name="connsiteY91" fmla="*/ 2129670 h 5046067"/>
              <a:gd name="connsiteX92" fmla="*/ 3686458 w 7851888"/>
              <a:gd name="connsiteY92" fmla="*/ 2210888 h 5046067"/>
              <a:gd name="connsiteX93" fmla="*/ 3344822 w 7851888"/>
              <a:gd name="connsiteY93" fmla="*/ 2530406 h 5046067"/>
              <a:gd name="connsiteX94" fmla="*/ 2972936 w 7851888"/>
              <a:gd name="connsiteY94" fmla="*/ 2833406 h 5046067"/>
              <a:gd name="connsiteX95" fmla="*/ 2856258 w 7851888"/>
              <a:gd name="connsiteY95" fmla="*/ 2767177 h 5046067"/>
              <a:gd name="connsiteX96" fmla="*/ 3171964 w 7851888"/>
              <a:gd name="connsiteY96" fmla="*/ 2447506 h 5046067"/>
              <a:gd name="connsiteX97" fmla="*/ 3511198 w 7851888"/>
              <a:gd name="connsiteY97" fmla="*/ 2145882 h 5046067"/>
              <a:gd name="connsiteX98" fmla="*/ 3510958 w 7851888"/>
              <a:gd name="connsiteY98" fmla="*/ 2145882 h 5046067"/>
              <a:gd name="connsiteX99" fmla="*/ 3573864 w 7851888"/>
              <a:gd name="connsiteY99" fmla="*/ 2129670 h 5046067"/>
              <a:gd name="connsiteX100" fmla="*/ 2532850 w 7851888"/>
              <a:gd name="connsiteY100" fmla="*/ 2016879 h 5046067"/>
              <a:gd name="connsiteX101" fmla="*/ 2624578 w 7851888"/>
              <a:gd name="connsiteY101" fmla="*/ 2113304 h 5046067"/>
              <a:gd name="connsiteX102" fmla="*/ 2209720 w 7851888"/>
              <a:gd name="connsiteY102" fmla="*/ 2432210 h 5046067"/>
              <a:gd name="connsiteX103" fmla="*/ 2082236 w 7851888"/>
              <a:gd name="connsiteY103" fmla="*/ 2369652 h 5046067"/>
              <a:gd name="connsiteX104" fmla="*/ 2467326 w 7851888"/>
              <a:gd name="connsiteY104" fmla="*/ 2036062 h 5046067"/>
              <a:gd name="connsiteX105" fmla="*/ 2467326 w 7851888"/>
              <a:gd name="connsiteY105" fmla="*/ 2035910 h 5046067"/>
              <a:gd name="connsiteX106" fmla="*/ 2532850 w 7851888"/>
              <a:gd name="connsiteY106" fmla="*/ 2016879 h 5046067"/>
              <a:gd name="connsiteX107" fmla="*/ 5014976 w 7851888"/>
              <a:gd name="connsiteY107" fmla="*/ 1987219 h 5046067"/>
              <a:gd name="connsiteX108" fmla="*/ 5115180 w 7851888"/>
              <a:gd name="connsiteY108" fmla="*/ 2092656 h 5046067"/>
              <a:gd name="connsiteX109" fmla="*/ 4957926 w 7851888"/>
              <a:gd name="connsiteY109" fmla="*/ 2263504 h 5046067"/>
              <a:gd name="connsiteX110" fmla="*/ 4783868 w 7851888"/>
              <a:gd name="connsiteY110" fmla="*/ 2417221 h 5046067"/>
              <a:gd name="connsiteX111" fmla="*/ 4624454 w 7851888"/>
              <a:gd name="connsiteY111" fmla="*/ 2358029 h 5046067"/>
              <a:gd name="connsiteX112" fmla="*/ 4771384 w 7851888"/>
              <a:gd name="connsiteY112" fmla="*/ 2179533 h 5046067"/>
              <a:gd name="connsiteX113" fmla="*/ 4948564 w 7851888"/>
              <a:gd name="connsiteY113" fmla="*/ 2010520 h 5046067"/>
              <a:gd name="connsiteX114" fmla="*/ 4948564 w 7851888"/>
              <a:gd name="connsiteY114" fmla="*/ 2010673 h 5046067"/>
              <a:gd name="connsiteX115" fmla="*/ 5014976 w 7851888"/>
              <a:gd name="connsiteY115" fmla="*/ 1987219 h 5046067"/>
              <a:gd name="connsiteX116" fmla="*/ 1189900 w 7851888"/>
              <a:gd name="connsiteY116" fmla="*/ 1958717 h 5046067"/>
              <a:gd name="connsiteX117" fmla="*/ 1281326 w 7851888"/>
              <a:gd name="connsiteY117" fmla="*/ 2038816 h 5046067"/>
              <a:gd name="connsiteX118" fmla="*/ 878710 w 7851888"/>
              <a:gd name="connsiteY118" fmla="*/ 2396266 h 5046067"/>
              <a:gd name="connsiteX119" fmla="*/ 771634 w 7851888"/>
              <a:gd name="connsiteY119" fmla="*/ 2356345 h 5046067"/>
              <a:gd name="connsiteX120" fmla="*/ 1132956 w 7851888"/>
              <a:gd name="connsiteY120" fmla="*/ 1983600 h 5046067"/>
              <a:gd name="connsiteX121" fmla="*/ 1189900 w 7851888"/>
              <a:gd name="connsiteY121" fmla="*/ 1958717 h 5046067"/>
              <a:gd name="connsiteX122" fmla="*/ 6668992 w 7851888"/>
              <a:gd name="connsiteY122" fmla="*/ 1891318 h 5046067"/>
              <a:gd name="connsiteX123" fmla="*/ 6742928 w 7851888"/>
              <a:gd name="connsiteY123" fmla="*/ 1958211 h 5046067"/>
              <a:gd name="connsiteX124" fmla="*/ 6548942 w 7851888"/>
              <a:gd name="connsiteY124" fmla="*/ 2168979 h 5046067"/>
              <a:gd name="connsiteX125" fmla="*/ 6284134 w 7851888"/>
              <a:gd name="connsiteY125" fmla="*/ 2359711 h 5046067"/>
              <a:gd name="connsiteX126" fmla="*/ 6138644 w 7851888"/>
              <a:gd name="connsiteY126" fmla="*/ 2288435 h 5046067"/>
              <a:gd name="connsiteX127" fmla="*/ 6354958 w 7851888"/>
              <a:gd name="connsiteY127" fmla="*/ 2073537 h 5046067"/>
              <a:gd name="connsiteX128" fmla="*/ 6620008 w 7851888"/>
              <a:gd name="connsiteY128" fmla="*/ 1897947 h 5046067"/>
              <a:gd name="connsiteX129" fmla="*/ 6620246 w 7851888"/>
              <a:gd name="connsiteY129" fmla="*/ 1898100 h 5046067"/>
              <a:gd name="connsiteX130" fmla="*/ 6668992 w 7851888"/>
              <a:gd name="connsiteY130" fmla="*/ 1891318 h 5046067"/>
              <a:gd name="connsiteX131" fmla="*/ 2943098 w 7851888"/>
              <a:gd name="connsiteY131" fmla="*/ 1645876 h 5046067"/>
              <a:gd name="connsiteX132" fmla="*/ 3031756 w 7851888"/>
              <a:gd name="connsiteY132" fmla="*/ 1719910 h 5046067"/>
              <a:gd name="connsiteX133" fmla="*/ 2871622 w 7851888"/>
              <a:gd name="connsiteY133" fmla="*/ 1911865 h 5046067"/>
              <a:gd name="connsiteX134" fmla="*/ 2752062 w 7851888"/>
              <a:gd name="connsiteY134" fmla="*/ 1867356 h 5046067"/>
              <a:gd name="connsiteX135" fmla="*/ 2897550 w 7851888"/>
              <a:gd name="connsiteY135" fmla="*/ 1669894 h 5046067"/>
              <a:gd name="connsiteX136" fmla="*/ 2897790 w 7851888"/>
              <a:gd name="connsiteY136" fmla="*/ 1670047 h 5046067"/>
              <a:gd name="connsiteX137" fmla="*/ 2943098 w 7851888"/>
              <a:gd name="connsiteY137" fmla="*/ 1645876 h 5046067"/>
              <a:gd name="connsiteX138" fmla="*/ 7703974 w 7851888"/>
              <a:gd name="connsiteY138" fmla="*/ 1634127 h 5046067"/>
              <a:gd name="connsiteX139" fmla="*/ 7814170 w 7851888"/>
              <a:gd name="connsiteY139" fmla="*/ 1701708 h 5046067"/>
              <a:gd name="connsiteX140" fmla="*/ 7469174 w 7851888"/>
              <a:gd name="connsiteY140" fmla="*/ 2204464 h 5046067"/>
              <a:gd name="connsiteX141" fmla="*/ 7306398 w 7851888"/>
              <a:gd name="connsiteY141" fmla="*/ 2143894 h 5046067"/>
              <a:gd name="connsiteX142" fmla="*/ 7654998 w 7851888"/>
              <a:gd name="connsiteY142" fmla="*/ 1659034 h 5046067"/>
              <a:gd name="connsiteX143" fmla="*/ 7703974 w 7851888"/>
              <a:gd name="connsiteY143" fmla="*/ 1634127 h 5046067"/>
              <a:gd name="connsiteX144" fmla="*/ 2348646 w 7851888"/>
              <a:gd name="connsiteY144" fmla="*/ 1430050 h 5046067"/>
              <a:gd name="connsiteX145" fmla="*/ 2419308 w 7851888"/>
              <a:gd name="connsiteY145" fmla="*/ 1542026 h 5046067"/>
              <a:gd name="connsiteX146" fmla="*/ 1955232 w 7851888"/>
              <a:gd name="connsiteY146" fmla="*/ 1830495 h 5046067"/>
              <a:gd name="connsiteX147" fmla="*/ 1827030 w 7851888"/>
              <a:gd name="connsiteY147" fmla="*/ 1748818 h 5046067"/>
              <a:gd name="connsiteX148" fmla="*/ 2274060 w 7851888"/>
              <a:gd name="connsiteY148" fmla="*/ 1449643 h 5046067"/>
              <a:gd name="connsiteX149" fmla="*/ 2274300 w 7851888"/>
              <a:gd name="connsiteY149" fmla="*/ 1449643 h 5046067"/>
              <a:gd name="connsiteX150" fmla="*/ 2348646 w 7851888"/>
              <a:gd name="connsiteY150" fmla="*/ 1430050 h 5046067"/>
              <a:gd name="connsiteX151" fmla="*/ 6453326 w 7851888"/>
              <a:gd name="connsiteY151" fmla="*/ 1369182 h 5046067"/>
              <a:gd name="connsiteX152" fmla="*/ 6548702 w 7851888"/>
              <a:gd name="connsiteY152" fmla="*/ 1469221 h 5046067"/>
              <a:gd name="connsiteX153" fmla="*/ 6085826 w 7851888"/>
              <a:gd name="connsiteY153" fmla="*/ 1881123 h 5046067"/>
              <a:gd name="connsiteX154" fmla="*/ 5912728 w 7851888"/>
              <a:gd name="connsiteY154" fmla="*/ 1816730 h 5046067"/>
              <a:gd name="connsiteX155" fmla="*/ 6387368 w 7851888"/>
              <a:gd name="connsiteY155" fmla="*/ 1389991 h 5046067"/>
              <a:gd name="connsiteX156" fmla="*/ 6387608 w 7851888"/>
              <a:gd name="connsiteY156" fmla="*/ 1389991 h 5046067"/>
              <a:gd name="connsiteX157" fmla="*/ 6453326 w 7851888"/>
              <a:gd name="connsiteY157" fmla="*/ 1369182 h 5046067"/>
              <a:gd name="connsiteX158" fmla="*/ 4893622 w 7851888"/>
              <a:gd name="connsiteY158" fmla="*/ 1084924 h 5046067"/>
              <a:gd name="connsiteX159" fmla="*/ 4993218 w 7851888"/>
              <a:gd name="connsiteY159" fmla="*/ 1188705 h 5046067"/>
              <a:gd name="connsiteX160" fmla="*/ 4236244 w 7851888"/>
              <a:gd name="connsiteY160" fmla="*/ 1945821 h 5046067"/>
              <a:gd name="connsiteX161" fmla="*/ 4038416 w 7851888"/>
              <a:gd name="connsiteY161" fmla="*/ 1872251 h 5046067"/>
              <a:gd name="connsiteX162" fmla="*/ 4828282 w 7851888"/>
              <a:gd name="connsiteY162" fmla="*/ 1107793 h 5046067"/>
              <a:gd name="connsiteX163" fmla="*/ 4828282 w 7851888"/>
              <a:gd name="connsiteY163" fmla="*/ 1107640 h 5046067"/>
              <a:gd name="connsiteX164" fmla="*/ 4893622 w 7851888"/>
              <a:gd name="connsiteY164" fmla="*/ 1084924 h 5046067"/>
              <a:gd name="connsiteX165" fmla="*/ 7723566 w 7851888"/>
              <a:gd name="connsiteY165" fmla="*/ 896520 h 5046067"/>
              <a:gd name="connsiteX166" fmla="*/ 7812730 w 7851888"/>
              <a:gd name="connsiteY166" fmla="*/ 991396 h 5046067"/>
              <a:gd name="connsiteX167" fmla="*/ 7674444 w 7851888"/>
              <a:gd name="connsiteY167" fmla="*/ 1148785 h 5046067"/>
              <a:gd name="connsiteX168" fmla="*/ 7519590 w 7851888"/>
              <a:gd name="connsiteY168" fmla="*/ 1291336 h 5046067"/>
              <a:gd name="connsiteX169" fmla="*/ 7364018 w 7851888"/>
              <a:gd name="connsiteY169" fmla="*/ 1233674 h 5046067"/>
              <a:gd name="connsiteX170" fmla="*/ 7499904 w 7851888"/>
              <a:gd name="connsiteY170" fmla="*/ 1070931 h 5046067"/>
              <a:gd name="connsiteX171" fmla="*/ 7662440 w 7851888"/>
              <a:gd name="connsiteY171" fmla="*/ 917826 h 5046067"/>
              <a:gd name="connsiteX172" fmla="*/ 7662918 w 7851888"/>
              <a:gd name="connsiteY172" fmla="*/ 917673 h 5046067"/>
              <a:gd name="connsiteX173" fmla="*/ 7723566 w 7851888"/>
              <a:gd name="connsiteY173" fmla="*/ 896520 h 5046067"/>
              <a:gd name="connsiteX174" fmla="*/ 1268780 w 7851888"/>
              <a:gd name="connsiteY174" fmla="*/ 842060 h 5046067"/>
              <a:gd name="connsiteX175" fmla="*/ 1353590 w 7851888"/>
              <a:gd name="connsiteY175" fmla="*/ 930828 h 5046067"/>
              <a:gd name="connsiteX176" fmla="*/ 151504 w 7851888"/>
              <a:gd name="connsiteY176" fmla="*/ 1914006 h 5046067"/>
              <a:gd name="connsiteX177" fmla="*/ 14658 w 7851888"/>
              <a:gd name="connsiteY177" fmla="*/ 1846860 h 5046067"/>
              <a:gd name="connsiteX178" fmla="*/ 1209300 w 7851888"/>
              <a:gd name="connsiteY178" fmla="*/ 860011 h 5046067"/>
              <a:gd name="connsiteX179" fmla="*/ 1209300 w 7851888"/>
              <a:gd name="connsiteY179" fmla="*/ 859858 h 5046067"/>
              <a:gd name="connsiteX180" fmla="*/ 1268780 w 7851888"/>
              <a:gd name="connsiteY180" fmla="*/ 842060 h 5046067"/>
              <a:gd name="connsiteX181" fmla="*/ 2187178 w 7851888"/>
              <a:gd name="connsiteY181" fmla="*/ 820534 h 5046067"/>
              <a:gd name="connsiteX182" fmla="*/ 2281744 w 7851888"/>
              <a:gd name="connsiteY182" fmla="*/ 920121 h 5046067"/>
              <a:gd name="connsiteX183" fmla="*/ 1685862 w 7851888"/>
              <a:gd name="connsiteY183" fmla="*/ 1368273 h 5046067"/>
              <a:gd name="connsiteX184" fmla="*/ 1526688 w 7851888"/>
              <a:gd name="connsiteY184" fmla="*/ 1289960 h 5046067"/>
              <a:gd name="connsiteX185" fmla="*/ 2114886 w 7851888"/>
              <a:gd name="connsiteY185" fmla="*/ 838138 h 5046067"/>
              <a:gd name="connsiteX186" fmla="*/ 2115126 w 7851888"/>
              <a:gd name="connsiteY186" fmla="*/ 838138 h 5046067"/>
              <a:gd name="connsiteX187" fmla="*/ 2187178 w 7851888"/>
              <a:gd name="connsiteY187" fmla="*/ 820534 h 5046067"/>
              <a:gd name="connsiteX188" fmla="*/ 3959096 w 7851888"/>
              <a:gd name="connsiteY188" fmla="*/ 809367 h 5046067"/>
              <a:gd name="connsiteX189" fmla="*/ 4084992 w 7851888"/>
              <a:gd name="connsiteY189" fmla="*/ 903296 h 5046067"/>
              <a:gd name="connsiteX190" fmla="*/ 3936862 w 7851888"/>
              <a:gd name="connsiteY190" fmla="*/ 1109630 h 5046067"/>
              <a:gd name="connsiteX191" fmla="*/ 3742636 w 7851888"/>
              <a:gd name="connsiteY191" fmla="*/ 1298067 h 5046067"/>
              <a:gd name="connsiteX192" fmla="*/ 3549132 w 7851888"/>
              <a:gd name="connsiteY192" fmla="*/ 1246981 h 5046067"/>
              <a:gd name="connsiteX193" fmla="*/ 3689338 w 7851888"/>
              <a:gd name="connsiteY193" fmla="*/ 1033460 h 5046067"/>
              <a:gd name="connsiteX194" fmla="*/ 3891486 w 7851888"/>
              <a:gd name="connsiteY194" fmla="*/ 831715 h 5046067"/>
              <a:gd name="connsiteX195" fmla="*/ 3891728 w 7851888"/>
              <a:gd name="connsiteY195" fmla="*/ 831562 h 5046067"/>
              <a:gd name="connsiteX196" fmla="*/ 3959096 w 7851888"/>
              <a:gd name="connsiteY196" fmla="*/ 809367 h 5046067"/>
              <a:gd name="connsiteX197" fmla="*/ 6063258 w 7851888"/>
              <a:gd name="connsiteY197" fmla="*/ 804238 h 5046067"/>
              <a:gd name="connsiteX198" fmla="*/ 6155690 w 7851888"/>
              <a:gd name="connsiteY198" fmla="*/ 884177 h 5046067"/>
              <a:gd name="connsiteX199" fmla="*/ 5920410 w 7851888"/>
              <a:gd name="connsiteY199" fmla="*/ 1266100 h 5046067"/>
              <a:gd name="connsiteX200" fmla="*/ 5728586 w 7851888"/>
              <a:gd name="connsiteY200" fmla="*/ 1214554 h 5046067"/>
              <a:gd name="connsiteX201" fmla="*/ 5972508 w 7851888"/>
              <a:gd name="connsiteY201" fmla="*/ 835079 h 5046067"/>
              <a:gd name="connsiteX202" fmla="*/ 5972508 w 7851888"/>
              <a:gd name="connsiteY202" fmla="*/ 834926 h 5046067"/>
              <a:gd name="connsiteX203" fmla="*/ 6063258 w 7851888"/>
              <a:gd name="connsiteY203" fmla="*/ 804238 h 5046067"/>
              <a:gd name="connsiteX204" fmla="*/ 7192510 w 7851888"/>
              <a:gd name="connsiteY204" fmla="*/ 702115 h 5046067"/>
              <a:gd name="connsiteX205" fmla="*/ 7244458 w 7851888"/>
              <a:gd name="connsiteY205" fmla="*/ 770378 h 5046067"/>
              <a:gd name="connsiteX206" fmla="*/ 6878094 w 7851888"/>
              <a:gd name="connsiteY206" fmla="*/ 999196 h 5046067"/>
              <a:gd name="connsiteX207" fmla="*/ 6756614 w 7851888"/>
              <a:gd name="connsiteY207" fmla="*/ 921802 h 5046067"/>
              <a:gd name="connsiteX208" fmla="*/ 7169312 w 7851888"/>
              <a:gd name="connsiteY208" fmla="*/ 708280 h 5046067"/>
              <a:gd name="connsiteX209" fmla="*/ 7192510 w 7851888"/>
              <a:gd name="connsiteY209" fmla="*/ 702115 h 5046067"/>
              <a:gd name="connsiteX210" fmla="*/ 3257226 w 7851888"/>
              <a:gd name="connsiteY210" fmla="*/ 225979 h 5046067"/>
              <a:gd name="connsiteX211" fmla="*/ 3334978 w 7851888"/>
              <a:gd name="connsiteY211" fmla="*/ 307240 h 5046067"/>
              <a:gd name="connsiteX212" fmla="*/ 3160440 w 7851888"/>
              <a:gd name="connsiteY212" fmla="*/ 492159 h 5046067"/>
              <a:gd name="connsiteX213" fmla="*/ 2974616 w 7851888"/>
              <a:gd name="connsiteY213" fmla="*/ 656583 h 5046067"/>
              <a:gd name="connsiteX214" fmla="*/ 2841130 w 7851888"/>
              <a:gd name="connsiteY214" fmla="*/ 607027 h 5046067"/>
              <a:gd name="connsiteX215" fmla="*/ 3010148 w 7851888"/>
              <a:gd name="connsiteY215" fmla="*/ 420424 h 5046067"/>
              <a:gd name="connsiteX216" fmla="*/ 3205814 w 7851888"/>
              <a:gd name="connsiteY216" fmla="*/ 243611 h 5046067"/>
              <a:gd name="connsiteX217" fmla="*/ 3205814 w 7851888"/>
              <a:gd name="connsiteY217" fmla="*/ 243764 h 5046067"/>
              <a:gd name="connsiteX218" fmla="*/ 3257226 w 7851888"/>
              <a:gd name="connsiteY218" fmla="*/ 225979 h 5046067"/>
              <a:gd name="connsiteX219" fmla="*/ 4128190 w 7851888"/>
              <a:gd name="connsiteY219" fmla="*/ 117764 h 5046067"/>
              <a:gd name="connsiteX220" fmla="*/ 4215836 w 7851888"/>
              <a:gd name="connsiteY220" fmla="*/ 194207 h 5046067"/>
              <a:gd name="connsiteX221" fmla="*/ 4037214 w 7851888"/>
              <a:gd name="connsiteY221" fmla="*/ 390752 h 5046067"/>
              <a:gd name="connsiteX222" fmla="*/ 3851872 w 7851888"/>
              <a:gd name="connsiteY222" fmla="*/ 565729 h 5046067"/>
              <a:gd name="connsiteX223" fmla="*/ 3728230 w 7851888"/>
              <a:gd name="connsiteY223" fmla="*/ 519844 h 5046067"/>
              <a:gd name="connsiteX224" fmla="*/ 3884044 w 7851888"/>
              <a:gd name="connsiteY224" fmla="*/ 333700 h 5046067"/>
              <a:gd name="connsiteX225" fmla="*/ 4073466 w 7851888"/>
              <a:gd name="connsiteY225" fmla="*/ 141285 h 5046067"/>
              <a:gd name="connsiteX226" fmla="*/ 4073706 w 7851888"/>
              <a:gd name="connsiteY226" fmla="*/ 141285 h 5046067"/>
              <a:gd name="connsiteX227" fmla="*/ 4128190 w 7851888"/>
              <a:gd name="connsiteY227" fmla="*/ 117764 h 5046067"/>
              <a:gd name="connsiteX228" fmla="*/ 5080918 w 7851888"/>
              <a:gd name="connsiteY228" fmla="*/ 106334 h 5046067"/>
              <a:gd name="connsiteX229" fmla="*/ 5145908 w 7851888"/>
              <a:gd name="connsiteY229" fmla="*/ 175700 h 5046067"/>
              <a:gd name="connsiteX230" fmla="*/ 4925514 w 7851888"/>
              <a:gd name="connsiteY230" fmla="*/ 400388 h 5046067"/>
              <a:gd name="connsiteX231" fmla="*/ 4695758 w 7851888"/>
              <a:gd name="connsiteY231" fmla="*/ 581025 h 5046067"/>
              <a:gd name="connsiteX232" fmla="*/ 4583640 w 7851888"/>
              <a:gd name="connsiteY232" fmla="*/ 526115 h 5046067"/>
              <a:gd name="connsiteX233" fmla="*/ 4788668 w 7851888"/>
              <a:gd name="connsiteY233" fmla="*/ 315346 h 5046067"/>
              <a:gd name="connsiteX234" fmla="*/ 5033790 w 7851888"/>
              <a:gd name="connsiteY234" fmla="*/ 120484 h 5046067"/>
              <a:gd name="connsiteX235" fmla="*/ 5033550 w 7851888"/>
              <a:gd name="connsiteY235" fmla="*/ 120484 h 5046067"/>
              <a:gd name="connsiteX236" fmla="*/ 5080918 w 7851888"/>
              <a:gd name="connsiteY236" fmla="*/ 106334 h 5046067"/>
              <a:gd name="connsiteX237" fmla="*/ 6257722 w 7851888"/>
              <a:gd name="connsiteY237" fmla="*/ 75011 h 5046067"/>
              <a:gd name="connsiteX238" fmla="*/ 6326628 w 7851888"/>
              <a:gd name="connsiteY238" fmla="*/ 148627 h 5046067"/>
              <a:gd name="connsiteX239" fmla="*/ 6217872 w 7851888"/>
              <a:gd name="connsiteY239" fmla="*/ 308309 h 5046067"/>
              <a:gd name="connsiteX240" fmla="*/ 6073342 w 7851888"/>
              <a:gd name="connsiteY240" fmla="*/ 442755 h 5046067"/>
              <a:gd name="connsiteX241" fmla="*/ 5948982 w 7851888"/>
              <a:gd name="connsiteY241" fmla="*/ 410481 h 5046067"/>
              <a:gd name="connsiteX242" fmla="*/ 6017644 w 7851888"/>
              <a:gd name="connsiteY242" fmla="*/ 257835 h 5046067"/>
              <a:gd name="connsiteX243" fmla="*/ 6149928 w 7851888"/>
              <a:gd name="connsiteY243" fmla="*/ 100906 h 5046067"/>
              <a:gd name="connsiteX244" fmla="*/ 6150170 w 7851888"/>
              <a:gd name="connsiteY244" fmla="*/ 101212 h 5046067"/>
              <a:gd name="connsiteX245" fmla="*/ 6206978 w 7851888"/>
              <a:gd name="connsiteY245" fmla="*/ 75174 h 5046067"/>
              <a:gd name="connsiteX246" fmla="*/ 6257722 w 7851888"/>
              <a:gd name="connsiteY246" fmla="*/ 75011 h 5046067"/>
              <a:gd name="connsiteX247" fmla="*/ 2035378 w 7851888"/>
              <a:gd name="connsiteY247" fmla="*/ 4451 h 5046067"/>
              <a:gd name="connsiteX248" fmla="*/ 2114886 w 7851888"/>
              <a:gd name="connsiteY248" fmla="*/ 87906 h 5046067"/>
              <a:gd name="connsiteX249" fmla="*/ 1872886 w 7851888"/>
              <a:gd name="connsiteY249" fmla="*/ 282462 h 5046067"/>
              <a:gd name="connsiteX250" fmla="*/ 1612156 w 7851888"/>
              <a:gd name="connsiteY250" fmla="*/ 460345 h 5046067"/>
              <a:gd name="connsiteX251" fmla="*/ 1513964 w 7851888"/>
              <a:gd name="connsiteY251" fmla="*/ 412318 h 5046067"/>
              <a:gd name="connsiteX252" fmla="*/ 1730998 w 7851888"/>
              <a:gd name="connsiteY252" fmla="*/ 212715 h 5046067"/>
              <a:gd name="connsiteX253" fmla="*/ 1978040 w 7851888"/>
              <a:gd name="connsiteY253" fmla="*/ 20760 h 5046067"/>
              <a:gd name="connsiteX254" fmla="*/ 2035378 w 7851888"/>
              <a:gd name="connsiteY254" fmla="*/ 4451 h 5046067"/>
              <a:gd name="connsiteX255" fmla="*/ 7637178 w 7851888"/>
              <a:gd name="connsiteY255" fmla="*/ 5 h 5046067"/>
              <a:gd name="connsiteX256" fmla="*/ 7713816 w 7851888"/>
              <a:gd name="connsiteY256" fmla="*/ 81481 h 5046067"/>
              <a:gd name="connsiteX257" fmla="*/ 7493902 w 7851888"/>
              <a:gd name="connsiteY257" fmla="*/ 306780 h 5046067"/>
              <a:gd name="connsiteX258" fmla="*/ 7264624 w 7851888"/>
              <a:gd name="connsiteY258" fmla="*/ 490476 h 5046067"/>
              <a:gd name="connsiteX259" fmla="*/ 7141944 w 7851888"/>
              <a:gd name="connsiteY259" fmla="*/ 430366 h 5046067"/>
              <a:gd name="connsiteX260" fmla="*/ 7343370 w 7851888"/>
              <a:gd name="connsiteY260" fmla="*/ 216538 h 5046067"/>
              <a:gd name="connsiteX261" fmla="*/ 7582492 w 7851888"/>
              <a:gd name="connsiteY261" fmla="*/ 16935 h 5046067"/>
              <a:gd name="connsiteX262" fmla="*/ 7582732 w 7851888"/>
              <a:gd name="connsiteY262" fmla="*/ 17088 h 5046067"/>
              <a:gd name="connsiteX263" fmla="*/ 7637178 w 7851888"/>
              <a:gd name="connsiteY263" fmla="*/ 5 h 50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7851888" h="5046067">
                <a:moveTo>
                  <a:pt x="7392196" y="4732103"/>
                </a:moveTo>
                <a:cubicBezTo>
                  <a:pt x="7446576" y="4731529"/>
                  <a:pt x="7493662" y="4774490"/>
                  <a:pt x="7467012" y="4812461"/>
                </a:cubicBezTo>
                <a:cubicBezTo>
                  <a:pt x="7432920" y="4860793"/>
                  <a:pt x="7395708" y="4905150"/>
                  <a:pt x="7344330" y="4947212"/>
                </a:cubicBezTo>
                <a:cubicBezTo>
                  <a:pt x="7302316" y="4981626"/>
                  <a:pt x="7255982" y="5037147"/>
                  <a:pt x="7184196" y="5045254"/>
                </a:cubicBezTo>
                <a:cubicBezTo>
                  <a:pt x="7150586" y="5049078"/>
                  <a:pt x="7111932" y="5039442"/>
                  <a:pt x="7103530" y="5016041"/>
                </a:cubicBezTo>
                <a:cubicBezTo>
                  <a:pt x="7086004" y="4966636"/>
                  <a:pt x="7144342" y="4919068"/>
                  <a:pt x="7182036" y="4877466"/>
                </a:cubicBezTo>
                <a:cubicBezTo>
                  <a:pt x="7225250" y="4829744"/>
                  <a:pt x="7278548" y="4788752"/>
                  <a:pt x="7337848" y="4748832"/>
                </a:cubicBezTo>
                <a:lnTo>
                  <a:pt x="7337848" y="4748985"/>
                </a:lnTo>
                <a:cubicBezTo>
                  <a:pt x="7355134" y="4737323"/>
                  <a:pt x="7374070" y="4732294"/>
                  <a:pt x="7392196" y="4732103"/>
                </a:cubicBezTo>
                <a:close/>
                <a:moveTo>
                  <a:pt x="7243284" y="4214375"/>
                </a:moveTo>
                <a:cubicBezTo>
                  <a:pt x="7292114" y="4219874"/>
                  <a:pt x="7325246" y="4264928"/>
                  <a:pt x="7303278" y="4295786"/>
                </a:cubicBezTo>
                <a:cubicBezTo>
                  <a:pt x="7233174" y="4394441"/>
                  <a:pt x="7101130" y="4471988"/>
                  <a:pt x="6987330" y="4551064"/>
                </a:cubicBezTo>
                <a:cubicBezTo>
                  <a:pt x="6923470" y="4595421"/>
                  <a:pt x="6802710" y="4536534"/>
                  <a:pt x="6856246" y="4486671"/>
                </a:cubicBezTo>
                <a:cubicBezTo>
                  <a:pt x="6956602" y="4393217"/>
                  <a:pt x="7048792" y="4293798"/>
                  <a:pt x="7190920" y="4224052"/>
                </a:cubicBezTo>
                <a:lnTo>
                  <a:pt x="7190680" y="4224052"/>
                </a:lnTo>
                <a:cubicBezTo>
                  <a:pt x="7208986" y="4215104"/>
                  <a:pt x="7227008" y="4212542"/>
                  <a:pt x="7243284" y="4214375"/>
                </a:cubicBezTo>
                <a:close/>
                <a:moveTo>
                  <a:pt x="6270884" y="4019277"/>
                </a:moveTo>
                <a:cubicBezTo>
                  <a:pt x="6328594" y="4018962"/>
                  <a:pt x="6382386" y="4061578"/>
                  <a:pt x="6347996" y="4100925"/>
                </a:cubicBezTo>
                <a:cubicBezTo>
                  <a:pt x="6278852" y="4179848"/>
                  <a:pt x="6191942" y="4248524"/>
                  <a:pt x="6104794" y="4319494"/>
                </a:cubicBezTo>
                <a:cubicBezTo>
                  <a:pt x="6023166" y="4385876"/>
                  <a:pt x="5946340" y="4470305"/>
                  <a:pt x="5836622" y="4517874"/>
                </a:cubicBezTo>
                <a:cubicBezTo>
                  <a:pt x="5788126" y="4538982"/>
                  <a:pt x="5722104" y="4503955"/>
                  <a:pt x="5738430" y="4469847"/>
                </a:cubicBezTo>
                <a:cubicBezTo>
                  <a:pt x="5777562" y="4388476"/>
                  <a:pt x="5882238" y="4317200"/>
                  <a:pt x="5958104" y="4247454"/>
                </a:cubicBezTo>
                <a:cubicBezTo>
                  <a:pt x="6038770" y="4173577"/>
                  <a:pt x="6116798" y="4100772"/>
                  <a:pt x="6214750" y="4035614"/>
                </a:cubicBezTo>
                <a:lnTo>
                  <a:pt x="6214990" y="4035614"/>
                </a:lnTo>
                <a:cubicBezTo>
                  <a:pt x="6231976" y="4024258"/>
                  <a:pt x="6251648" y="4019382"/>
                  <a:pt x="6270884" y="4019277"/>
                </a:cubicBezTo>
                <a:close/>
                <a:moveTo>
                  <a:pt x="5396198" y="3586965"/>
                </a:moveTo>
                <a:cubicBezTo>
                  <a:pt x="5450856" y="3587023"/>
                  <a:pt x="5506090" y="3628033"/>
                  <a:pt x="5468818" y="3663021"/>
                </a:cubicBezTo>
                <a:cubicBezTo>
                  <a:pt x="5359822" y="3765346"/>
                  <a:pt x="5252506" y="3879755"/>
                  <a:pt x="5114940" y="3967397"/>
                </a:cubicBezTo>
                <a:cubicBezTo>
                  <a:pt x="5043394" y="4013129"/>
                  <a:pt x="4926716" y="3954548"/>
                  <a:pt x="4976412" y="3899332"/>
                </a:cubicBezTo>
                <a:cubicBezTo>
                  <a:pt x="5072924" y="3791960"/>
                  <a:pt x="5218894" y="3695753"/>
                  <a:pt x="5345176" y="3602299"/>
                </a:cubicBezTo>
                <a:cubicBezTo>
                  <a:pt x="5359822" y="3591477"/>
                  <a:pt x="5377978" y="3586946"/>
                  <a:pt x="5396198" y="3586965"/>
                </a:cubicBezTo>
                <a:close/>
                <a:moveTo>
                  <a:pt x="7736860" y="3446456"/>
                </a:moveTo>
                <a:cubicBezTo>
                  <a:pt x="7787716" y="3445961"/>
                  <a:pt x="7831514" y="3484677"/>
                  <a:pt x="7805766" y="3520468"/>
                </a:cubicBezTo>
                <a:cubicBezTo>
                  <a:pt x="7721738" y="3636712"/>
                  <a:pt x="7589934" y="3737355"/>
                  <a:pt x="7473254" y="3841057"/>
                </a:cubicBezTo>
                <a:cubicBezTo>
                  <a:pt x="7407232" y="3899791"/>
                  <a:pt x="7254300" y="3845187"/>
                  <a:pt x="7318882" y="3783547"/>
                </a:cubicBezTo>
                <a:cubicBezTo>
                  <a:pt x="7434120" y="3673574"/>
                  <a:pt x="7539276" y="3555953"/>
                  <a:pt x="7685966" y="3461581"/>
                </a:cubicBezTo>
                <a:cubicBezTo>
                  <a:pt x="7702172" y="3451142"/>
                  <a:pt x="7719908" y="3446620"/>
                  <a:pt x="7736860" y="3446456"/>
                </a:cubicBezTo>
                <a:close/>
                <a:moveTo>
                  <a:pt x="6867832" y="3278633"/>
                </a:moveTo>
                <a:cubicBezTo>
                  <a:pt x="6905534" y="3283821"/>
                  <a:pt x="6935952" y="3304481"/>
                  <a:pt x="6918666" y="3333561"/>
                </a:cubicBezTo>
                <a:cubicBezTo>
                  <a:pt x="6828878" y="3484067"/>
                  <a:pt x="6703314" y="3622642"/>
                  <a:pt x="6584234" y="3764429"/>
                </a:cubicBezTo>
                <a:cubicBezTo>
                  <a:pt x="6531656" y="3826834"/>
                  <a:pt x="6386408" y="3771771"/>
                  <a:pt x="6435864" y="3709213"/>
                </a:cubicBezTo>
                <a:cubicBezTo>
                  <a:pt x="6546060" y="3569720"/>
                  <a:pt x="6648096" y="3427474"/>
                  <a:pt x="6785662" y="3297923"/>
                </a:cubicBezTo>
                <a:cubicBezTo>
                  <a:pt x="6796586" y="3287637"/>
                  <a:pt x="6812280" y="3281490"/>
                  <a:pt x="6829200" y="3278864"/>
                </a:cubicBezTo>
                <a:cubicBezTo>
                  <a:pt x="6841888" y="3276894"/>
                  <a:pt x="6855264" y="3276904"/>
                  <a:pt x="6867832" y="3278633"/>
                </a:cubicBezTo>
                <a:close/>
                <a:moveTo>
                  <a:pt x="4632070" y="3213002"/>
                </a:moveTo>
                <a:cubicBezTo>
                  <a:pt x="4697736" y="3213511"/>
                  <a:pt x="4763098" y="3260716"/>
                  <a:pt x="4716644" y="3301899"/>
                </a:cubicBezTo>
                <a:cubicBezTo>
                  <a:pt x="4595884" y="3409119"/>
                  <a:pt x="4458798" y="3508080"/>
                  <a:pt x="4325552" y="3609028"/>
                </a:cubicBezTo>
                <a:cubicBezTo>
                  <a:pt x="4245606" y="3669444"/>
                  <a:pt x="4115242" y="3583179"/>
                  <a:pt x="4190628" y="3523069"/>
                </a:cubicBezTo>
                <a:cubicBezTo>
                  <a:pt x="4314750" y="3424108"/>
                  <a:pt x="4435028" y="3322853"/>
                  <a:pt x="4570674" y="3230164"/>
                </a:cubicBezTo>
                <a:lnTo>
                  <a:pt x="4570434" y="3230011"/>
                </a:lnTo>
                <a:cubicBezTo>
                  <a:pt x="4588260" y="3217851"/>
                  <a:pt x="4610182" y="3212832"/>
                  <a:pt x="4632070" y="3213002"/>
                </a:cubicBezTo>
                <a:close/>
                <a:moveTo>
                  <a:pt x="6370346" y="3008087"/>
                </a:moveTo>
                <a:cubicBezTo>
                  <a:pt x="6414078" y="3010955"/>
                  <a:pt x="6448828" y="3039891"/>
                  <a:pt x="6438746" y="3070635"/>
                </a:cubicBezTo>
                <a:cubicBezTo>
                  <a:pt x="6412816" y="3149559"/>
                  <a:pt x="6332870" y="3211504"/>
                  <a:pt x="6259646" y="3275286"/>
                </a:cubicBezTo>
                <a:cubicBezTo>
                  <a:pt x="6191944" y="3334020"/>
                  <a:pt x="6120638" y="3404837"/>
                  <a:pt x="6025566" y="3445982"/>
                </a:cubicBezTo>
                <a:cubicBezTo>
                  <a:pt x="5960744" y="3473819"/>
                  <a:pt x="5878638" y="3427627"/>
                  <a:pt x="5897604" y="3383271"/>
                </a:cubicBezTo>
                <a:cubicBezTo>
                  <a:pt x="5928574" y="3310924"/>
                  <a:pt x="6017884" y="3240872"/>
                  <a:pt x="6085826" y="3180302"/>
                </a:cubicBezTo>
                <a:cubicBezTo>
                  <a:pt x="6155930" y="3117744"/>
                  <a:pt x="6218590" y="3054728"/>
                  <a:pt x="6324708" y="3014807"/>
                </a:cubicBezTo>
                <a:lnTo>
                  <a:pt x="6324948" y="3014807"/>
                </a:lnTo>
                <a:cubicBezTo>
                  <a:pt x="6340192" y="3009071"/>
                  <a:pt x="6355768" y="3007131"/>
                  <a:pt x="6370346" y="3008087"/>
                </a:cubicBezTo>
                <a:close/>
                <a:moveTo>
                  <a:pt x="3977184" y="2605028"/>
                </a:moveTo>
                <a:cubicBezTo>
                  <a:pt x="4058492" y="2596969"/>
                  <a:pt x="4145912" y="2646038"/>
                  <a:pt x="4088834" y="2702937"/>
                </a:cubicBezTo>
                <a:cubicBezTo>
                  <a:pt x="3980316" y="2811075"/>
                  <a:pt x="3862436" y="2914929"/>
                  <a:pt x="3745998" y="3019702"/>
                </a:cubicBezTo>
                <a:cubicBezTo>
                  <a:pt x="3666050" y="3091590"/>
                  <a:pt x="3479508" y="3024291"/>
                  <a:pt x="3558494" y="2949956"/>
                </a:cubicBezTo>
                <a:cubicBezTo>
                  <a:pt x="3671332" y="2843653"/>
                  <a:pt x="3782490" y="2736892"/>
                  <a:pt x="3903250" y="2633955"/>
                </a:cubicBezTo>
                <a:lnTo>
                  <a:pt x="3903490" y="2633955"/>
                </a:lnTo>
                <a:cubicBezTo>
                  <a:pt x="3923658" y="2616748"/>
                  <a:pt x="3950082" y="2607714"/>
                  <a:pt x="3977184" y="2605028"/>
                </a:cubicBezTo>
                <a:close/>
                <a:moveTo>
                  <a:pt x="5785212" y="2481767"/>
                </a:moveTo>
                <a:cubicBezTo>
                  <a:pt x="5849706" y="2481021"/>
                  <a:pt x="5909306" y="2533618"/>
                  <a:pt x="5875996" y="2578127"/>
                </a:cubicBezTo>
                <a:cubicBezTo>
                  <a:pt x="5746112" y="2751576"/>
                  <a:pt x="5551166" y="2907282"/>
                  <a:pt x="5381428" y="3065740"/>
                </a:cubicBezTo>
                <a:cubicBezTo>
                  <a:pt x="5309404" y="3132887"/>
                  <a:pt x="5139668" y="3072012"/>
                  <a:pt x="5208330" y="3001348"/>
                </a:cubicBezTo>
                <a:cubicBezTo>
                  <a:pt x="5371586" y="2833252"/>
                  <a:pt x="5520436" y="2653227"/>
                  <a:pt x="5722344" y="2502722"/>
                </a:cubicBezTo>
                <a:lnTo>
                  <a:pt x="5722344" y="2502569"/>
                </a:lnTo>
                <a:cubicBezTo>
                  <a:pt x="5741670" y="2488191"/>
                  <a:pt x="5763712" y="2482016"/>
                  <a:pt x="5785212" y="2481767"/>
                </a:cubicBezTo>
                <a:close/>
                <a:moveTo>
                  <a:pt x="7738498" y="2466405"/>
                </a:moveTo>
                <a:cubicBezTo>
                  <a:pt x="7798054" y="2457256"/>
                  <a:pt x="7873948" y="2488803"/>
                  <a:pt x="7845860" y="2532394"/>
                </a:cubicBezTo>
                <a:cubicBezTo>
                  <a:pt x="7793762" y="2612848"/>
                  <a:pt x="7736864" y="2690395"/>
                  <a:pt x="7675404" y="2768094"/>
                </a:cubicBezTo>
                <a:cubicBezTo>
                  <a:pt x="7617544" y="2841053"/>
                  <a:pt x="7569286" y="2933131"/>
                  <a:pt x="7477816" y="2990946"/>
                </a:cubicBezTo>
                <a:cubicBezTo>
                  <a:pt x="7436762" y="3016949"/>
                  <a:pt x="7345772" y="2999818"/>
                  <a:pt x="7353694" y="2958215"/>
                </a:cubicBezTo>
                <a:cubicBezTo>
                  <a:pt x="7368580" y="2879291"/>
                  <a:pt x="7441084" y="2807251"/>
                  <a:pt x="7493662" y="2735669"/>
                </a:cubicBezTo>
                <a:cubicBezTo>
                  <a:pt x="7555122" y="2652157"/>
                  <a:pt x="7617302" y="2570480"/>
                  <a:pt x="7688848" y="2490179"/>
                </a:cubicBezTo>
                <a:cubicBezTo>
                  <a:pt x="7700612" y="2477025"/>
                  <a:pt x="7718648" y="2469454"/>
                  <a:pt x="7738498" y="2466405"/>
                </a:cubicBezTo>
                <a:close/>
                <a:moveTo>
                  <a:pt x="7048044" y="2329525"/>
                </a:moveTo>
                <a:cubicBezTo>
                  <a:pt x="7110806" y="2329073"/>
                  <a:pt x="7167930" y="2376306"/>
                  <a:pt x="7132820" y="2419669"/>
                </a:cubicBezTo>
                <a:cubicBezTo>
                  <a:pt x="7068478" y="2499051"/>
                  <a:pt x="6991652" y="2570786"/>
                  <a:pt x="6907624" y="2642368"/>
                </a:cubicBezTo>
                <a:cubicBezTo>
                  <a:pt x="6836318" y="2703090"/>
                  <a:pt x="6763094" y="2777578"/>
                  <a:pt x="6663460" y="2819334"/>
                </a:cubicBezTo>
                <a:cubicBezTo>
                  <a:pt x="6602240" y="2845030"/>
                  <a:pt x="6528056" y="2802663"/>
                  <a:pt x="6544380" y="2761059"/>
                </a:cubicBezTo>
                <a:cubicBezTo>
                  <a:pt x="6575112" y="2683665"/>
                  <a:pt x="6669464" y="2611318"/>
                  <a:pt x="6740286" y="2546008"/>
                </a:cubicBezTo>
                <a:cubicBezTo>
                  <a:pt x="6816634" y="2475649"/>
                  <a:pt x="6894178" y="2410032"/>
                  <a:pt x="6986850" y="2347934"/>
                </a:cubicBezTo>
                <a:lnTo>
                  <a:pt x="6986610" y="2347781"/>
                </a:lnTo>
                <a:cubicBezTo>
                  <a:pt x="7005576" y="2335124"/>
                  <a:pt x="7027124" y="2329675"/>
                  <a:pt x="7048044" y="2329525"/>
                </a:cubicBezTo>
                <a:close/>
                <a:moveTo>
                  <a:pt x="3573864" y="2129670"/>
                </a:moveTo>
                <a:cubicBezTo>
                  <a:pt x="3643198" y="2126716"/>
                  <a:pt x="3719048" y="2161102"/>
                  <a:pt x="3686458" y="2210888"/>
                </a:cubicBezTo>
                <a:cubicBezTo>
                  <a:pt x="3608672" y="2329885"/>
                  <a:pt x="3466544" y="2428386"/>
                  <a:pt x="3344822" y="2530406"/>
                </a:cubicBezTo>
                <a:cubicBezTo>
                  <a:pt x="3222860" y="2632578"/>
                  <a:pt x="3100900" y="2734292"/>
                  <a:pt x="2972936" y="2833406"/>
                </a:cubicBezTo>
                <a:cubicBezTo>
                  <a:pt x="2910276" y="2881892"/>
                  <a:pt x="2792396" y="2807556"/>
                  <a:pt x="2856258" y="2767177"/>
                </a:cubicBezTo>
                <a:cubicBezTo>
                  <a:pt x="2957570" y="2659039"/>
                  <a:pt x="3064408" y="2553349"/>
                  <a:pt x="3171964" y="2447506"/>
                </a:cubicBezTo>
                <a:cubicBezTo>
                  <a:pt x="3275678" y="2345486"/>
                  <a:pt x="3368830" y="2228477"/>
                  <a:pt x="3511198" y="2145882"/>
                </a:cubicBezTo>
                <a:lnTo>
                  <a:pt x="3510958" y="2145882"/>
                </a:lnTo>
                <a:cubicBezTo>
                  <a:pt x="3528364" y="2135788"/>
                  <a:pt x="3550752" y="2130654"/>
                  <a:pt x="3573864" y="2129670"/>
                </a:cubicBezTo>
                <a:close/>
                <a:moveTo>
                  <a:pt x="2532850" y="2016879"/>
                </a:moveTo>
                <a:cubicBezTo>
                  <a:pt x="2602656" y="2017058"/>
                  <a:pt x="2672294" y="2068450"/>
                  <a:pt x="2624578" y="2113304"/>
                </a:cubicBezTo>
                <a:cubicBezTo>
                  <a:pt x="2503818" y="2227100"/>
                  <a:pt x="2356168" y="2331567"/>
                  <a:pt x="2209720" y="2432210"/>
                </a:cubicBezTo>
                <a:cubicBezTo>
                  <a:pt x="2147058" y="2475342"/>
                  <a:pt x="2031818" y="2418597"/>
                  <a:pt x="2082236" y="2369652"/>
                </a:cubicBezTo>
                <a:cubicBezTo>
                  <a:pt x="2200116" y="2254938"/>
                  <a:pt x="2323276" y="2138234"/>
                  <a:pt x="2467326" y="2036062"/>
                </a:cubicBezTo>
                <a:lnTo>
                  <a:pt x="2467326" y="2035910"/>
                </a:lnTo>
                <a:cubicBezTo>
                  <a:pt x="2486292" y="2022450"/>
                  <a:pt x="2509580" y="2016819"/>
                  <a:pt x="2532850" y="2016879"/>
                </a:cubicBezTo>
                <a:close/>
                <a:moveTo>
                  <a:pt x="5014976" y="1987219"/>
                </a:moveTo>
                <a:cubicBezTo>
                  <a:pt x="5084164" y="1986230"/>
                  <a:pt x="5150652" y="2044820"/>
                  <a:pt x="5115180" y="2092656"/>
                </a:cubicBezTo>
                <a:cubicBezTo>
                  <a:pt x="5070284" y="2153378"/>
                  <a:pt x="5016026" y="2207676"/>
                  <a:pt x="4957926" y="2263504"/>
                </a:cubicBezTo>
                <a:cubicBezTo>
                  <a:pt x="4904628" y="2314896"/>
                  <a:pt x="4856852" y="2376383"/>
                  <a:pt x="4783868" y="2417221"/>
                </a:cubicBezTo>
                <a:cubicBezTo>
                  <a:pt x="4714004" y="2456224"/>
                  <a:pt x="4599004" y="2419210"/>
                  <a:pt x="4624454" y="2358029"/>
                </a:cubicBezTo>
                <a:cubicBezTo>
                  <a:pt x="4650862" y="2294247"/>
                  <a:pt x="4719766" y="2236278"/>
                  <a:pt x="4771384" y="2179533"/>
                </a:cubicBezTo>
                <a:cubicBezTo>
                  <a:pt x="4825642" y="2119728"/>
                  <a:pt x="4881580" y="2064665"/>
                  <a:pt x="4948564" y="2010520"/>
                </a:cubicBezTo>
                <a:lnTo>
                  <a:pt x="4948564" y="2010673"/>
                </a:lnTo>
                <a:cubicBezTo>
                  <a:pt x="4968550" y="1994499"/>
                  <a:pt x="4991914" y="1987549"/>
                  <a:pt x="5014976" y="1987219"/>
                </a:cubicBezTo>
                <a:close/>
                <a:moveTo>
                  <a:pt x="1189900" y="1958717"/>
                </a:moveTo>
                <a:cubicBezTo>
                  <a:pt x="1254812" y="1952465"/>
                  <a:pt x="1329040" y="1996372"/>
                  <a:pt x="1281326" y="2038816"/>
                </a:cubicBezTo>
                <a:lnTo>
                  <a:pt x="878710" y="2396266"/>
                </a:lnTo>
                <a:cubicBezTo>
                  <a:pt x="833094" y="2436799"/>
                  <a:pt x="728898" y="2400396"/>
                  <a:pt x="771634" y="2356345"/>
                </a:cubicBezTo>
                <a:cubicBezTo>
                  <a:pt x="891914" y="2232148"/>
                  <a:pt x="1012434" y="2107798"/>
                  <a:pt x="1132956" y="1983600"/>
                </a:cubicBezTo>
                <a:cubicBezTo>
                  <a:pt x="1147662" y="1968458"/>
                  <a:pt x="1168262" y="1960801"/>
                  <a:pt x="1189900" y="1958717"/>
                </a:cubicBezTo>
                <a:close/>
                <a:moveTo>
                  <a:pt x="6668992" y="1891318"/>
                </a:moveTo>
                <a:cubicBezTo>
                  <a:pt x="6716596" y="1894429"/>
                  <a:pt x="6755892" y="1924599"/>
                  <a:pt x="6742928" y="1958211"/>
                </a:cubicBezTo>
                <a:cubicBezTo>
                  <a:pt x="6710758" y="2041570"/>
                  <a:pt x="6631050" y="2102598"/>
                  <a:pt x="6548942" y="2168979"/>
                </a:cubicBezTo>
                <a:cubicBezTo>
                  <a:pt x="6470436" y="2232149"/>
                  <a:pt x="6394572" y="2318873"/>
                  <a:pt x="6284134" y="2359711"/>
                </a:cubicBezTo>
                <a:cubicBezTo>
                  <a:pt x="6208268" y="2387701"/>
                  <a:pt x="6117516" y="2341357"/>
                  <a:pt x="6138644" y="2288435"/>
                </a:cubicBezTo>
                <a:cubicBezTo>
                  <a:pt x="6169854" y="2209818"/>
                  <a:pt x="6281012" y="2138694"/>
                  <a:pt x="6354958" y="2073537"/>
                </a:cubicBezTo>
                <a:cubicBezTo>
                  <a:pt x="6432504" y="2005014"/>
                  <a:pt x="6503328" y="1940468"/>
                  <a:pt x="6620008" y="1897947"/>
                </a:cubicBezTo>
                <a:lnTo>
                  <a:pt x="6620246" y="1898100"/>
                </a:lnTo>
                <a:cubicBezTo>
                  <a:pt x="6636332" y="1892250"/>
                  <a:pt x="6653124" y="1890280"/>
                  <a:pt x="6668992" y="1891318"/>
                </a:cubicBezTo>
                <a:close/>
                <a:moveTo>
                  <a:pt x="2943098" y="1645876"/>
                </a:moveTo>
                <a:cubicBezTo>
                  <a:pt x="2997770" y="1638635"/>
                  <a:pt x="3067228" y="1677466"/>
                  <a:pt x="3031756" y="1719910"/>
                </a:cubicBezTo>
                <a:cubicBezTo>
                  <a:pt x="2978218" y="1783844"/>
                  <a:pt x="2924920" y="1847931"/>
                  <a:pt x="2871622" y="1911865"/>
                </a:cubicBezTo>
                <a:cubicBezTo>
                  <a:pt x="2829128" y="1962646"/>
                  <a:pt x="2714850" y="1917983"/>
                  <a:pt x="2752062" y="1867356"/>
                </a:cubicBezTo>
                <a:cubicBezTo>
                  <a:pt x="2800558" y="1801434"/>
                  <a:pt x="2849054" y="1735665"/>
                  <a:pt x="2897550" y="1669894"/>
                </a:cubicBezTo>
                <a:lnTo>
                  <a:pt x="2897790" y="1670047"/>
                </a:lnTo>
                <a:cubicBezTo>
                  <a:pt x="2908294" y="1655823"/>
                  <a:pt x="2924874" y="1648290"/>
                  <a:pt x="2943098" y="1645876"/>
                </a:cubicBezTo>
                <a:close/>
                <a:moveTo>
                  <a:pt x="7703974" y="1634127"/>
                </a:moveTo>
                <a:cubicBezTo>
                  <a:pt x="7763258" y="1624562"/>
                  <a:pt x="7840100" y="1657543"/>
                  <a:pt x="7814170" y="1701708"/>
                </a:cubicBezTo>
                <a:cubicBezTo>
                  <a:pt x="7713336" y="1873321"/>
                  <a:pt x="7589214" y="2038051"/>
                  <a:pt x="7469174" y="2204464"/>
                </a:cubicBezTo>
                <a:cubicBezTo>
                  <a:pt x="7418036" y="2275128"/>
                  <a:pt x="7258622" y="2213641"/>
                  <a:pt x="7306398" y="2143894"/>
                </a:cubicBezTo>
                <a:cubicBezTo>
                  <a:pt x="7418036" y="1980694"/>
                  <a:pt x="7525112" y="1816729"/>
                  <a:pt x="7654998" y="1659034"/>
                </a:cubicBezTo>
                <a:cubicBezTo>
                  <a:pt x="7666402" y="1645230"/>
                  <a:pt x="7684212" y="1637315"/>
                  <a:pt x="7703974" y="1634127"/>
                </a:cubicBezTo>
                <a:close/>
                <a:moveTo>
                  <a:pt x="2348646" y="1430050"/>
                </a:moveTo>
                <a:cubicBezTo>
                  <a:pt x="2424394" y="1433650"/>
                  <a:pt x="2490252" y="1497862"/>
                  <a:pt x="2419308" y="1542026"/>
                </a:cubicBezTo>
                <a:cubicBezTo>
                  <a:pt x="2264456" y="1638233"/>
                  <a:pt x="2109844" y="1734288"/>
                  <a:pt x="1955232" y="1830495"/>
                </a:cubicBezTo>
                <a:cubicBezTo>
                  <a:pt x="1871444" y="1882499"/>
                  <a:pt x="1746602" y="1802658"/>
                  <a:pt x="1827030" y="1748818"/>
                </a:cubicBezTo>
                <a:cubicBezTo>
                  <a:pt x="1975880" y="1649092"/>
                  <a:pt x="2124970" y="1549368"/>
                  <a:pt x="2274060" y="1449643"/>
                </a:cubicBezTo>
                <a:lnTo>
                  <a:pt x="2274300" y="1449643"/>
                </a:lnTo>
                <a:cubicBezTo>
                  <a:pt x="2297048" y="1434386"/>
                  <a:pt x="2323396" y="1428851"/>
                  <a:pt x="2348646" y="1430050"/>
                </a:cubicBezTo>
                <a:close/>
                <a:moveTo>
                  <a:pt x="6453326" y="1369182"/>
                </a:moveTo>
                <a:cubicBezTo>
                  <a:pt x="6522998" y="1368759"/>
                  <a:pt x="6592098" y="1422647"/>
                  <a:pt x="6548702" y="1469221"/>
                </a:cubicBezTo>
                <a:cubicBezTo>
                  <a:pt x="6412816" y="1614985"/>
                  <a:pt x="6247160" y="1746677"/>
                  <a:pt x="6085826" y="1881123"/>
                </a:cubicBezTo>
                <a:cubicBezTo>
                  <a:pt x="6009722" y="1944445"/>
                  <a:pt x="5839984" y="1886935"/>
                  <a:pt x="5912728" y="1816730"/>
                </a:cubicBezTo>
                <a:cubicBezTo>
                  <a:pt x="6063740" y="1670813"/>
                  <a:pt x="6210188" y="1523825"/>
                  <a:pt x="6387368" y="1389991"/>
                </a:cubicBezTo>
                <a:lnTo>
                  <a:pt x="6387608" y="1389991"/>
                </a:lnTo>
                <a:cubicBezTo>
                  <a:pt x="6406814" y="1375499"/>
                  <a:pt x="6430102" y="1369323"/>
                  <a:pt x="6453326" y="1369182"/>
                </a:cubicBezTo>
                <a:close/>
                <a:moveTo>
                  <a:pt x="4893622" y="1084924"/>
                </a:moveTo>
                <a:cubicBezTo>
                  <a:pt x="4963148" y="1084028"/>
                  <a:pt x="5033012" y="1141099"/>
                  <a:pt x="4993218" y="1188705"/>
                </a:cubicBezTo>
                <a:cubicBezTo>
                  <a:pt x="4772584" y="1452855"/>
                  <a:pt x="4496730" y="1697120"/>
                  <a:pt x="4236244" y="1945821"/>
                </a:cubicBezTo>
                <a:cubicBezTo>
                  <a:pt x="4154856" y="2023367"/>
                  <a:pt x="3959668" y="1952398"/>
                  <a:pt x="4038416" y="1872251"/>
                </a:cubicBezTo>
                <a:cubicBezTo>
                  <a:pt x="4292422" y="1613608"/>
                  <a:pt x="4535144" y="1349459"/>
                  <a:pt x="4828282" y="1107793"/>
                </a:cubicBezTo>
                <a:lnTo>
                  <a:pt x="4828282" y="1107640"/>
                </a:lnTo>
                <a:cubicBezTo>
                  <a:pt x="4847308" y="1091962"/>
                  <a:pt x="4870446" y="1085223"/>
                  <a:pt x="4893622" y="1084924"/>
                </a:cubicBezTo>
                <a:close/>
                <a:moveTo>
                  <a:pt x="7723566" y="896520"/>
                </a:moveTo>
                <a:cubicBezTo>
                  <a:pt x="7785360" y="895666"/>
                  <a:pt x="7841718" y="948607"/>
                  <a:pt x="7812730" y="991396"/>
                </a:cubicBezTo>
                <a:cubicBezTo>
                  <a:pt x="7775038" y="1046918"/>
                  <a:pt x="7725340" y="1098004"/>
                  <a:pt x="7674444" y="1148785"/>
                </a:cubicBezTo>
                <a:cubicBezTo>
                  <a:pt x="7626186" y="1196811"/>
                  <a:pt x="7583692" y="1251262"/>
                  <a:pt x="7519590" y="1291336"/>
                </a:cubicBezTo>
                <a:cubicBezTo>
                  <a:pt x="7455008" y="1331715"/>
                  <a:pt x="7335928" y="1291336"/>
                  <a:pt x="7364018" y="1233674"/>
                </a:cubicBezTo>
                <a:cubicBezTo>
                  <a:pt x="7392348" y="1175551"/>
                  <a:pt x="7452128" y="1123241"/>
                  <a:pt x="7499904" y="1070931"/>
                </a:cubicBezTo>
                <a:cubicBezTo>
                  <a:pt x="7548640" y="1017398"/>
                  <a:pt x="7600498" y="965700"/>
                  <a:pt x="7662440" y="917826"/>
                </a:cubicBezTo>
                <a:lnTo>
                  <a:pt x="7662918" y="917673"/>
                </a:lnTo>
                <a:cubicBezTo>
                  <a:pt x="7681764" y="903066"/>
                  <a:pt x="7702966" y="896804"/>
                  <a:pt x="7723566" y="896520"/>
                </a:cubicBezTo>
                <a:close/>
                <a:moveTo>
                  <a:pt x="1268780" y="842060"/>
                </a:moveTo>
                <a:cubicBezTo>
                  <a:pt x="1332838" y="842268"/>
                  <a:pt x="1398244" y="890334"/>
                  <a:pt x="1353590" y="930828"/>
                </a:cubicBezTo>
                <a:cubicBezTo>
                  <a:pt x="979544" y="1270382"/>
                  <a:pt x="556040" y="1588982"/>
                  <a:pt x="151504" y="1914006"/>
                </a:cubicBezTo>
                <a:cubicBezTo>
                  <a:pt x="90043" y="1963410"/>
                  <a:pt x="-44402" y="1896570"/>
                  <a:pt x="14658" y="1846860"/>
                </a:cubicBezTo>
                <a:cubicBezTo>
                  <a:pt x="407670" y="1516176"/>
                  <a:pt x="786518" y="1175398"/>
                  <a:pt x="1209300" y="860011"/>
                </a:cubicBezTo>
                <a:lnTo>
                  <a:pt x="1209300" y="859858"/>
                </a:lnTo>
                <a:cubicBezTo>
                  <a:pt x="1226226" y="847239"/>
                  <a:pt x="1247428" y="841991"/>
                  <a:pt x="1268780" y="842060"/>
                </a:cubicBezTo>
                <a:close/>
                <a:moveTo>
                  <a:pt x="2187178" y="820534"/>
                </a:moveTo>
                <a:cubicBezTo>
                  <a:pt x="2261712" y="820778"/>
                  <a:pt x="2331080" y="869417"/>
                  <a:pt x="2281744" y="920121"/>
                </a:cubicBezTo>
                <a:cubicBezTo>
                  <a:pt x="2120410" y="1085921"/>
                  <a:pt x="1892572" y="1225567"/>
                  <a:pt x="1685862" y="1368273"/>
                </a:cubicBezTo>
                <a:cubicBezTo>
                  <a:pt x="1608796" y="1421500"/>
                  <a:pt x="1456584" y="1348389"/>
                  <a:pt x="1526688" y="1289960"/>
                </a:cubicBezTo>
                <a:cubicBezTo>
                  <a:pt x="1711310" y="1135937"/>
                  <a:pt x="1887050" y="967537"/>
                  <a:pt x="2114886" y="838138"/>
                </a:cubicBezTo>
                <a:lnTo>
                  <a:pt x="2115126" y="838138"/>
                </a:lnTo>
                <a:cubicBezTo>
                  <a:pt x="2136914" y="825749"/>
                  <a:pt x="2162332" y="820453"/>
                  <a:pt x="2187178" y="820534"/>
                </a:cubicBezTo>
                <a:close/>
                <a:moveTo>
                  <a:pt x="3959096" y="809367"/>
                </a:moveTo>
                <a:cubicBezTo>
                  <a:pt x="4031514" y="805617"/>
                  <a:pt x="4107680" y="852134"/>
                  <a:pt x="4084992" y="903296"/>
                </a:cubicBezTo>
                <a:cubicBezTo>
                  <a:pt x="4052100" y="977938"/>
                  <a:pt x="3998082" y="1042789"/>
                  <a:pt x="3936862" y="1109630"/>
                </a:cubicBezTo>
                <a:cubicBezTo>
                  <a:pt x="3880204" y="1171422"/>
                  <a:pt x="3830026" y="1252029"/>
                  <a:pt x="3742636" y="1298067"/>
                </a:cubicBezTo>
                <a:cubicBezTo>
                  <a:pt x="3676374" y="1332787"/>
                  <a:pt x="3536166" y="1315963"/>
                  <a:pt x="3549132" y="1246981"/>
                </a:cubicBezTo>
                <a:cubicBezTo>
                  <a:pt x="3563776" y="1169434"/>
                  <a:pt x="3634360" y="1102440"/>
                  <a:pt x="3689338" y="1033460"/>
                </a:cubicBezTo>
                <a:cubicBezTo>
                  <a:pt x="3747678" y="960348"/>
                  <a:pt x="3805778" y="893508"/>
                  <a:pt x="3891486" y="831715"/>
                </a:cubicBezTo>
                <a:lnTo>
                  <a:pt x="3891728" y="831562"/>
                </a:lnTo>
                <a:cubicBezTo>
                  <a:pt x="3911234" y="817452"/>
                  <a:pt x="3934958" y="810617"/>
                  <a:pt x="3959096" y="809367"/>
                </a:cubicBezTo>
                <a:close/>
                <a:moveTo>
                  <a:pt x="6063258" y="804238"/>
                </a:moveTo>
                <a:cubicBezTo>
                  <a:pt x="6119078" y="807533"/>
                  <a:pt x="6171146" y="840777"/>
                  <a:pt x="6155690" y="884177"/>
                </a:cubicBezTo>
                <a:cubicBezTo>
                  <a:pt x="6107434" y="1019234"/>
                  <a:pt x="6010922" y="1140831"/>
                  <a:pt x="5920410" y="1266100"/>
                </a:cubicBezTo>
                <a:cubicBezTo>
                  <a:pt x="5870474" y="1335234"/>
                  <a:pt x="5690654" y="1285219"/>
                  <a:pt x="5728586" y="1214554"/>
                </a:cubicBezTo>
                <a:cubicBezTo>
                  <a:pt x="5798688" y="1084086"/>
                  <a:pt x="5861110" y="954076"/>
                  <a:pt x="5972508" y="835079"/>
                </a:cubicBezTo>
                <a:lnTo>
                  <a:pt x="5972508" y="834926"/>
                </a:lnTo>
                <a:cubicBezTo>
                  <a:pt x="5994926" y="811065"/>
                  <a:pt x="6029768" y="802261"/>
                  <a:pt x="6063258" y="804238"/>
                </a:cubicBezTo>
                <a:close/>
                <a:moveTo>
                  <a:pt x="7192510" y="702115"/>
                </a:moveTo>
                <a:cubicBezTo>
                  <a:pt x="7244720" y="695750"/>
                  <a:pt x="7280800" y="742140"/>
                  <a:pt x="7244458" y="770378"/>
                </a:cubicBezTo>
                <a:cubicBezTo>
                  <a:pt x="7134500" y="855726"/>
                  <a:pt x="7007258" y="925626"/>
                  <a:pt x="6878094" y="999196"/>
                </a:cubicBezTo>
                <a:cubicBezTo>
                  <a:pt x="6795746" y="1045999"/>
                  <a:pt x="6674024" y="968759"/>
                  <a:pt x="6756614" y="921802"/>
                </a:cubicBezTo>
                <a:cubicBezTo>
                  <a:pt x="6890578" y="845631"/>
                  <a:pt x="7018302" y="770532"/>
                  <a:pt x="7169312" y="708280"/>
                </a:cubicBezTo>
                <a:cubicBezTo>
                  <a:pt x="7177264" y="705010"/>
                  <a:pt x="7185052" y="703024"/>
                  <a:pt x="7192510" y="702115"/>
                </a:cubicBezTo>
                <a:close/>
                <a:moveTo>
                  <a:pt x="3257226" y="225979"/>
                </a:moveTo>
                <a:cubicBezTo>
                  <a:pt x="3311704" y="225276"/>
                  <a:pt x="3365948" y="269957"/>
                  <a:pt x="3334978" y="307240"/>
                </a:cubicBezTo>
                <a:cubicBezTo>
                  <a:pt x="3281920" y="371327"/>
                  <a:pt x="3222620" y="431437"/>
                  <a:pt x="3160440" y="492159"/>
                </a:cubicBezTo>
                <a:cubicBezTo>
                  <a:pt x="3104500" y="546764"/>
                  <a:pt x="3054804" y="615133"/>
                  <a:pt x="2974616" y="656583"/>
                </a:cubicBezTo>
                <a:cubicBezTo>
                  <a:pt x="2915556" y="687174"/>
                  <a:pt x="2819044" y="659642"/>
                  <a:pt x="2841130" y="607027"/>
                </a:cubicBezTo>
                <a:cubicBezTo>
                  <a:pt x="2869462" y="539269"/>
                  <a:pt x="2950848" y="479005"/>
                  <a:pt x="3010148" y="420424"/>
                </a:cubicBezTo>
                <a:cubicBezTo>
                  <a:pt x="3072090" y="359243"/>
                  <a:pt x="3135230" y="300968"/>
                  <a:pt x="3205814" y="243611"/>
                </a:cubicBezTo>
                <a:lnTo>
                  <a:pt x="3205814" y="243764"/>
                </a:lnTo>
                <a:cubicBezTo>
                  <a:pt x="3220878" y="231490"/>
                  <a:pt x="3239066" y="226213"/>
                  <a:pt x="3257226" y="225979"/>
                </a:cubicBezTo>
                <a:close/>
                <a:moveTo>
                  <a:pt x="4128190" y="117764"/>
                </a:moveTo>
                <a:cubicBezTo>
                  <a:pt x="4188196" y="110724"/>
                  <a:pt x="4252928" y="148895"/>
                  <a:pt x="4215836" y="194207"/>
                </a:cubicBezTo>
                <a:cubicBezTo>
                  <a:pt x="4160616" y="261660"/>
                  <a:pt x="4099876" y="326053"/>
                  <a:pt x="4037214" y="390752"/>
                </a:cubicBezTo>
                <a:cubicBezTo>
                  <a:pt x="3980556" y="449332"/>
                  <a:pt x="3931098" y="518467"/>
                  <a:pt x="3851872" y="565729"/>
                </a:cubicBezTo>
                <a:cubicBezTo>
                  <a:pt x="3798574" y="597391"/>
                  <a:pt x="3708304" y="566188"/>
                  <a:pt x="3728230" y="519844"/>
                </a:cubicBezTo>
                <a:cubicBezTo>
                  <a:pt x="3756800" y="452850"/>
                  <a:pt x="3829064" y="393199"/>
                  <a:pt x="3884044" y="333700"/>
                </a:cubicBezTo>
                <a:cubicBezTo>
                  <a:pt x="3944784" y="268236"/>
                  <a:pt x="4005524" y="203843"/>
                  <a:pt x="4073466" y="141285"/>
                </a:cubicBezTo>
                <a:lnTo>
                  <a:pt x="4073706" y="141285"/>
                </a:lnTo>
                <a:cubicBezTo>
                  <a:pt x="4088712" y="127482"/>
                  <a:pt x="4108188" y="120111"/>
                  <a:pt x="4128190" y="117764"/>
                </a:cubicBezTo>
                <a:close/>
                <a:moveTo>
                  <a:pt x="5080918" y="106334"/>
                </a:moveTo>
                <a:cubicBezTo>
                  <a:pt x="5128982" y="105925"/>
                  <a:pt x="5172018" y="142318"/>
                  <a:pt x="5145908" y="175700"/>
                </a:cubicBezTo>
                <a:cubicBezTo>
                  <a:pt x="5083008" y="256306"/>
                  <a:pt x="5008102" y="327582"/>
                  <a:pt x="4925514" y="400388"/>
                </a:cubicBezTo>
                <a:cubicBezTo>
                  <a:pt x="4855170" y="462334"/>
                  <a:pt x="4792510" y="535139"/>
                  <a:pt x="4695758" y="581025"/>
                </a:cubicBezTo>
                <a:cubicBezTo>
                  <a:pt x="4641018" y="607027"/>
                  <a:pt x="4565634" y="563894"/>
                  <a:pt x="4583640" y="526115"/>
                </a:cubicBezTo>
                <a:cubicBezTo>
                  <a:pt x="4620372" y="449027"/>
                  <a:pt x="4717364" y="381574"/>
                  <a:pt x="4788668" y="315346"/>
                </a:cubicBezTo>
                <a:cubicBezTo>
                  <a:pt x="4864054" y="245294"/>
                  <a:pt x="4941360" y="181665"/>
                  <a:pt x="5033790" y="120484"/>
                </a:cubicBezTo>
                <a:lnTo>
                  <a:pt x="5033550" y="120484"/>
                </a:lnTo>
                <a:cubicBezTo>
                  <a:pt x="5048316" y="110695"/>
                  <a:pt x="5064896" y="106470"/>
                  <a:pt x="5080918" y="106334"/>
                </a:cubicBezTo>
                <a:close/>
                <a:moveTo>
                  <a:pt x="6257722" y="75011"/>
                </a:moveTo>
                <a:cubicBezTo>
                  <a:pt x="6307392" y="82218"/>
                  <a:pt x="6347966" y="110341"/>
                  <a:pt x="6326628" y="148627"/>
                </a:cubicBezTo>
                <a:cubicBezTo>
                  <a:pt x="6295658" y="203996"/>
                  <a:pt x="6259646" y="255847"/>
                  <a:pt x="6217872" y="308309"/>
                </a:cubicBezTo>
                <a:cubicBezTo>
                  <a:pt x="6180418" y="355419"/>
                  <a:pt x="6152090" y="418742"/>
                  <a:pt x="6073342" y="442755"/>
                </a:cubicBezTo>
                <a:cubicBezTo>
                  <a:pt x="6027006" y="456827"/>
                  <a:pt x="5961466" y="446884"/>
                  <a:pt x="5948982" y="410481"/>
                </a:cubicBezTo>
                <a:cubicBezTo>
                  <a:pt x="5929534" y="353431"/>
                  <a:pt x="5980432" y="308309"/>
                  <a:pt x="6017644" y="257835"/>
                </a:cubicBezTo>
                <a:cubicBezTo>
                  <a:pt x="6057978" y="203231"/>
                  <a:pt x="6098792" y="151686"/>
                  <a:pt x="6149928" y="100906"/>
                </a:cubicBezTo>
                <a:lnTo>
                  <a:pt x="6150170" y="101212"/>
                </a:lnTo>
                <a:cubicBezTo>
                  <a:pt x="6164334" y="87064"/>
                  <a:pt x="6184816" y="78699"/>
                  <a:pt x="6206978" y="75174"/>
                </a:cubicBezTo>
                <a:cubicBezTo>
                  <a:pt x="6223600" y="72530"/>
                  <a:pt x="6241166" y="72609"/>
                  <a:pt x="6257722" y="75011"/>
                </a:cubicBezTo>
                <a:close/>
                <a:moveTo>
                  <a:pt x="2035378" y="4451"/>
                </a:moveTo>
                <a:cubicBezTo>
                  <a:pt x="2096656" y="4823"/>
                  <a:pt x="2158102" y="49591"/>
                  <a:pt x="2114886" y="87906"/>
                </a:cubicBezTo>
                <a:cubicBezTo>
                  <a:pt x="2038542" y="155511"/>
                  <a:pt x="1957394" y="218986"/>
                  <a:pt x="1872886" y="282462"/>
                </a:cubicBezTo>
                <a:cubicBezTo>
                  <a:pt x="1795098" y="341042"/>
                  <a:pt x="1718032" y="422413"/>
                  <a:pt x="1612156" y="460345"/>
                </a:cubicBezTo>
                <a:cubicBezTo>
                  <a:pt x="1562700" y="478088"/>
                  <a:pt x="1496198" y="448721"/>
                  <a:pt x="1513964" y="412318"/>
                </a:cubicBezTo>
                <a:cubicBezTo>
                  <a:pt x="1549736" y="338442"/>
                  <a:pt x="1657532" y="273590"/>
                  <a:pt x="1730998" y="212715"/>
                </a:cubicBezTo>
                <a:cubicBezTo>
                  <a:pt x="1810704" y="146793"/>
                  <a:pt x="1890170" y="82399"/>
                  <a:pt x="1978040" y="20760"/>
                </a:cubicBezTo>
                <a:cubicBezTo>
                  <a:pt x="1994546" y="9135"/>
                  <a:pt x="2014952" y="4327"/>
                  <a:pt x="2035378" y="4451"/>
                </a:cubicBezTo>
                <a:close/>
                <a:moveTo>
                  <a:pt x="7637178" y="5"/>
                </a:moveTo>
                <a:cubicBezTo>
                  <a:pt x="7692974" y="-540"/>
                  <a:pt x="7744246" y="43052"/>
                  <a:pt x="7713816" y="81481"/>
                </a:cubicBezTo>
                <a:cubicBezTo>
                  <a:pt x="7650194" y="161781"/>
                  <a:pt x="7575050" y="233516"/>
                  <a:pt x="7493902" y="306780"/>
                </a:cubicBezTo>
                <a:cubicBezTo>
                  <a:pt x="7423798" y="370102"/>
                  <a:pt x="7361858" y="443214"/>
                  <a:pt x="7264624" y="490476"/>
                </a:cubicBezTo>
                <a:cubicBezTo>
                  <a:pt x="7204364" y="519690"/>
                  <a:pt x="7123458" y="471204"/>
                  <a:pt x="7141944" y="430366"/>
                </a:cubicBezTo>
                <a:cubicBezTo>
                  <a:pt x="7176996" y="352513"/>
                  <a:pt x="7273268" y="283685"/>
                  <a:pt x="7343370" y="216538"/>
                </a:cubicBezTo>
                <a:cubicBezTo>
                  <a:pt x="7417316" y="145568"/>
                  <a:pt x="7492702" y="80258"/>
                  <a:pt x="7582492" y="16935"/>
                </a:cubicBezTo>
                <a:lnTo>
                  <a:pt x="7582732" y="17088"/>
                </a:lnTo>
                <a:cubicBezTo>
                  <a:pt x="7599478" y="5272"/>
                  <a:pt x="7618578" y="187"/>
                  <a:pt x="7637178" y="5"/>
                </a:cubicBezTo>
                <a:close/>
              </a:path>
            </a:pathLst>
          </a:custGeom>
          <a:solidFill>
            <a:schemeClr val="bg2"/>
          </a:solidFill>
          <a:ln w="22924" cap="flat">
            <a:noFill/>
            <a:prstDash val="solid"/>
            <a:miter/>
          </a:ln>
        </p:spPr>
        <p:txBody>
          <a:bodyPr wrap="square" rtlCol="0" anchor="ctr">
            <a:noAutofit/>
          </a:bodyPr>
          <a:lstStyle/>
          <a:p>
            <a:endParaRPr lang="es-SV">
              <a:latin typeface="Lato Light" panose="020F0302020204030203" pitchFamily="34" charset="0"/>
            </a:endParaRPr>
          </a:p>
        </p:txBody>
      </p:sp>
      <p:grpSp>
        <p:nvGrpSpPr>
          <p:cNvPr id="47" name="Grupo 46">
            <a:extLst>
              <a:ext uri="{FF2B5EF4-FFF2-40B4-BE49-F238E27FC236}">
                <a16:creationId xmlns:a16="http://schemas.microsoft.com/office/drawing/2014/main" id="{5FA76097-C667-DB91-E8AE-F4C68D8EA2DF}"/>
              </a:ext>
            </a:extLst>
          </p:cNvPr>
          <p:cNvGrpSpPr/>
          <p:nvPr/>
        </p:nvGrpSpPr>
        <p:grpSpPr>
          <a:xfrm>
            <a:off x="626671" y="129099"/>
            <a:ext cx="4643576" cy="4749798"/>
            <a:chOff x="1109288" y="474350"/>
            <a:chExt cx="4643576" cy="4749798"/>
          </a:xfrm>
        </p:grpSpPr>
        <p:sp>
          <p:nvSpPr>
            <p:cNvPr id="44" name="Forma libre 43">
              <a:extLst>
                <a:ext uri="{FF2B5EF4-FFF2-40B4-BE49-F238E27FC236}">
                  <a16:creationId xmlns:a16="http://schemas.microsoft.com/office/drawing/2014/main" id="{5295D385-3BA0-0DAD-423C-5FDA57526E70}"/>
                </a:ext>
              </a:extLst>
            </p:cNvPr>
            <p:cNvSpPr/>
            <p:nvPr/>
          </p:nvSpPr>
          <p:spPr>
            <a:xfrm>
              <a:off x="1198497" y="1900650"/>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4">
                <a:lumMod val="40000"/>
                <a:lumOff val="60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45" name="Forma libre 44">
              <a:extLst>
                <a:ext uri="{FF2B5EF4-FFF2-40B4-BE49-F238E27FC236}">
                  <a16:creationId xmlns:a16="http://schemas.microsoft.com/office/drawing/2014/main" id="{E20444C7-B704-BCF9-3F1F-001D2463B5A5}"/>
                </a:ext>
              </a:extLst>
            </p:cNvPr>
            <p:cNvSpPr/>
            <p:nvPr/>
          </p:nvSpPr>
          <p:spPr>
            <a:xfrm>
              <a:off x="1109288" y="1824150"/>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4"/>
            </a:solidFill>
            <a:ln w="9525" cap="flat">
              <a:noFill/>
              <a:prstDash val="solid"/>
              <a:miter/>
            </a:ln>
          </p:spPr>
          <p:txBody>
            <a:bodyPr rtlCol="0" anchor="ctr"/>
            <a:lstStyle/>
            <a:p>
              <a:endParaRPr lang="es-SV">
                <a:latin typeface="Lato Light" panose="020F0302020204030203" pitchFamily="34" charset="0"/>
              </a:endParaRPr>
            </a:p>
          </p:txBody>
        </p:sp>
        <p:sp>
          <p:nvSpPr>
            <p:cNvPr id="46" name="Forma libre 45">
              <a:extLst>
                <a:ext uri="{FF2B5EF4-FFF2-40B4-BE49-F238E27FC236}">
                  <a16:creationId xmlns:a16="http://schemas.microsoft.com/office/drawing/2014/main" id="{3189BADE-B913-BBD1-C9F2-BF70C59D6676}"/>
                </a:ext>
              </a:extLst>
            </p:cNvPr>
            <p:cNvSpPr/>
            <p:nvPr/>
          </p:nvSpPr>
          <p:spPr>
            <a:xfrm>
              <a:off x="3426779" y="474350"/>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tx2"/>
            </a:solidFill>
            <a:ln w="9525" cap="flat">
              <a:noFill/>
              <a:prstDash val="solid"/>
              <a:miter/>
            </a:ln>
          </p:spPr>
          <p:txBody>
            <a:bodyPr rtlCol="0" anchor="ctr"/>
            <a:lstStyle/>
            <a:p>
              <a:endParaRPr lang="es-SV">
                <a:latin typeface="Lato Light" panose="020F0302020204030203" pitchFamily="34" charset="0"/>
              </a:endParaRPr>
            </a:p>
          </p:txBody>
        </p:sp>
      </p:grpSp>
      <p:grpSp>
        <p:nvGrpSpPr>
          <p:cNvPr id="50" name="Gráfico 48">
            <a:extLst>
              <a:ext uri="{FF2B5EF4-FFF2-40B4-BE49-F238E27FC236}">
                <a16:creationId xmlns:a16="http://schemas.microsoft.com/office/drawing/2014/main" id="{672B29F1-328C-4361-F012-7EAD96D477CA}"/>
              </a:ext>
            </a:extLst>
          </p:cNvPr>
          <p:cNvGrpSpPr/>
          <p:nvPr/>
        </p:nvGrpSpPr>
        <p:grpSpPr>
          <a:xfrm>
            <a:off x="19005088" y="7698311"/>
            <a:ext cx="5005943" cy="6309666"/>
            <a:chOff x="18239999" y="7047109"/>
            <a:chExt cx="4918081" cy="6198921"/>
          </a:xfrm>
          <a:solidFill>
            <a:schemeClr val="accent5">
              <a:alpha val="38000"/>
            </a:schemeClr>
          </a:solidFill>
        </p:grpSpPr>
        <p:sp>
          <p:nvSpPr>
            <p:cNvPr id="51" name="Forma libre 50">
              <a:extLst>
                <a:ext uri="{FF2B5EF4-FFF2-40B4-BE49-F238E27FC236}">
                  <a16:creationId xmlns:a16="http://schemas.microsoft.com/office/drawing/2014/main" id="{27190FE0-29C9-EAE5-7F8C-A6B28100C42F}"/>
                </a:ext>
              </a:extLst>
            </p:cNvPr>
            <p:cNvSpPr/>
            <p:nvPr/>
          </p:nvSpPr>
          <p:spPr>
            <a:xfrm>
              <a:off x="18239999" y="10464426"/>
              <a:ext cx="2528461" cy="2781604"/>
            </a:xfrm>
            <a:custGeom>
              <a:avLst/>
              <a:gdLst>
                <a:gd name="connsiteX0" fmla="*/ 1335038 w 2528461"/>
                <a:gd name="connsiteY0" fmla="*/ 792 h 2781604"/>
                <a:gd name="connsiteX1" fmla="*/ 111 w 2528461"/>
                <a:gd name="connsiteY1" fmla="*/ 1332932 h 2781604"/>
                <a:gd name="connsiteX2" fmla="*/ 1273769 w 2528461"/>
                <a:gd name="connsiteY2" fmla="*/ 2777994 h 2781604"/>
                <a:gd name="connsiteX3" fmla="*/ 1503020 w 2528461"/>
                <a:gd name="connsiteY3" fmla="*/ 2343494 h 2781604"/>
                <a:gd name="connsiteX4" fmla="*/ 2033744 w 2528461"/>
                <a:gd name="connsiteY4" fmla="*/ 2129517 h 2781604"/>
                <a:gd name="connsiteX5" fmla="*/ 2510504 w 2528461"/>
                <a:gd name="connsiteY5" fmla="*/ 1391439 h 2781604"/>
                <a:gd name="connsiteX6" fmla="*/ 1335038 w 2528461"/>
                <a:gd name="connsiteY6" fmla="*/ 383 h 2781604"/>
                <a:gd name="connsiteX7" fmla="*/ 1958274 w 2528461"/>
                <a:gd name="connsiteY7" fmla="*/ 1268289 h 2781604"/>
                <a:gd name="connsiteX8" fmla="*/ 1699810 w 2528461"/>
                <a:gd name="connsiteY8" fmla="*/ 1666786 h 2781604"/>
                <a:gd name="connsiteX9" fmla="*/ 1210472 w 2528461"/>
                <a:gd name="connsiteY9" fmla="*/ 1787890 h 2781604"/>
                <a:gd name="connsiteX10" fmla="*/ 1012465 w 2528461"/>
                <a:gd name="connsiteY10" fmla="*/ 2074693 h 2781604"/>
                <a:gd name="connsiteX11" fmla="*/ 637549 w 2528461"/>
                <a:gd name="connsiteY11" fmla="*/ 1452809 h 2781604"/>
                <a:gd name="connsiteX12" fmla="*/ 1247801 w 2528461"/>
                <a:gd name="connsiteY12" fmla="*/ 620221 h 2781604"/>
                <a:gd name="connsiteX13" fmla="*/ 1958680 w 2528461"/>
                <a:gd name="connsiteY13" fmla="*/ 1268289 h 27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8461" h="2781604">
                  <a:moveTo>
                    <a:pt x="1335038" y="792"/>
                  </a:moveTo>
                  <a:cubicBezTo>
                    <a:pt x="618073" y="-25802"/>
                    <a:pt x="9444" y="621448"/>
                    <a:pt x="111" y="1332932"/>
                  </a:cubicBezTo>
                  <a:cubicBezTo>
                    <a:pt x="-9221" y="2079193"/>
                    <a:pt x="569788" y="2659345"/>
                    <a:pt x="1273769" y="2777994"/>
                  </a:cubicBezTo>
                  <a:cubicBezTo>
                    <a:pt x="1513164" y="2818498"/>
                    <a:pt x="1621500" y="2508375"/>
                    <a:pt x="1503020" y="2343494"/>
                  </a:cubicBezTo>
                  <a:cubicBezTo>
                    <a:pt x="1696158" y="2322628"/>
                    <a:pt x="1894165" y="2229754"/>
                    <a:pt x="2033744" y="2129517"/>
                  </a:cubicBezTo>
                  <a:cubicBezTo>
                    <a:pt x="2278413" y="1953998"/>
                    <a:pt x="2454104" y="1689697"/>
                    <a:pt x="2510504" y="1391439"/>
                  </a:cubicBezTo>
                  <a:cubicBezTo>
                    <a:pt x="2643185" y="688546"/>
                    <a:pt x="2019543" y="25749"/>
                    <a:pt x="1335038" y="383"/>
                  </a:cubicBezTo>
                  <a:close/>
                  <a:moveTo>
                    <a:pt x="1958274" y="1268289"/>
                  </a:moveTo>
                  <a:cubicBezTo>
                    <a:pt x="1934741" y="1427852"/>
                    <a:pt x="1830056" y="1575958"/>
                    <a:pt x="1699810" y="1666786"/>
                  </a:cubicBezTo>
                  <a:cubicBezTo>
                    <a:pt x="1538320" y="1778889"/>
                    <a:pt x="1383323" y="1733884"/>
                    <a:pt x="1210472" y="1787890"/>
                  </a:cubicBezTo>
                  <a:cubicBezTo>
                    <a:pt x="1072922" y="1830440"/>
                    <a:pt x="998263" y="1954407"/>
                    <a:pt x="1012465" y="2074693"/>
                  </a:cubicBezTo>
                  <a:cubicBezTo>
                    <a:pt x="813240" y="1924949"/>
                    <a:pt x="665952" y="1708927"/>
                    <a:pt x="637549" y="1452809"/>
                  </a:cubicBezTo>
                  <a:cubicBezTo>
                    <a:pt x="596974" y="1087452"/>
                    <a:pt x="870857" y="666453"/>
                    <a:pt x="1247801" y="620221"/>
                  </a:cubicBezTo>
                  <a:cubicBezTo>
                    <a:pt x="1598777" y="576852"/>
                    <a:pt x="2015080" y="886567"/>
                    <a:pt x="1958680" y="126828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2" name="Forma libre 51">
              <a:extLst>
                <a:ext uri="{FF2B5EF4-FFF2-40B4-BE49-F238E27FC236}">
                  <a16:creationId xmlns:a16="http://schemas.microsoft.com/office/drawing/2014/main" id="{197EFBE3-A831-9F17-25FB-622A9296255B}"/>
                </a:ext>
              </a:extLst>
            </p:cNvPr>
            <p:cNvSpPr/>
            <p:nvPr/>
          </p:nvSpPr>
          <p:spPr>
            <a:xfrm>
              <a:off x="20657277" y="8060062"/>
              <a:ext cx="2306258" cy="2601888"/>
            </a:xfrm>
            <a:custGeom>
              <a:avLst/>
              <a:gdLst>
                <a:gd name="connsiteX0" fmla="*/ 976955 w 2306258"/>
                <a:gd name="connsiteY0" fmla="*/ 24813 h 2601888"/>
                <a:gd name="connsiteX1" fmla="*/ 6800 w 2306258"/>
                <a:gd name="connsiteY1" fmla="*/ 1388048 h 2601888"/>
                <a:gd name="connsiteX2" fmla="*/ 1343350 w 2306258"/>
                <a:gd name="connsiteY2" fmla="*/ 2601540 h 2601888"/>
                <a:gd name="connsiteX3" fmla="*/ 1491450 w 2306258"/>
                <a:gd name="connsiteY3" fmla="*/ 2194452 h 2601888"/>
                <a:gd name="connsiteX4" fmla="*/ 2297681 w 2306258"/>
                <a:gd name="connsiteY4" fmla="*/ 987915 h 2601888"/>
                <a:gd name="connsiteX5" fmla="*/ 976550 w 2306258"/>
                <a:gd name="connsiteY5" fmla="*/ 24404 h 2601888"/>
                <a:gd name="connsiteX6" fmla="*/ 1166848 w 2306258"/>
                <a:gd name="connsiteY6" fmla="*/ 1741949 h 2601888"/>
                <a:gd name="connsiteX7" fmla="*/ 984259 w 2306258"/>
                <a:gd name="connsiteY7" fmla="*/ 1966564 h 2601888"/>
                <a:gd name="connsiteX8" fmla="*/ 614212 w 2306258"/>
                <a:gd name="connsiteY8" fmla="*/ 1460465 h 2601888"/>
                <a:gd name="connsiteX9" fmla="*/ 1008198 w 2306258"/>
                <a:gd name="connsiteY9" fmla="*/ 634014 h 2601888"/>
                <a:gd name="connsiteX10" fmla="*/ 1755595 w 2306258"/>
                <a:gd name="connsiteY10" fmla="*/ 1005508 h 2601888"/>
                <a:gd name="connsiteX11" fmla="*/ 1166848 w 2306258"/>
                <a:gd name="connsiteY11" fmla="*/ 1741949 h 26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6258" h="2601888">
                  <a:moveTo>
                    <a:pt x="976955" y="24813"/>
                  </a:moveTo>
                  <a:cubicBezTo>
                    <a:pt x="374818" y="158191"/>
                    <a:pt x="-60149" y="772301"/>
                    <a:pt x="6800" y="1388048"/>
                  </a:cubicBezTo>
                  <a:cubicBezTo>
                    <a:pt x="80647" y="2063528"/>
                    <a:pt x="691711" y="2565127"/>
                    <a:pt x="1343350" y="2601540"/>
                  </a:cubicBezTo>
                  <a:cubicBezTo>
                    <a:pt x="1560834" y="2613814"/>
                    <a:pt x="1661055" y="2298372"/>
                    <a:pt x="1491450" y="2194452"/>
                  </a:cubicBezTo>
                  <a:cubicBezTo>
                    <a:pt x="1999047" y="2075393"/>
                    <a:pt x="2367876" y="1514471"/>
                    <a:pt x="2297681" y="987915"/>
                  </a:cubicBezTo>
                  <a:cubicBezTo>
                    <a:pt x="2213284" y="355803"/>
                    <a:pt x="1603032" y="-114292"/>
                    <a:pt x="976550" y="24404"/>
                  </a:cubicBezTo>
                  <a:close/>
                  <a:moveTo>
                    <a:pt x="1166848" y="1741949"/>
                  </a:moveTo>
                  <a:cubicBezTo>
                    <a:pt x="1043905" y="1768952"/>
                    <a:pt x="985476" y="1866735"/>
                    <a:pt x="984259" y="1966564"/>
                  </a:cubicBezTo>
                  <a:cubicBezTo>
                    <a:pt x="809785" y="1841369"/>
                    <a:pt x="670612" y="1669532"/>
                    <a:pt x="614212" y="1460465"/>
                  </a:cubicBezTo>
                  <a:cubicBezTo>
                    <a:pt x="522918" y="1123748"/>
                    <a:pt x="696175" y="781302"/>
                    <a:pt x="1008198" y="634014"/>
                  </a:cubicBezTo>
                  <a:cubicBezTo>
                    <a:pt x="1319816" y="486726"/>
                    <a:pt x="1663895" y="677791"/>
                    <a:pt x="1755595" y="1005508"/>
                  </a:cubicBezTo>
                  <a:cubicBezTo>
                    <a:pt x="1867177" y="1404414"/>
                    <a:pt x="1506057" y="1667896"/>
                    <a:pt x="1166848" y="1741949"/>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3" name="Forma libre 52">
              <a:extLst>
                <a:ext uri="{FF2B5EF4-FFF2-40B4-BE49-F238E27FC236}">
                  <a16:creationId xmlns:a16="http://schemas.microsoft.com/office/drawing/2014/main" id="{ADAF380E-D75A-FF25-3612-D37C92AC6682}"/>
                </a:ext>
              </a:extLst>
            </p:cNvPr>
            <p:cNvSpPr/>
            <p:nvPr/>
          </p:nvSpPr>
          <p:spPr>
            <a:xfrm>
              <a:off x="21290762" y="11246879"/>
              <a:ext cx="1867318" cy="1897785"/>
            </a:xfrm>
            <a:custGeom>
              <a:avLst/>
              <a:gdLst>
                <a:gd name="connsiteX0" fmla="*/ 1615100 w 1867318"/>
                <a:gd name="connsiteY0" fmla="*/ 322183 h 1897785"/>
                <a:gd name="connsiteX1" fmla="*/ 419347 w 1867318"/>
                <a:gd name="connsiteY1" fmla="*/ 153210 h 1897785"/>
                <a:gd name="connsiteX2" fmla="*/ 83383 w 1867318"/>
                <a:gd name="connsiteY2" fmla="*/ 1337244 h 1897785"/>
                <a:gd name="connsiteX3" fmla="*/ 528900 w 1867318"/>
                <a:gd name="connsiteY3" fmla="*/ 1181773 h 1897785"/>
                <a:gd name="connsiteX4" fmla="*/ 1238968 w 1867318"/>
                <a:gd name="connsiteY4" fmla="*/ 700222 h 1897785"/>
                <a:gd name="connsiteX5" fmla="*/ 1235316 w 1867318"/>
                <a:gd name="connsiteY5" fmla="*/ 1190774 h 1897785"/>
                <a:gd name="connsiteX6" fmla="*/ 694853 w 1867318"/>
                <a:gd name="connsiteY6" fmla="*/ 1340926 h 1897785"/>
                <a:gd name="connsiteX7" fmla="*/ 539855 w 1867318"/>
                <a:gd name="connsiteY7" fmla="*/ 1799566 h 1897785"/>
                <a:gd name="connsiteX8" fmla="*/ 1680832 w 1867318"/>
                <a:gd name="connsiteY8" fmla="*/ 1508671 h 1897785"/>
                <a:gd name="connsiteX9" fmla="*/ 1615100 w 1867318"/>
                <a:gd name="connsiteY9" fmla="*/ 321773 h 189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318" h="1897785">
                  <a:moveTo>
                    <a:pt x="1615100" y="322183"/>
                  </a:moveTo>
                  <a:cubicBezTo>
                    <a:pt x="1306728" y="-15353"/>
                    <a:pt x="803189" y="-113954"/>
                    <a:pt x="419347" y="153210"/>
                  </a:cubicBezTo>
                  <a:cubicBezTo>
                    <a:pt x="41185" y="416692"/>
                    <a:pt x="-108132" y="915427"/>
                    <a:pt x="83383" y="1337244"/>
                  </a:cubicBezTo>
                  <a:cubicBezTo>
                    <a:pt x="192531" y="1577406"/>
                    <a:pt x="612891" y="1442392"/>
                    <a:pt x="528900" y="1181773"/>
                  </a:cubicBezTo>
                  <a:cubicBezTo>
                    <a:pt x="384046" y="732135"/>
                    <a:pt x="892049" y="258358"/>
                    <a:pt x="1238968" y="700222"/>
                  </a:cubicBezTo>
                  <a:cubicBezTo>
                    <a:pt x="1358259" y="852420"/>
                    <a:pt x="1365968" y="1043486"/>
                    <a:pt x="1235316" y="1190774"/>
                  </a:cubicBezTo>
                  <a:cubicBezTo>
                    <a:pt x="1096548" y="1347064"/>
                    <a:pt x="889208" y="1369157"/>
                    <a:pt x="694853" y="1340926"/>
                  </a:cubicBezTo>
                  <a:cubicBezTo>
                    <a:pt x="455864" y="1306559"/>
                    <a:pt x="321560" y="1682962"/>
                    <a:pt x="539855" y="1799566"/>
                  </a:cubicBezTo>
                  <a:cubicBezTo>
                    <a:pt x="939928" y="2013543"/>
                    <a:pt x="1406543" y="1860527"/>
                    <a:pt x="1680832" y="1508671"/>
                  </a:cubicBezTo>
                  <a:cubicBezTo>
                    <a:pt x="1959585" y="1151088"/>
                    <a:pt x="1916169" y="651126"/>
                    <a:pt x="1615100" y="321773"/>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4" name="Forma libre 53">
              <a:extLst>
                <a:ext uri="{FF2B5EF4-FFF2-40B4-BE49-F238E27FC236}">
                  <a16:creationId xmlns:a16="http://schemas.microsoft.com/office/drawing/2014/main" id="{D46DBA1B-B72A-0FFA-BD43-16F5FE5EA413}"/>
                </a:ext>
              </a:extLst>
            </p:cNvPr>
            <p:cNvSpPr/>
            <p:nvPr/>
          </p:nvSpPr>
          <p:spPr>
            <a:xfrm>
              <a:off x="18593228" y="8826459"/>
              <a:ext cx="621677" cy="568515"/>
            </a:xfrm>
            <a:custGeom>
              <a:avLst/>
              <a:gdLst>
                <a:gd name="connsiteX0" fmla="*/ 556175 w 621677"/>
                <a:gd name="connsiteY0" fmla="*/ 95505 h 568515"/>
                <a:gd name="connsiteX1" fmla="*/ 477053 w 621677"/>
                <a:gd name="connsiteY1" fmla="*/ 37408 h 568515"/>
                <a:gd name="connsiteX2" fmla="*/ 382107 w 621677"/>
                <a:gd name="connsiteY2" fmla="*/ 9178 h 568515"/>
                <a:gd name="connsiteX3" fmla="*/ 352081 w 621677"/>
                <a:gd name="connsiteY3" fmla="*/ 10814 h 568515"/>
                <a:gd name="connsiteX4" fmla="*/ 227921 w 621677"/>
                <a:gd name="connsiteY4" fmla="*/ 6314 h 568515"/>
                <a:gd name="connsiteX5" fmla="*/ 49389 w 621677"/>
                <a:gd name="connsiteY5" fmla="*/ 127418 h 568515"/>
                <a:gd name="connsiteX6" fmla="*/ 46549 w 621677"/>
                <a:gd name="connsiteY6" fmla="*/ 133145 h 568515"/>
                <a:gd name="connsiteX7" fmla="*/ 8408 w 621677"/>
                <a:gd name="connsiteY7" fmla="*/ 231747 h 568515"/>
                <a:gd name="connsiteX8" fmla="*/ 5974 w 621677"/>
                <a:gd name="connsiteY8" fmla="*/ 340986 h 568515"/>
                <a:gd name="connsiteX9" fmla="*/ 29913 w 621677"/>
                <a:gd name="connsiteY9" fmla="*/ 410948 h 568515"/>
                <a:gd name="connsiteX10" fmla="*/ 122831 w 621677"/>
                <a:gd name="connsiteY10" fmla="*/ 516504 h 568515"/>
                <a:gd name="connsiteX11" fmla="*/ 127700 w 621677"/>
                <a:gd name="connsiteY11" fmla="*/ 520595 h 568515"/>
                <a:gd name="connsiteX12" fmla="*/ 227921 w 621677"/>
                <a:gd name="connsiteY12" fmla="*/ 559872 h 568515"/>
                <a:gd name="connsiteX13" fmla="*/ 339097 w 621677"/>
                <a:gd name="connsiteY13" fmla="*/ 562327 h 568515"/>
                <a:gd name="connsiteX14" fmla="*/ 410509 w 621677"/>
                <a:gd name="connsiteY14" fmla="*/ 537370 h 568515"/>
                <a:gd name="connsiteX15" fmla="*/ 455142 w 621677"/>
                <a:gd name="connsiteY15" fmla="*/ 508321 h 568515"/>
                <a:gd name="connsiteX16" fmla="*/ 479893 w 621677"/>
                <a:gd name="connsiteY16" fmla="*/ 499320 h 568515"/>
                <a:gd name="connsiteX17" fmla="*/ 535076 w 621677"/>
                <a:gd name="connsiteY17" fmla="*/ 461680 h 568515"/>
                <a:gd name="connsiteX18" fmla="*/ 592692 w 621677"/>
                <a:gd name="connsiteY18" fmla="*/ 381899 h 568515"/>
                <a:gd name="connsiteX19" fmla="*/ 616226 w 621677"/>
                <a:gd name="connsiteY19" fmla="*/ 217018 h 568515"/>
                <a:gd name="connsiteX20" fmla="*/ 556175 w 621677"/>
                <a:gd name="connsiteY20" fmla="*/ 95914 h 5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1677" h="568515">
                  <a:moveTo>
                    <a:pt x="556175" y="95505"/>
                  </a:moveTo>
                  <a:cubicBezTo>
                    <a:pt x="534264" y="69320"/>
                    <a:pt x="507890" y="49682"/>
                    <a:pt x="477053" y="37408"/>
                  </a:cubicBezTo>
                  <a:cubicBezTo>
                    <a:pt x="448244" y="19815"/>
                    <a:pt x="416596" y="10405"/>
                    <a:pt x="382107" y="9178"/>
                  </a:cubicBezTo>
                  <a:cubicBezTo>
                    <a:pt x="371963" y="9587"/>
                    <a:pt x="362225" y="10405"/>
                    <a:pt x="352081" y="10814"/>
                  </a:cubicBezTo>
                  <a:cubicBezTo>
                    <a:pt x="311911" y="-641"/>
                    <a:pt x="269307" y="-4324"/>
                    <a:pt x="227921" y="6314"/>
                  </a:cubicBezTo>
                  <a:cubicBezTo>
                    <a:pt x="159754" y="23497"/>
                    <a:pt x="83878" y="61956"/>
                    <a:pt x="49389" y="127418"/>
                  </a:cubicBezTo>
                  <a:cubicBezTo>
                    <a:pt x="48578" y="129463"/>
                    <a:pt x="47361" y="131100"/>
                    <a:pt x="46549" y="133145"/>
                  </a:cubicBezTo>
                  <a:cubicBezTo>
                    <a:pt x="25044" y="163012"/>
                    <a:pt x="12466" y="195743"/>
                    <a:pt x="8408" y="231747"/>
                  </a:cubicBezTo>
                  <a:cubicBezTo>
                    <a:pt x="-2141" y="267341"/>
                    <a:pt x="-2547" y="303754"/>
                    <a:pt x="5974" y="340986"/>
                  </a:cubicBezTo>
                  <a:cubicBezTo>
                    <a:pt x="14089" y="364306"/>
                    <a:pt x="21798" y="387627"/>
                    <a:pt x="29913" y="410948"/>
                  </a:cubicBezTo>
                  <a:cubicBezTo>
                    <a:pt x="51824" y="454316"/>
                    <a:pt x="82661" y="489501"/>
                    <a:pt x="122831" y="516504"/>
                  </a:cubicBezTo>
                  <a:cubicBezTo>
                    <a:pt x="124454" y="517732"/>
                    <a:pt x="126077" y="519368"/>
                    <a:pt x="127700" y="520595"/>
                  </a:cubicBezTo>
                  <a:cubicBezTo>
                    <a:pt x="158131" y="542689"/>
                    <a:pt x="191403" y="555781"/>
                    <a:pt x="227921" y="559872"/>
                  </a:cubicBezTo>
                  <a:cubicBezTo>
                    <a:pt x="264438" y="570510"/>
                    <a:pt x="301362" y="571328"/>
                    <a:pt x="339097" y="562327"/>
                  </a:cubicBezTo>
                  <a:lnTo>
                    <a:pt x="410509" y="537370"/>
                  </a:lnTo>
                  <a:cubicBezTo>
                    <a:pt x="426740" y="529187"/>
                    <a:pt x="441347" y="518959"/>
                    <a:pt x="455142" y="508321"/>
                  </a:cubicBezTo>
                  <a:cubicBezTo>
                    <a:pt x="463257" y="505457"/>
                    <a:pt x="471778" y="502184"/>
                    <a:pt x="479893" y="499320"/>
                  </a:cubicBezTo>
                  <a:cubicBezTo>
                    <a:pt x="498152" y="486637"/>
                    <a:pt x="516411" y="473954"/>
                    <a:pt x="535076" y="461680"/>
                  </a:cubicBezTo>
                  <a:cubicBezTo>
                    <a:pt x="561450" y="439587"/>
                    <a:pt x="580520" y="412993"/>
                    <a:pt x="592692" y="381899"/>
                  </a:cubicBezTo>
                  <a:cubicBezTo>
                    <a:pt x="617038" y="332394"/>
                    <a:pt x="629616" y="272251"/>
                    <a:pt x="616226" y="217018"/>
                  </a:cubicBezTo>
                  <a:cubicBezTo>
                    <a:pt x="605271" y="172422"/>
                    <a:pt x="584983" y="131509"/>
                    <a:pt x="556175" y="95914"/>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5" name="Forma libre 54">
              <a:extLst>
                <a:ext uri="{FF2B5EF4-FFF2-40B4-BE49-F238E27FC236}">
                  <a16:creationId xmlns:a16="http://schemas.microsoft.com/office/drawing/2014/main" id="{BB5B1EEB-7BA3-55CF-CFE6-DE6461A0CB63}"/>
                </a:ext>
              </a:extLst>
            </p:cNvPr>
            <p:cNvSpPr/>
            <p:nvPr/>
          </p:nvSpPr>
          <p:spPr>
            <a:xfrm>
              <a:off x="19822295" y="7550282"/>
              <a:ext cx="623664" cy="559777"/>
            </a:xfrm>
            <a:custGeom>
              <a:avLst/>
              <a:gdLst>
                <a:gd name="connsiteX0" fmla="*/ 558567 w 623664"/>
                <a:gd name="connsiteY0" fmla="*/ 90274 h 559777"/>
                <a:gd name="connsiteX1" fmla="*/ 479446 w 623664"/>
                <a:gd name="connsiteY1" fmla="*/ 32177 h 559777"/>
                <a:gd name="connsiteX2" fmla="*/ 384500 w 623664"/>
                <a:gd name="connsiteY2" fmla="*/ 3947 h 559777"/>
                <a:gd name="connsiteX3" fmla="*/ 344330 w 623664"/>
                <a:gd name="connsiteY3" fmla="*/ 6402 h 559777"/>
                <a:gd name="connsiteX4" fmla="*/ 231125 w 623664"/>
                <a:gd name="connsiteY4" fmla="*/ 5583 h 559777"/>
                <a:gd name="connsiteX5" fmla="*/ 222198 w 623664"/>
                <a:gd name="connsiteY5" fmla="*/ 8038 h 559777"/>
                <a:gd name="connsiteX6" fmla="*/ 46507 w 623664"/>
                <a:gd name="connsiteY6" fmla="*/ 127096 h 559777"/>
                <a:gd name="connsiteX7" fmla="*/ 5932 w 623664"/>
                <a:gd name="connsiteY7" fmla="*/ 336164 h 559777"/>
                <a:gd name="connsiteX8" fmla="*/ 124006 w 623664"/>
                <a:gd name="connsiteY8" fmla="*/ 513319 h 559777"/>
                <a:gd name="connsiteX9" fmla="*/ 187304 w 623664"/>
                <a:gd name="connsiteY9" fmla="*/ 544822 h 559777"/>
                <a:gd name="connsiteX10" fmla="*/ 331346 w 623664"/>
                <a:gd name="connsiteY10" fmla="*/ 554232 h 559777"/>
                <a:gd name="connsiteX11" fmla="*/ 340273 w 623664"/>
                <a:gd name="connsiteY11" fmla="*/ 553005 h 559777"/>
                <a:gd name="connsiteX12" fmla="*/ 444145 w 623664"/>
                <a:gd name="connsiteY12" fmla="*/ 508000 h 559777"/>
                <a:gd name="connsiteX13" fmla="*/ 481880 w 623664"/>
                <a:gd name="connsiteY13" fmla="*/ 494499 h 559777"/>
                <a:gd name="connsiteX14" fmla="*/ 537063 w 623664"/>
                <a:gd name="connsiteY14" fmla="*/ 456858 h 559777"/>
                <a:gd name="connsiteX15" fmla="*/ 594680 w 623664"/>
                <a:gd name="connsiteY15" fmla="*/ 377077 h 559777"/>
                <a:gd name="connsiteX16" fmla="*/ 618213 w 623664"/>
                <a:gd name="connsiteY16" fmla="*/ 212196 h 559777"/>
                <a:gd name="connsiteX17" fmla="*/ 558162 w 623664"/>
                <a:gd name="connsiteY17" fmla="*/ 91092 h 5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3664" h="559777">
                  <a:moveTo>
                    <a:pt x="558567" y="90274"/>
                  </a:moveTo>
                  <a:cubicBezTo>
                    <a:pt x="536657" y="63680"/>
                    <a:pt x="510283" y="44451"/>
                    <a:pt x="479446" y="32177"/>
                  </a:cubicBezTo>
                  <a:cubicBezTo>
                    <a:pt x="450637" y="14584"/>
                    <a:pt x="418989" y="5174"/>
                    <a:pt x="384500" y="3947"/>
                  </a:cubicBezTo>
                  <a:cubicBezTo>
                    <a:pt x="371110" y="4765"/>
                    <a:pt x="357720" y="5583"/>
                    <a:pt x="344330" y="6402"/>
                  </a:cubicBezTo>
                  <a:cubicBezTo>
                    <a:pt x="307001" y="-1781"/>
                    <a:pt x="269672" y="-2190"/>
                    <a:pt x="231125" y="5583"/>
                  </a:cubicBezTo>
                  <a:cubicBezTo>
                    <a:pt x="228285" y="6402"/>
                    <a:pt x="225444" y="7220"/>
                    <a:pt x="222198" y="8038"/>
                  </a:cubicBezTo>
                  <a:cubicBezTo>
                    <a:pt x="150786" y="27267"/>
                    <a:pt x="88300" y="63680"/>
                    <a:pt x="46507" y="127096"/>
                  </a:cubicBezTo>
                  <a:cubicBezTo>
                    <a:pt x="9178" y="183966"/>
                    <a:pt x="-10704" y="269066"/>
                    <a:pt x="5932" y="336164"/>
                  </a:cubicBezTo>
                  <a:cubicBezTo>
                    <a:pt x="23380" y="406126"/>
                    <a:pt x="60709" y="474860"/>
                    <a:pt x="124006" y="513319"/>
                  </a:cubicBezTo>
                  <a:lnTo>
                    <a:pt x="187304" y="544822"/>
                  </a:lnTo>
                  <a:cubicBezTo>
                    <a:pt x="234371" y="560778"/>
                    <a:pt x="282656" y="564051"/>
                    <a:pt x="331346" y="554232"/>
                  </a:cubicBezTo>
                  <a:cubicBezTo>
                    <a:pt x="334186" y="554232"/>
                    <a:pt x="337432" y="553414"/>
                    <a:pt x="340273" y="553005"/>
                  </a:cubicBezTo>
                  <a:cubicBezTo>
                    <a:pt x="378413" y="545231"/>
                    <a:pt x="412902" y="530093"/>
                    <a:pt x="444145" y="508000"/>
                  </a:cubicBezTo>
                  <a:cubicBezTo>
                    <a:pt x="456724" y="503500"/>
                    <a:pt x="469302" y="498999"/>
                    <a:pt x="481880" y="494499"/>
                  </a:cubicBezTo>
                  <a:cubicBezTo>
                    <a:pt x="500139" y="481815"/>
                    <a:pt x="518398" y="469132"/>
                    <a:pt x="537063" y="456858"/>
                  </a:cubicBezTo>
                  <a:cubicBezTo>
                    <a:pt x="563437" y="434765"/>
                    <a:pt x="582507" y="408171"/>
                    <a:pt x="594680" y="377077"/>
                  </a:cubicBezTo>
                  <a:cubicBezTo>
                    <a:pt x="619025" y="327572"/>
                    <a:pt x="631603" y="267429"/>
                    <a:pt x="618213" y="212196"/>
                  </a:cubicBezTo>
                  <a:cubicBezTo>
                    <a:pt x="607258" y="167600"/>
                    <a:pt x="586970" y="126687"/>
                    <a:pt x="558162" y="91092"/>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sp>
          <p:nvSpPr>
            <p:cNvPr id="56" name="Forma libre 55">
              <a:extLst>
                <a:ext uri="{FF2B5EF4-FFF2-40B4-BE49-F238E27FC236}">
                  <a16:creationId xmlns:a16="http://schemas.microsoft.com/office/drawing/2014/main" id="{233AB942-6265-889F-D23F-6779D53BF4B2}"/>
                </a:ext>
              </a:extLst>
            </p:cNvPr>
            <p:cNvSpPr/>
            <p:nvPr/>
          </p:nvSpPr>
          <p:spPr>
            <a:xfrm>
              <a:off x="18353198" y="7047109"/>
              <a:ext cx="556757" cy="491006"/>
            </a:xfrm>
            <a:custGeom>
              <a:avLst/>
              <a:gdLst>
                <a:gd name="connsiteX0" fmla="*/ 349065 w 556757"/>
                <a:gd name="connsiteY0" fmla="*/ 3476 h 491006"/>
                <a:gd name="connsiteX1" fmla="*/ 261422 w 556757"/>
                <a:gd name="connsiteY1" fmla="*/ 202 h 491006"/>
                <a:gd name="connsiteX2" fmla="*/ 40693 w 556757"/>
                <a:gd name="connsiteY2" fmla="*/ 109441 h 491006"/>
                <a:gd name="connsiteX3" fmla="*/ 4581 w 556757"/>
                <a:gd name="connsiteY3" fmla="*/ 294370 h 491006"/>
                <a:gd name="connsiteX4" fmla="*/ 108859 w 556757"/>
                <a:gd name="connsiteY4" fmla="*/ 450659 h 491006"/>
                <a:gd name="connsiteX5" fmla="*/ 354340 w 556757"/>
                <a:gd name="connsiteY5" fmla="*/ 465388 h 491006"/>
                <a:gd name="connsiteX6" fmla="*/ 433867 w 556757"/>
                <a:gd name="connsiteY6" fmla="*/ 428157 h 491006"/>
                <a:gd name="connsiteX7" fmla="*/ 531654 w 556757"/>
                <a:gd name="connsiteY7" fmla="*/ 326282 h 491006"/>
                <a:gd name="connsiteX8" fmla="*/ 551941 w 556757"/>
                <a:gd name="connsiteY8" fmla="*/ 183085 h 491006"/>
                <a:gd name="connsiteX9" fmla="*/ 349065 w 556757"/>
                <a:gd name="connsiteY9" fmla="*/ 3476 h 49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757" h="491006">
                  <a:moveTo>
                    <a:pt x="349065" y="3476"/>
                  </a:moveTo>
                  <a:cubicBezTo>
                    <a:pt x="319851" y="2248"/>
                    <a:pt x="290637" y="1430"/>
                    <a:pt x="261422" y="202"/>
                  </a:cubicBezTo>
                  <a:cubicBezTo>
                    <a:pt x="176214" y="-3071"/>
                    <a:pt x="86137" y="33342"/>
                    <a:pt x="40693" y="109441"/>
                  </a:cubicBezTo>
                  <a:cubicBezTo>
                    <a:pt x="7015" y="165493"/>
                    <a:pt x="-8403" y="228908"/>
                    <a:pt x="4581" y="294370"/>
                  </a:cubicBezTo>
                  <a:cubicBezTo>
                    <a:pt x="16753" y="356149"/>
                    <a:pt x="56517" y="415883"/>
                    <a:pt x="108859" y="450659"/>
                  </a:cubicBezTo>
                  <a:cubicBezTo>
                    <a:pt x="183112" y="500573"/>
                    <a:pt x="274407" y="502619"/>
                    <a:pt x="354340" y="465388"/>
                  </a:cubicBezTo>
                  <a:cubicBezTo>
                    <a:pt x="380714" y="453114"/>
                    <a:pt x="407493" y="440431"/>
                    <a:pt x="433867" y="428157"/>
                  </a:cubicBezTo>
                  <a:cubicBezTo>
                    <a:pt x="477283" y="407700"/>
                    <a:pt x="510960" y="368423"/>
                    <a:pt x="531654" y="326282"/>
                  </a:cubicBezTo>
                  <a:cubicBezTo>
                    <a:pt x="552753" y="283323"/>
                    <a:pt x="563708" y="230954"/>
                    <a:pt x="551941" y="183085"/>
                  </a:cubicBezTo>
                  <a:cubicBezTo>
                    <a:pt x="528814" y="88985"/>
                    <a:pt x="449692" y="7158"/>
                    <a:pt x="349065" y="3476"/>
                  </a:cubicBezTo>
                  <a:close/>
                </a:path>
              </a:pathLst>
            </a:custGeom>
            <a:grpFill/>
            <a:ln w="40540" cap="flat">
              <a:noFill/>
              <a:prstDash val="solid"/>
              <a:miter/>
            </a:ln>
          </p:spPr>
          <p:txBody>
            <a:bodyPr rtlCol="0" anchor="ctr"/>
            <a:lstStyle/>
            <a:p>
              <a:endParaRPr lang="es-SV">
                <a:latin typeface="Lato Light" panose="020F0302020204030203" pitchFamily="34" charset="0"/>
              </a:endParaRPr>
            </a:p>
          </p:txBody>
        </p:sp>
      </p:grpSp>
      <p:sp>
        <p:nvSpPr>
          <p:cNvPr id="40" name="CuadroTexto 39">
            <a:extLst>
              <a:ext uri="{FF2B5EF4-FFF2-40B4-BE49-F238E27FC236}">
                <a16:creationId xmlns:a16="http://schemas.microsoft.com/office/drawing/2014/main" id="{D1F9FEAC-D802-5C72-D62E-D94EF8D105D6}"/>
              </a:ext>
            </a:extLst>
          </p:cNvPr>
          <p:cNvSpPr txBox="1"/>
          <p:nvPr/>
        </p:nvSpPr>
        <p:spPr>
          <a:xfrm>
            <a:off x="5596274" y="2781311"/>
            <a:ext cx="14856604" cy="1446550"/>
          </a:xfrm>
          <a:prstGeom prst="rect">
            <a:avLst/>
          </a:prstGeom>
          <a:noFill/>
        </p:spPr>
        <p:txBody>
          <a:bodyPr wrap="square" rtlCol="0" anchor="b">
            <a:spAutoFit/>
          </a:bodyPr>
          <a:lstStyle/>
          <a:p>
            <a:pPr algn="ctr"/>
            <a:r>
              <a:rPr lang="ar-IQ" sz="8800" dirty="0" smtClean="0">
                <a:solidFill>
                  <a:schemeClr val="bg1"/>
                </a:solidFill>
                <a:latin typeface="Titan One" panose="02000000000000000000" pitchFamily="2" charset="0"/>
              </a:rPr>
              <a:t> ما هي وظائف الكاربوهيدرات ؟ </a:t>
            </a:r>
            <a:r>
              <a:rPr lang="es-SV" sz="8800" dirty="0" smtClean="0">
                <a:solidFill>
                  <a:schemeClr val="bg1"/>
                </a:solidFill>
                <a:latin typeface="Titan One" panose="02000000000000000000" pitchFamily="2" charset="0"/>
              </a:rPr>
              <a:t> </a:t>
            </a:r>
            <a:endParaRPr lang="es-SV" sz="8800" dirty="0">
              <a:solidFill>
                <a:schemeClr val="bg1"/>
              </a:solidFill>
              <a:latin typeface="Titan One" panose="02000000000000000000" pitchFamily="2" charset="0"/>
            </a:endParaRPr>
          </a:p>
        </p:txBody>
      </p:sp>
      <p:sp>
        <p:nvSpPr>
          <p:cNvPr id="2" name="TextBox 1"/>
          <p:cNvSpPr txBox="1"/>
          <p:nvPr/>
        </p:nvSpPr>
        <p:spPr>
          <a:xfrm>
            <a:off x="7432897" y="4993881"/>
            <a:ext cx="10554789" cy="4524315"/>
          </a:xfrm>
          <a:prstGeom prst="rect">
            <a:avLst/>
          </a:prstGeom>
          <a:noFill/>
        </p:spPr>
        <p:txBody>
          <a:bodyPr wrap="square" rtlCol="0">
            <a:spAutoFit/>
          </a:bodyPr>
          <a:lstStyle/>
          <a:p>
            <a:pPr algn="ctr" rtl="1"/>
            <a:r>
              <a:rPr lang="en-US" sz="4800" dirty="0"/>
              <a:t>- </a:t>
            </a:r>
            <a:r>
              <a:rPr lang="ar-SA" sz="4800" dirty="0"/>
              <a:t>توفير الطاقة اللازمة للجسم</a:t>
            </a:r>
            <a:r>
              <a:rPr lang="en-US" sz="4800" dirty="0"/>
              <a:t> .</a:t>
            </a:r>
          </a:p>
          <a:p>
            <a:pPr algn="ctr" rtl="1"/>
            <a:r>
              <a:rPr lang="en-US" sz="4800" dirty="0"/>
              <a:t>- </a:t>
            </a:r>
            <a:r>
              <a:rPr lang="ar-SA" sz="4800" dirty="0"/>
              <a:t>تدخل وتساعد في تركيب بعض مركبات الجسم . </a:t>
            </a:r>
            <a:endParaRPr lang="en-US" sz="4800" dirty="0"/>
          </a:p>
          <a:p>
            <a:pPr algn="ctr" rtl="1"/>
            <a:r>
              <a:rPr lang="ar-SA" sz="4800" dirty="0"/>
              <a:t>- تساعد على أكسدة المواد الدهنية لاستغلالها في توفير الطاقة</a:t>
            </a:r>
            <a:r>
              <a:rPr lang="en-US" sz="4800" dirty="0"/>
              <a:t>.</a:t>
            </a:r>
          </a:p>
          <a:p>
            <a:pPr algn="ctr" rtl="1"/>
            <a:r>
              <a:rPr lang="en-US" sz="4800" dirty="0"/>
              <a:t>- </a:t>
            </a:r>
            <a:r>
              <a:rPr lang="ar-SA" sz="4800" dirty="0"/>
              <a:t>تحافظ على البروتينات من استغلالها في توليد الطاقة</a:t>
            </a:r>
            <a:r>
              <a:rPr lang="en-US" sz="4800" dirty="0"/>
              <a:t> .</a:t>
            </a:r>
          </a:p>
        </p:txBody>
      </p:sp>
    </p:spTree>
    <p:extLst>
      <p:ext uri="{BB962C8B-B14F-4D97-AF65-F5344CB8AC3E}">
        <p14:creationId xmlns:p14="http://schemas.microsoft.com/office/powerpoint/2010/main" val="2021763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7A881EE8-8B39-0465-A82C-E9BC23276141}"/>
              </a:ext>
            </a:extLst>
          </p:cNvPr>
          <p:cNvGrpSpPr/>
          <p:nvPr/>
        </p:nvGrpSpPr>
        <p:grpSpPr>
          <a:xfrm>
            <a:off x="1748940" y="1614778"/>
            <a:ext cx="3350160" cy="3350160"/>
            <a:chOff x="2747612" y="888258"/>
            <a:chExt cx="2111428" cy="2111428"/>
          </a:xfrm>
        </p:grpSpPr>
        <p:sp>
          <p:nvSpPr>
            <p:cNvPr id="39" name="Forma libre 38">
              <a:extLst>
                <a:ext uri="{FF2B5EF4-FFF2-40B4-BE49-F238E27FC236}">
                  <a16:creationId xmlns:a16="http://schemas.microsoft.com/office/drawing/2014/main" id="{574820B4-2725-55A4-E1CC-CFC0DCB52A25}"/>
                </a:ext>
              </a:extLst>
            </p:cNvPr>
            <p:cNvSpPr/>
            <p:nvPr/>
          </p:nvSpPr>
          <p:spPr>
            <a:xfrm rot="18900000">
              <a:off x="2969418" y="1100395"/>
              <a:ext cx="1667757" cy="1667757"/>
            </a:xfrm>
            <a:custGeom>
              <a:avLst/>
              <a:gdLst>
                <a:gd name="connsiteX0" fmla="*/ 1667758 w 1667757"/>
                <a:gd name="connsiteY0" fmla="*/ 833879 h 1667757"/>
                <a:gd name="connsiteX1" fmla="*/ 833879 w 1667757"/>
                <a:gd name="connsiteY1" fmla="*/ 1667758 h 1667757"/>
                <a:gd name="connsiteX2" fmla="*/ 0 w 1667757"/>
                <a:gd name="connsiteY2" fmla="*/ 833879 h 1667757"/>
                <a:gd name="connsiteX3" fmla="*/ 833879 w 1667757"/>
                <a:gd name="connsiteY3" fmla="*/ 0 h 1667757"/>
                <a:gd name="connsiteX4" fmla="*/ 1667758 w 1667757"/>
                <a:gd name="connsiteY4" fmla="*/ 833879 h 166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757" h="1667757">
                  <a:moveTo>
                    <a:pt x="1667758" y="833879"/>
                  </a:moveTo>
                  <a:cubicBezTo>
                    <a:pt x="1667758" y="1294417"/>
                    <a:pt x="1294417" y="1667758"/>
                    <a:pt x="833879" y="1667758"/>
                  </a:cubicBezTo>
                  <a:cubicBezTo>
                    <a:pt x="373340" y="1667758"/>
                    <a:pt x="0" y="1294418"/>
                    <a:pt x="0" y="833879"/>
                  </a:cubicBezTo>
                  <a:cubicBezTo>
                    <a:pt x="0" y="373340"/>
                    <a:pt x="373340" y="0"/>
                    <a:pt x="833879" y="0"/>
                  </a:cubicBezTo>
                  <a:cubicBezTo>
                    <a:pt x="1294417" y="0"/>
                    <a:pt x="1667758" y="373340"/>
                    <a:pt x="1667758" y="833879"/>
                  </a:cubicBezTo>
                  <a:close/>
                </a:path>
              </a:pathLst>
            </a:custGeom>
            <a:solidFill>
              <a:schemeClr val="accent4">
                <a:lumMod val="60000"/>
                <a:lumOff val="40000"/>
              </a:schemeClr>
            </a:solidFill>
            <a:ln w="9482" cap="flat">
              <a:noFill/>
              <a:prstDash val="solid"/>
              <a:miter/>
            </a:ln>
          </p:spPr>
          <p:txBody>
            <a:bodyPr rtlCol="0" anchor="ctr"/>
            <a:lstStyle/>
            <a:p>
              <a:endParaRPr lang="es-SV">
                <a:latin typeface="Lato Light" panose="020F0302020204030203" pitchFamily="34" charset="0"/>
              </a:endParaRPr>
            </a:p>
          </p:txBody>
        </p:sp>
        <p:sp>
          <p:nvSpPr>
            <p:cNvPr id="40" name="Forma libre 39">
              <a:extLst>
                <a:ext uri="{FF2B5EF4-FFF2-40B4-BE49-F238E27FC236}">
                  <a16:creationId xmlns:a16="http://schemas.microsoft.com/office/drawing/2014/main" id="{C14F4DE9-A596-2A32-7C89-4DFB56C0FB30}"/>
                </a:ext>
              </a:extLst>
            </p:cNvPr>
            <p:cNvSpPr/>
            <p:nvPr/>
          </p:nvSpPr>
          <p:spPr>
            <a:xfrm>
              <a:off x="3107858" y="1238819"/>
              <a:ext cx="1391028" cy="1390933"/>
            </a:xfrm>
            <a:custGeom>
              <a:avLst/>
              <a:gdLst>
                <a:gd name="connsiteX0" fmla="*/ 738177 w 1391028"/>
                <a:gd name="connsiteY0" fmla="*/ 990247 h 1390933"/>
                <a:gd name="connsiteX1" fmla="*/ 775331 w 1391028"/>
                <a:gd name="connsiteY1" fmla="*/ 1015305 h 1390933"/>
                <a:gd name="connsiteX2" fmla="*/ 794419 w 1391028"/>
                <a:gd name="connsiteY2" fmla="*/ 1180543 h 1390933"/>
                <a:gd name="connsiteX3" fmla="*/ 802966 w 1391028"/>
                <a:gd name="connsiteY3" fmla="*/ 1267055 h 1390933"/>
                <a:gd name="connsiteX4" fmla="*/ 808189 w 1391028"/>
                <a:gd name="connsiteY4" fmla="*/ 1347774 h 1390933"/>
                <a:gd name="connsiteX5" fmla="*/ 776471 w 1391028"/>
                <a:gd name="connsiteY5" fmla="*/ 1389369 h 1390933"/>
                <a:gd name="connsiteX6" fmla="*/ 753490 w 1391028"/>
                <a:gd name="connsiteY6" fmla="*/ 1389369 h 1390933"/>
                <a:gd name="connsiteX7" fmla="*/ 723291 w 1391028"/>
                <a:gd name="connsiteY7" fmla="*/ 1359170 h 1390933"/>
                <a:gd name="connsiteX8" fmla="*/ 711231 w 1391028"/>
                <a:gd name="connsiteY8" fmla="*/ 1191938 h 1390933"/>
                <a:gd name="connsiteX9" fmla="*/ 711326 w 1391028"/>
                <a:gd name="connsiteY9" fmla="*/ 1192128 h 1390933"/>
                <a:gd name="connsiteX10" fmla="*/ 705438 w 1391028"/>
                <a:gd name="connsiteY10" fmla="*/ 1024802 h 1390933"/>
                <a:gd name="connsiteX11" fmla="*/ 738177 w 1391028"/>
                <a:gd name="connsiteY11" fmla="*/ 990247 h 1390933"/>
                <a:gd name="connsiteX12" fmla="*/ 493584 w 1391028"/>
                <a:gd name="connsiteY12" fmla="*/ 925635 h 1390933"/>
                <a:gd name="connsiteX13" fmla="*/ 525861 w 1391028"/>
                <a:gd name="connsiteY13" fmla="*/ 977984 h 1390933"/>
                <a:gd name="connsiteX14" fmla="*/ 422540 w 1391028"/>
                <a:gd name="connsiteY14" fmla="*/ 1108274 h 1390933"/>
                <a:gd name="connsiteX15" fmla="*/ 367366 w 1391028"/>
                <a:gd name="connsiteY15" fmla="*/ 1175509 h 1390933"/>
                <a:gd name="connsiteX16" fmla="*/ 313901 w 1391028"/>
                <a:gd name="connsiteY16" fmla="*/ 1236286 h 1390933"/>
                <a:gd name="connsiteX17" fmla="*/ 262051 w 1391028"/>
                <a:gd name="connsiteY17" fmla="*/ 1243313 h 1390933"/>
                <a:gd name="connsiteX18" fmla="*/ 245812 w 1391028"/>
                <a:gd name="connsiteY18" fmla="*/ 1227074 h 1390933"/>
                <a:gd name="connsiteX19" fmla="*/ 245812 w 1391028"/>
                <a:gd name="connsiteY19" fmla="*/ 1184436 h 1390933"/>
                <a:gd name="connsiteX20" fmla="*/ 355590 w 1391028"/>
                <a:gd name="connsiteY20" fmla="*/ 1057659 h 1390933"/>
                <a:gd name="connsiteX21" fmla="*/ 469737 w 1391028"/>
                <a:gd name="connsiteY21" fmla="*/ 935250 h 1390933"/>
                <a:gd name="connsiteX22" fmla="*/ 493584 w 1391028"/>
                <a:gd name="connsiteY22" fmla="*/ 925635 h 1390933"/>
                <a:gd name="connsiteX23" fmla="*/ 953721 w 1391028"/>
                <a:gd name="connsiteY23" fmla="*/ 859795 h 1390933"/>
                <a:gd name="connsiteX24" fmla="*/ 978080 w 1391028"/>
                <a:gd name="connsiteY24" fmla="*/ 865167 h 1390933"/>
                <a:gd name="connsiteX25" fmla="*/ 1108370 w 1391028"/>
                <a:gd name="connsiteY25" fmla="*/ 968488 h 1390933"/>
                <a:gd name="connsiteX26" fmla="*/ 1175605 w 1391028"/>
                <a:gd name="connsiteY26" fmla="*/ 1023662 h 1390933"/>
                <a:gd name="connsiteX27" fmla="*/ 1236382 w 1391028"/>
                <a:gd name="connsiteY27" fmla="*/ 1077127 h 1390933"/>
                <a:gd name="connsiteX28" fmla="*/ 1243409 w 1391028"/>
                <a:gd name="connsiteY28" fmla="*/ 1128977 h 1390933"/>
                <a:gd name="connsiteX29" fmla="*/ 1227170 w 1391028"/>
                <a:gd name="connsiteY29" fmla="*/ 1145216 h 1390933"/>
                <a:gd name="connsiteX30" fmla="*/ 1184532 w 1391028"/>
                <a:gd name="connsiteY30" fmla="*/ 1145216 h 1390933"/>
                <a:gd name="connsiteX31" fmla="*/ 1057755 w 1391028"/>
                <a:gd name="connsiteY31" fmla="*/ 1035438 h 1390933"/>
                <a:gd name="connsiteX32" fmla="*/ 935346 w 1391028"/>
                <a:gd name="connsiteY32" fmla="*/ 921291 h 1390933"/>
                <a:gd name="connsiteX33" fmla="*/ 953721 w 1391028"/>
                <a:gd name="connsiteY33" fmla="*/ 859795 h 1390933"/>
                <a:gd name="connsiteX34" fmla="*/ 366131 w 1391028"/>
                <a:gd name="connsiteY34" fmla="*/ 705438 h 1390933"/>
                <a:gd name="connsiteX35" fmla="*/ 375628 w 1391028"/>
                <a:gd name="connsiteY35" fmla="*/ 775331 h 1390933"/>
                <a:gd name="connsiteX36" fmla="*/ 210391 w 1391028"/>
                <a:gd name="connsiteY36" fmla="*/ 794419 h 1390933"/>
                <a:gd name="connsiteX37" fmla="*/ 123878 w 1391028"/>
                <a:gd name="connsiteY37" fmla="*/ 802966 h 1390933"/>
                <a:gd name="connsiteX38" fmla="*/ 43159 w 1391028"/>
                <a:gd name="connsiteY38" fmla="*/ 808189 h 1390933"/>
                <a:gd name="connsiteX39" fmla="*/ 1565 w 1391028"/>
                <a:gd name="connsiteY39" fmla="*/ 776471 h 1390933"/>
                <a:gd name="connsiteX40" fmla="*/ 1565 w 1391028"/>
                <a:gd name="connsiteY40" fmla="*/ 753490 h 1390933"/>
                <a:gd name="connsiteX41" fmla="*/ 31763 w 1391028"/>
                <a:gd name="connsiteY41" fmla="*/ 723291 h 1390933"/>
                <a:gd name="connsiteX42" fmla="*/ 198995 w 1391028"/>
                <a:gd name="connsiteY42" fmla="*/ 711231 h 1390933"/>
                <a:gd name="connsiteX43" fmla="*/ 198805 w 1391028"/>
                <a:gd name="connsiteY43" fmla="*/ 711326 h 1390933"/>
                <a:gd name="connsiteX44" fmla="*/ 366131 w 1391028"/>
                <a:gd name="connsiteY44" fmla="*/ 705438 h 1390933"/>
                <a:gd name="connsiteX45" fmla="*/ 1347869 w 1391028"/>
                <a:gd name="connsiteY45" fmla="*/ 582744 h 1390933"/>
                <a:gd name="connsiteX46" fmla="*/ 1389464 w 1391028"/>
                <a:gd name="connsiteY46" fmla="*/ 614462 h 1390933"/>
                <a:gd name="connsiteX47" fmla="*/ 1389464 w 1391028"/>
                <a:gd name="connsiteY47" fmla="*/ 637443 h 1390933"/>
                <a:gd name="connsiteX48" fmla="*/ 1359265 w 1391028"/>
                <a:gd name="connsiteY48" fmla="*/ 667642 h 1390933"/>
                <a:gd name="connsiteX49" fmla="*/ 1192034 w 1391028"/>
                <a:gd name="connsiteY49" fmla="*/ 679702 h 1390933"/>
                <a:gd name="connsiteX50" fmla="*/ 1192223 w 1391028"/>
                <a:gd name="connsiteY50" fmla="*/ 679607 h 1390933"/>
                <a:gd name="connsiteX51" fmla="*/ 1024897 w 1391028"/>
                <a:gd name="connsiteY51" fmla="*/ 685495 h 1390933"/>
                <a:gd name="connsiteX52" fmla="*/ 1015400 w 1391028"/>
                <a:gd name="connsiteY52" fmla="*/ 615601 h 1390933"/>
                <a:gd name="connsiteX53" fmla="*/ 1180638 w 1391028"/>
                <a:gd name="connsiteY53" fmla="*/ 596514 h 1390933"/>
                <a:gd name="connsiteX54" fmla="*/ 1267150 w 1391028"/>
                <a:gd name="connsiteY54" fmla="*/ 587967 h 1390933"/>
                <a:gd name="connsiteX55" fmla="*/ 1347869 w 1391028"/>
                <a:gd name="connsiteY55" fmla="*/ 582744 h 1390933"/>
                <a:gd name="connsiteX56" fmla="*/ 185142 w 1391028"/>
                <a:gd name="connsiteY56" fmla="*/ 240114 h 1390933"/>
                <a:gd name="connsiteX57" fmla="*/ 206497 w 1391028"/>
                <a:gd name="connsiteY57" fmla="*/ 245812 h 1390933"/>
                <a:gd name="connsiteX58" fmla="*/ 333274 w 1391028"/>
                <a:gd name="connsiteY58" fmla="*/ 355590 h 1390933"/>
                <a:gd name="connsiteX59" fmla="*/ 455683 w 1391028"/>
                <a:gd name="connsiteY59" fmla="*/ 469737 h 1390933"/>
                <a:gd name="connsiteX60" fmla="*/ 412949 w 1391028"/>
                <a:gd name="connsiteY60" fmla="*/ 525861 h 1390933"/>
                <a:gd name="connsiteX61" fmla="*/ 282658 w 1391028"/>
                <a:gd name="connsiteY61" fmla="*/ 422540 h 1390933"/>
                <a:gd name="connsiteX62" fmla="*/ 215424 w 1391028"/>
                <a:gd name="connsiteY62" fmla="*/ 367366 h 1390933"/>
                <a:gd name="connsiteX63" fmla="*/ 154647 w 1391028"/>
                <a:gd name="connsiteY63" fmla="*/ 313901 h 1390933"/>
                <a:gd name="connsiteX64" fmla="*/ 147620 w 1391028"/>
                <a:gd name="connsiteY64" fmla="*/ 262051 h 1390933"/>
                <a:gd name="connsiteX65" fmla="*/ 163858 w 1391028"/>
                <a:gd name="connsiteY65" fmla="*/ 245812 h 1390933"/>
                <a:gd name="connsiteX66" fmla="*/ 185142 w 1391028"/>
                <a:gd name="connsiteY66" fmla="*/ 240114 h 1390933"/>
                <a:gd name="connsiteX67" fmla="*/ 1101913 w 1391028"/>
                <a:gd name="connsiteY67" fmla="*/ 142907 h 1390933"/>
                <a:gd name="connsiteX68" fmla="*/ 1128977 w 1391028"/>
                <a:gd name="connsiteY68" fmla="*/ 147620 h 1390933"/>
                <a:gd name="connsiteX69" fmla="*/ 1145216 w 1391028"/>
                <a:gd name="connsiteY69" fmla="*/ 163858 h 1390933"/>
                <a:gd name="connsiteX70" fmla="*/ 1145216 w 1391028"/>
                <a:gd name="connsiteY70" fmla="*/ 206497 h 1390933"/>
                <a:gd name="connsiteX71" fmla="*/ 1035438 w 1391028"/>
                <a:gd name="connsiteY71" fmla="*/ 333274 h 1390933"/>
                <a:gd name="connsiteX72" fmla="*/ 921291 w 1391028"/>
                <a:gd name="connsiteY72" fmla="*/ 455683 h 1390933"/>
                <a:gd name="connsiteX73" fmla="*/ 865167 w 1391028"/>
                <a:gd name="connsiteY73" fmla="*/ 412949 h 1390933"/>
                <a:gd name="connsiteX74" fmla="*/ 968488 w 1391028"/>
                <a:gd name="connsiteY74" fmla="*/ 282658 h 1390933"/>
                <a:gd name="connsiteX75" fmla="*/ 1023662 w 1391028"/>
                <a:gd name="connsiteY75" fmla="*/ 215424 h 1390933"/>
                <a:gd name="connsiteX76" fmla="*/ 1077127 w 1391028"/>
                <a:gd name="connsiteY76" fmla="*/ 154647 h 1390933"/>
                <a:gd name="connsiteX77" fmla="*/ 1101913 w 1391028"/>
                <a:gd name="connsiteY77" fmla="*/ 142907 h 1390933"/>
                <a:gd name="connsiteX78" fmla="*/ 614558 w 1391028"/>
                <a:gd name="connsiteY78" fmla="*/ 1565 h 1390933"/>
                <a:gd name="connsiteX79" fmla="*/ 637539 w 1391028"/>
                <a:gd name="connsiteY79" fmla="*/ 1565 h 1390933"/>
                <a:gd name="connsiteX80" fmla="*/ 667738 w 1391028"/>
                <a:gd name="connsiteY80" fmla="*/ 31763 h 1390933"/>
                <a:gd name="connsiteX81" fmla="*/ 679798 w 1391028"/>
                <a:gd name="connsiteY81" fmla="*/ 198995 h 1390933"/>
                <a:gd name="connsiteX82" fmla="*/ 679703 w 1391028"/>
                <a:gd name="connsiteY82" fmla="*/ 198805 h 1390933"/>
                <a:gd name="connsiteX83" fmla="*/ 685591 w 1391028"/>
                <a:gd name="connsiteY83" fmla="*/ 366132 h 1390933"/>
                <a:gd name="connsiteX84" fmla="*/ 615697 w 1391028"/>
                <a:gd name="connsiteY84" fmla="*/ 375628 h 1390933"/>
                <a:gd name="connsiteX85" fmla="*/ 596610 w 1391028"/>
                <a:gd name="connsiteY85" fmla="*/ 210391 h 1390933"/>
                <a:gd name="connsiteX86" fmla="*/ 588063 w 1391028"/>
                <a:gd name="connsiteY86" fmla="*/ 123878 h 1390933"/>
                <a:gd name="connsiteX87" fmla="*/ 582840 w 1391028"/>
                <a:gd name="connsiteY87" fmla="*/ 43159 h 1390933"/>
                <a:gd name="connsiteX88" fmla="*/ 614558 w 1391028"/>
                <a:gd name="connsiteY88" fmla="*/ 1565 h 139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391028" h="1390933">
                  <a:moveTo>
                    <a:pt x="738177" y="990247"/>
                  </a:moveTo>
                  <a:cubicBezTo>
                    <a:pt x="754914" y="987719"/>
                    <a:pt x="772387" y="995126"/>
                    <a:pt x="775331" y="1015305"/>
                  </a:cubicBezTo>
                  <a:cubicBezTo>
                    <a:pt x="783403" y="1070290"/>
                    <a:pt x="788911" y="1125274"/>
                    <a:pt x="794419" y="1180543"/>
                  </a:cubicBezTo>
                  <a:cubicBezTo>
                    <a:pt x="797268" y="1209412"/>
                    <a:pt x="800117" y="1238186"/>
                    <a:pt x="802966" y="1267055"/>
                  </a:cubicBezTo>
                  <a:cubicBezTo>
                    <a:pt x="805625" y="1293360"/>
                    <a:pt x="811608" y="1321564"/>
                    <a:pt x="808189" y="1347774"/>
                  </a:cubicBezTo>
                  <a:cubicBezTo>
                    <a:pt x="805625" y="1367717"/>
                    <a:pt x="796698" y="1382721"/>
                    <a:pt x="776471" y="1389369"/>
                  </a:cubicBezTo>
                  <a:cubicBezTo>
                    <a:pt x="768494" y="1392028"/>
                    <a:pt x="761467" y="1390793"/>
                    <a:pt x="753490" y="1389369"/>
                  </a:cubicBezTo>
                  <a:cubicBezTo>
                    <a:pt x="738960" y="1386710"/>
                    <a:pt x="727185" y="1372655"/>
                    <a:pt x="723291" y="1359170"/>
                  </a:cubicBezTo>
                  <a:cubicBezTo>
                    <a:pt x="708572" y="1307984"/>
                    <a:pt x="713890" y="1245023"/>
                    <a:pt x="711231" y="1191938"/>
                  </a:cubicBezTo>
                  <a:lnTo>
                    <a:pt x="711326" y="1192128"/>
                  </a:lnTo>
                  <a:cubicBezTo>
                    <a:pt x="708572" y="1136290"/>
                    <a:pt x="705438" y="1080641"/>
                    <a:pt x="705438" y="1024802"/>
                  </a:cubicBezTo>
                  <a:cubicBezTo>
                    <a:pt x="705438" y="1005240"/>
                    <a:pt x="721439" y="992776"/>
                    <a:pt x="738177" y="990247"/>
                  </a:cubicBezTo>
                  <a:close/>
                  <a:moveTo>
                    <a:pt x="493584" y="925635"/>
                  </a:moveTo>
                  <a:cubicBezTo>
                    <a:pt x="518952" y="926098"/>
                    <a:pt x="544094" y="953483"/>
                    <a:pt x="525861" y="977984"/>
                  </a:cubicBezTo>
                  <a:cubicBezTo>
                    <a:pt x="492718" y="1022522"/>
                    <a:pt x="457772" y="1065351"/>
                    <a:pt x="422540" y="1108274"/>
                  </a:cubicBezTo>
                  <a:cubicBezTo>
                    <a:pt x="404117" y="1130686"/>
                    <a:pt x="385789" y="1153097"/>
                    <a:pt x="367366" y="1175509"/>
                  </a:cubicBezTo>
                  <a:cubicBezTo>
                    <a:pt x="350557" y="1195926"/>
                    <a:pt x="334888" y="1220142"/>
                    <a:pt x="313901" y="1236286"/>
                  </a:cubicBezTo>
                  <a:cubicBezTo>
                    <a:pt x="297947" y="1248631"/>
                    <a:pt x="281044" y="1252905"/>
                    <a:pt x="262051" y="1243313"/>
                  </a:cubicBezTo>
                  <a:cubicBezTo>
                    <a:pt x="254549" y="1239515"/>
                    <a:pt x="250465" y="1233722"/>
                    <a:pt x="245812" y="1227074"/>
                  </a:cubicBezTo>
                  <a:cubicBezTo>
                    <a:pt x="237455" y="1214919"/>
                    <a:pt x="238975" y="1196686"/>
                    <a:pt x="245812" y="1184436"/>
                  </a:cubicBezTo>
                  <a:cubicBezTo>
                    <a:pt x="271737" y="1137808"/>
                    <a:pt x="319884" y="1097069"/>
                    <a:pt x="355590" y="1057659"/>
                  </a:cubicBezTo>
                  <a:cubicBezTo>
                    <a:pt x="393101" y="1016254"/>
                    <a:pt x="430327" y="974850"/>
                    <a:pt x="469737" y="935250"/>
                  </a:cubicBezTo>
                  <a:cubicBezTo>
                    <a:pt x="476646" y="928318"/>
                    <a:pt x="485127" y="925481"/>
                    <a:pt x="493584" y="925635"/>
                  </a:cubicBezTo>
                  <a:close/>
                  <a:moveTo>
                    <a:pt x="953721" y="859795"/>
                  </a:moveTo>
                  <a:cubicBezTo>
                    <a:pt x="961425" y="857831"/>
                    <a:pt x="969913" y="859090"/>
                    <a:pt x="978080" y="865167"/>
                  </a:cubicBezTo>
                  <a:cubicBezTo>
                    <a:pt x="1022618" y="898310"/>
                    <a:pt x="1065447" y="933257"/>
                    <a:pt x="1108370" y="968488"/>
                  </a:cubicBezTo>
                  <a:cubicBezTo>
                    <a:pt x="1130782" y="986911"/>
                    <a:pt x="1153193" y="1005239"/>
                    <a:pt x="1175605" y="1023662"/>
                  </a:cubicBezTo>
                  <a:cubicBezTo>
                    <a:pt x="1196022" y="1040471"/>
                    <a:pt x="1220238" y="1056140"/>
                    <a:pt x="1236382" y="1077127"/>
                  </a:cubicBezTo>
                  <a:cubicBezTo>
                    <a:pt x="1248727" y="1093081"/>
                    <a:pt x="1253001" y="1109984"/>
                    <a:pt x="1243409" y="1128977"/>
                  </a:cubicBezTo>
                  <a:cubicBezTo>
                    <a:pt x="1239611" y="1136479"/>
                    <a:pt x="1233818" y="1140563"/>
                    <a:pt x="1227170" y="1145216"/>
                  </a:cubicBezTo>
                  <a:cubicBezTo>
                    <a:pt x="1215015" y="1153573"/>
                    <a:pt x="1196782" y="1152053"/>
                    <a:pt x="1184532" y="1145216"/>
                  </a:cubicBezTo>
                  <a:cubicBezTo>
                    <a:pt x="1137904" y="1119291"/>
                    <a:pt x="1097165" y="1071144"/>
                    <a:pt x="1057755" y="1035438"/>
                  </a:cubicBezTo>
                  <a:cubicBezTo>
                    <a:pt x="1016350" y="997927"/>
                    <a:pt x="974946" y="960701"/>
                    <a:pt x="935346" y="921291"/>
                  </a:cubicBezTo>
                  <a:cubicBezTo>
                    <a:pt x="914549" y="900566"/>
                    <a:pt x="930610" y="865684"/>
                    <a:pt x="953721" y="859795"/>
                  </a:cubicBezTo>
                  <a:close/>
                  <a:moveTo>
                    <a:pt x="366131" y="705438"/>
                  </a:moveTo>
                  <a:cubicBezTo>
                    <a:pt x="405257" y="705438"/>
                    <a:pt x="415988" y="769444"/>
                    <a:pt x="375628" y="775331"/>
                  </a:cubicBezTo>
                  <a:cubicBezTo>
                    <a:pt x="320644" y="783403"/>
                    <a:pt x="265660" y="788911"/>
                    <a:pt x="210391" y="794419"/>
                  </a:cubicBezTo>
                  <a:cubicBezTo>
                    <a:pt x="181522" y="797268"/>
                    <a:pt x="152747" y="800117"/>
                    <a:pt x="123878" y="802966"/>
                  </a:cubicBezTo>
                  <a:cubicBezTo>
                    <a:pt x="97573" y="805625"/>
                    <a:pt x="69369" y="811608"/>
                    <a:pt x="43159" y="808189"/>
                  </a:cubicBezTo>
                  <a:cubicBezTo>
                    <a:pt x="23217" y="805530"/>
                    <a:pt x="8212" y="796698"/>
                    <a:pt x="1565" y="776471"/>
                  </a:cubicBezTo>
                  <a:cubicBezTo>
                    <a:pt x="-1094" y="768494"/>
                    <a:pt x="140" y="761467"/>
                    <a:pt x="1565" y="753490"/>
                  </a:cubicBezTo>
                  <a:cubicBezTo>
                    <a:pt x="4224" y="738960"/>
                    <a:pt x="18278" y="727185"/>
                    <a:pt x="31763" y="723291"/>
                  </a:cubicBezTo>
                  <a:cubicBezTo>
                    <a:pt x="82949" y="708572"/>
                    <a:pt x="145910" y="713890"/>
                    <a:pt x="198995" y="711231"/>
                  </a:cubicBezTo>
                  <a:lnTo>
                    <a:pt x="198805" y="711326"/>
                  </a:lnTo>
                  <a:cubicBezTo>
                    <a:pt x="254644" y="708572"/>
                    <a:pt x="310293" y="705438"/>
                    <a:pt x="366131" y="705438"/>
                  </a:cubicBezTo>
                  <a:close/>
                  <a:moveTo>
                    <a:pt x="1347869" y="582744"/>
                  </a:moveTo>
                  <a:cubicBezTo>
                    <a:pt x="1367812" y="585403"/>
                    <a:pt x="1382816" y="594235"/>
                    <a:pt x="1389464" y="614462"/>
                  </a:cubicBezTo>
                  <a:cubicBezTo>
                    <a:pt x="1392123" y="622439"/>
                    <a:pt x="1390888" y="629466"/>
                    <a:pt x="1389464" y="637443"/>
                  </a:cubicBezTo>
                  <a:cubicBezTo>
                    <a:pt x="1386805" y="651973"/>
                    <a:pt x="1372750" y="663748"/>
                    <a:pt x="1359265" y="667642"/>
                  </a:cubicBezTo>
                  <a:cubicBezTo>
                    <a:pt x="1308079" y="682361"/>
                    <a:pt x="1245118" y="677043"/>
                    <a:pt x="1192034" y="679702"/>
                  </a:cubicBezTo>
                  <a:lnTo>
                    <a:pt x="1192223" y="679607"/>
                  </a:lnTo>
                  <a:cubicBezTo>
                    <a:pt x="1136385" y="682361"/>
                    <a:pt x="1080736" y="685495"/>
                    <a:pt x="1024897" y="685495"/>
                  </a:cubicBezTo>
                  <a:cubicBezTo>
                    <a:pt x="985772" y="685495"/>
                    <a:pt x="975041" y="621489"/>
                    <a:pt x="1015400" y="615601"/>
                  </a:cubicBezTo>
                  <a:cubicBezTo>
                    <a:pt x="1070385" y="607530"/>
                    <a:pt x="1125369" y="602022"/>
                    <a:pt x="1180638" y="596514"/>
                  </a:cubicBezTo>
                  <a:cubicBezTo>
                    <a:pt x="1209507" y="593665"/>
                    <a:pt x="1238281" y="590816"/>
                    <a:pt x="1267150" y="587967"/>
                  </a:cubicBezTo>
                  <a:cubicBezTo>
                    <a:pt x="1293455" y="585308"/>
                    <a:pt x="1321659" y="579325"/>
                    <a:pt x="1347869" y="582744"/>
                  </a:cubicBezTo>
                  <a:close/>
                  <a:moveTo>
                    <a:pt x="185142" y="240114"/>
                  </a:moveTo>
                  <a:cubicBezTo>
                    <a:pt x="192751" y="240304"/>
                    <a:pt x="200372" y="242393"/>
                    <a:pt x="206497" y="245812"/>
                  </a:cubicBezTo>
                  <a:cubicBezTo>
                    <a:pt x="253125" y="271737"/>
                    <a:pt x="293864" y="319884"/>
                    <a:pt x="333274" y="355590"/>
                  </a:cubicBezTo>
                  <a:cubicBezTo>
                    <a:pt x="374678" y="393101"/>
                    <a:pt x="416083" y="430327"/>
                    <a:pt x="455683" y="469737"/>
                  </a:cubicBezTo>
                  <a:cubicBezTo>
                    <a:pt x="483412" y="497372"/>
                    <a:pt x="445617" y="550172"/>
                    <a:pt x="412949" y="525861"/>
                  </a:cubicBezTo>
                  <a:cubicBezTo>
                    <a:pt x="368411" y="492718"/>
                    <a:pt x="325582" y="457772"/>
                    <a:pt x="282658" y="422540"/>
                  </a:cubicBezTo>
                  <a:cubicBezTo>
                    <a:pt x="260247" y="404117"/>
                    <a:pt x="237835" y="385789"/>
                    <a:pt x="215424" y="367366"/>
                  </a:cubicBezTo>
                  <a:cubicBezTo>
                    <a:pt x="195007" y="350557"/>
                    <a:pt x="170791" y="334888"/>
                    <a:pt x="154647" y="313901"/>
                  </a:cubicBezTo>
                  <a:cubicBezTo>
                    <a:pt x="142302" y="297947"/>
                    <a:pt x="138028" y="281044"/>
                    <a:pt x="147620" y="262051"/>
                  </a:cubicBezTo>
                  <a:cubicBezTo>
                    <a:pt x="151418" y="254549"/>
                    <a:pt x="157211" y="250465"/>
                    <a:pt x="163858" y="245812"/>
                  </a:cubicBezTo>
                  <a:cubicBezTo>
                    <a:pt x="169936" y="241633"/>
                    <a:pt x="177533" y="239924"/>
                    <a:pt x="185142" y="240114"/>
                  </a:cubicBezTo>
                  <a:close/>
                  <a:moveTo>
                    <a:pt x="1101913" y="142907"/>
                  </a:moveTo>
                  <a:cubicBezTo>
                    <a:pt x="1110507" y="141494"/>
                    <a:pt x="1119481" y="142824"/>
                    <a:pt x="1128977" y="147620"/>
                  </a:cubicBezTo>
                  <a:cubicBezTo>
                    <a:pt x="1136479" y="151418"/>
                    <a:pt x="1140563" y="157211"/>
                    <a:pt x="1145216" y="163858"/>
                  </a:cubicBezTo>
                  <a:cubicBezTo>
                    <a:pt x="1153573" y="176014"/>
                    <a:pt x="1152054" y="194247"/>
                    <a:pt x="1145216" y="206497"/>
                  </a:cubicBezTo>
                  <a:cubicBezTo>
                    <a:pt x="1119291" y="253125"/>
                    <a:pt x="1071144" y="293864"/>
                    <a:pt x="1035438" y="333274"/>
                  </a:cubicBezTo>
                  <a:cubicBezTo>
                    <a:pt x="997927" y="374678"/>
                    <a:pt x="960701" y="416083"/>
                    <a:pt x="921291" y="455683"/>
                  </a:cubicBezTo>
                  <a:cubicBezTo>
                    <a:pt x="893657" y="483412"/>
                    <a:pt x="840857" y="445616"/>
                    <a:pt x="865167" y="412949"/>
                  </a:cubicBezTo>
                  <a:cubicBezTo>
                    <a:pt x="898310" y="368411"/>
                    <a:pt x="933257" y="325582"/>
                    <a:pt x="968488" y="282658"/>
                  </a:cubicBezTo>
                  <a:cubicBezTo>
                    <a:pt x="986911" y="260247"/>
                    <a:pt x="1005239" y="237835"/>
                    <a:pt x="1023662" y="215424"/>
                  </a:cubicBezTo>
                  <a:cubicBezTo>
                    <a:pt x="1040471" y="195007"/>
                    <a:pt x="1056140" y="170791"/>
                    <a:pt x="1077127" y="154647"/>
                  </a:cubicBezTo>
                  <a:cubicBezTo>
                    <a:pt x="1085104" y="148474"/>
                    <a:pt x="1093319" y="144320"/>
                    <a:pt x="1101913" y="142907"/>
                  </a:cubicBezTo>
                  <a:close/>
                  <a:moveTo>
                    <a:pt x="614558" y="1565"/>
                  </a:moveTo>
                  <a:cubicBezTo>
                    <a:pt x="622535" y="-1094"/>
                    <a:pt x="629562" y="140"/>
                    <a:pt x="637539" y="1565"/>
                  </a:cubicBezTo>
                  <a:cubicBezTo>
                    <a:pt x="652069" y="4224"/>
                    <a:pt x="663844" y="18278"/>
                    <a:pt x="667738" y="31763"/>
                  </a:cubicBezTo>
                  <a:cubicBezTo>
                    <a:pt x="682457" y="82949"/>
                    <a:pt x="677139" y="145910"/>
                    <a:pt x="679798" y="198995"/>
                  </a:cubicBezTo>
                  <a:lnTo>
                    <a:pt x="679703" y="198805"/>
                  </a:lnTo>
                  <a:cubicBezTo>
                    <a:pt x="682457" y="254644"/>
                    <a:pt x="685591" y="310293"/>
                    <a:pt x="685591" y="366132"/>
                  </a:cubicBezTo>
                  <a:cubicBezTo>
                    <a:pt x="685686" y="405257"/>
                    <a:pt x="621585" y="415988"/>
                    <a:pt x="615697" y="375628"/>
                  </a:cubicBezTo>
                  <a:cubicBezTo>
                    <a:pt x="607626" y="320644"/>
                    <a:pt x="602118" y="265660"/>
                    <a:pt x="596610" y="210391"/>
                  </a:cubicBezTo>
                  <a:cubicBezTo>
                    <a:pt x="593761" y="181522"/>
                    <a:pt x="590912" y="152747"/>
                    <a:pt x="588063" y="123878"/>
                  </a:cubicBezTo>
                  <a:cubicBezTo>
                    <a:pt x="585404" y="97573"/>
                    <a:pt x="579421" y="69369"/>
                    <a:pt x="582840" y="43159"/>
                  </a:cubicBezTo>
                  <a:cubicBezTo>
                    <a:pt x="585404" y="23217"/>
                    <a:pt x="594331" y="8212"/>
                    <a:pt x="614558" y="1565"/>
                  </a:cubicBezTo>
                  <a:close/>
                </a:path>
              </a:pathLst>
            </a:custGeom>
            <a:solidFill>
              <a:schemeClr val="accent4"/>
            </a:solidFill>
            <a:ln w="9482" cap="flat">
              <a:noFill/>
              <a:prstDash val="solid"/>
              <a:miter/>
            </a:ln>
          </p:spPr>
          <p:txBody>
            <a:bodyPr rtlCol="0" anchor="ctr"/>
            <a:lstStyle/>
            <a:p>
              <a:endParaRPr lang="es-SV">
                <a:latin typeface="Lato Light" panose="020F0302020204030203" pitchFamily="34" charset="0"/>
              </a:endParaRPr>
            </a:p>
          </p:txBody>
        </p:sp>
        <p:sp>
          <p:nvSpPr>
            <p:cNvPr id="41" name="Forma libre 40">
              <a:extLst>
                <a:ext uri="{FF2B5EF4-FFF2-40B4-BE49-F238E27FC236}">
                  <a16:creationId xmlns:a16="http://schemas.microsoft.com/office/drawing/2014/main" id="{381BBC5A-095A-8877-B52B-42BA7D1631DA}"/>
                </a:ext>
              </a:extLst>
            </p:cNvPr>
            <p:cNvSpPr/>
            <p:nvPr/>
          </p:nvSpPr>
          <p:spPr>
            <a:xfrm>
              <a:off x="2747612" y="888258"/>
              <a:ext cx="2111428" cy="2111428"/>
            </a:xfrm>
            <a:custGeom>
              <a:avLst/>
              <a:gdLst>
                <a:gd name="connsiteX0" fmla="*/ 1055714 w 2111428"/>
                <a:gd name="connsiteY0" fmla="*/ 123453 h 2111428"/>
                <a:gd name="connsiteX1" fmla="*/ 1987976 w 2111428"/>
                <a:gd name="connsiteY1" fmla="*/ 1055714 h 2111428"/>
                <a:gd name="connsiteX2" fmla="*/ 1055714 w 2111428"/>
                <a:gd name="connsiteY2" fmla="*/ 1987976 h 2111428"/>
                <a:gd name="connsiteX3" fmla="*/ 123453 w 2111428"/>
                <a:gd name="connsiteY3" fmla="*/ 1055714 h 2111428"/>
                <a:gd name="connsiteX4" fmla="*/ 1055714 w 2111428"/>
                <a:gd name="connsiteY4" fmla="*/ 123453 h 2111428"/>
                <a:gd name="connsiteX5" fmla="*/ 1055714 w 2111428"/>
                <a:gd name="connsiteY5" fmla="*/ 0 h 2111428"/>
                <a:gd name="connsiteX6" fmla="*/ 309203 w 2111428"/>
                <a:gd name="connsiteY6" fmla="*/ 309203 h 2111428"/>
                <a:gd name="connsiteX7" fmla="*/ 0 w 2111428"/>
                <a:gd name="connsiteY7" fmla="*/ 1055714 h 2111428"/>
                <a:gd name="connsiteX8" fmla="*/ 309203 w 2111428"/>
                <a:gd name="connsiteY8" fmla="*/ 1802226 h 2111428"/>
                <a:gd name="connsiteX9" fmla="*/ 1055714 w 2111428"/>
                <a:gd name="connsiteY9" fmla="*/ 2111429 h 2111428"/>
                <a:gd name="connsiteX10" fmla="*/ 1802226 w 2111428"/>
                <a:gd name="connsiteY10" fmla="*/ 1802226 h 2111428"/>
                <a:gd name="connsiteX11" fmla="*/ 2111429 w 2111428"/>
                <a:gd name="connsiteY11" fmla="*/ 1055714 h 2111428"/>
                <a:gd name="connsiteX12" fmla="*/ 1802226 w 2111428"/>
                <a:gd name="connsiteY12" fmla="*/ 309203 h 2111428"/>
                <a:gd name="connsiteX13" fmla="*/ 1055714 w 2111428"/>
                <a:gd name="connsiteY13" fmla="*/ 0 h 2111428"/>
                <a:gd name="connsiteX14" fmla="*/ 1055714 w 2111428"/>
                <a:gd name="connsiteY14" fmla="*/ 0 h 211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1428" h="2111428">
                  <a:moveTo>
                    <a:pt x="1055714" y="123453"/>
                  </a:moveTo>
                  <a:cubicBezTo>
                    <a:pt x="1570609" y="123453"/>
                    <a:pt x="1987976" y="540820"/>
                    <a:pt x="1987976" y="1055714"/>
                  </a:cubicBezTo>
                  <a:cubicBezTo>
                    <a:pt x="1987976" y="1570609"/>
                    <a:pt x="1570609" y="1987976"/>
                    <a:pt x="1055714" y="1987976"/>
                  </a:cubicBezTo>
                  <a:cubicBezTo>
                    <a:pt x="540820" y="1987976"/>
                    <a:pt x="123453" y="1570609"/>
                    <a:pt x="123453" y="1055714"/>
                  </a:cubicBezTo>
                  <a:cubicBezTo>
                    <a:pt x="123453" y="540820"/>
                    <a:pt x="540820" y="123453"/>
                    <a:pt x="1055714" y="123453"/>
                  </a:cubicBezTo>
                  <a:moveTo>
                    <a:pt x="1055714" y="0"/>
                  </a:moveTo>
                  <a:cubicBezTo>
                    <a:pt x="773671" y="0"/>
                    <a:pt x="508627" y="109778"/>
                    <a:pt x="309203" y="309203"/>
                  </a:cubicBezTo>
                  <a:cubicBezTo>
                    <a:pt x="109778" y="508627"/>
                    <a:pt x="0" y="773766"/>
                    <a:pt x="0" y="1055714"/>
                  </a:cubicBezTo>
                  <a:cubicBezTo>
                    <a:pt x="0" y="1337662"/>
                    <a:pt x="109778" y="1602802"/>
                    <a:pt x="309203" y="1802226"/>
                  </a:cubicBezTo>
                  <a:cubicBezTo>
                    <a:pt x="508627" y="2001650"/>
                    <a:pt x="773766" y="2111429"/>
                    <a:pt x="1055714" y="2111429"/>
                  </a:cubicBezTo>
                  <a:cubicBezTo>
                    <a:pt x="1337662" y="2111429"/>
                    <a:pt x="1602802" y="2001650"/>
                    <a:pt x="1802226" y="1802226"/>
                  </a:cubicBezTo>
                  <a:cubicBezTo>
                    <a:pt x="2001650" y="1602802"/>
                    <a:pt x="2111429" y="1337662"/>
                    <a:pt x="2111429" y="1055714"/>
                  </a:cubicBezTo>
                  <a:cubicBezTo>
                    <a:pt x="2111429" y="773766"/>
                    <a:pt x="2001650" y="508627"/>
                    <a:pt x="1802226" y="309203"/>
                  </a:cubicBezTo>
                  <a:cubicBezTo>
                    <a:pt x="1602897" y="109778"/>
                    <a:pt x="1337757" y="0"/>
                    <a:pt x="1055714" y="0"/>
                  </a:cubicBezTo>
                  <a:lnTo>
                    <a:pt x="1055714" y="0"/>
                  </a:lnTo>
                  <a:close/>
                </a:path>
              </a:pathLst>
            </a:custGeom>
            <a:solidFill>
              <a:schemeClr val="accent4">
                <a:lumMod val="50000"/>
              </a:schemeClr>
            </a:solidFill>
            <a:ln w="9482" cap="flat">
              <a:noFill/>
              <a:prstDash val="solid"/>
              <a:miter/>
            </a:ln>
          </p:spPr>
          <p:txBody>
            <a:bodyPr rtlCol="0" anchor="ctr"/>
            <a:lstStyle/>
            <a:p>
              <a:endParaRPr lang="es-SV">
                <a:latin typeface="Lato Light" panose="020F0302020204030203" pitchFamily="34" charset="0"/>
              </a:endParaRPr>
            </a:p>
          </p:txBody>
        </p:sp>
      </p:grpSp>
      <p:sp>
        <p:nvSpPr>
          <p:cNvPr id="44" name="Gráfico 42">
            <a:extLst>
              <a:ext uri="{FF2B5EF4-FFF2-40B4-BE49-F238E27FC236}">
                <a16:creationId xmlns:a16="http://schemas.microsoft.com/office/drawing/2014/main" id="{FF62BD2D-6E2A-BB51-7BD4-4887A0D885F0}"/>
              </a:ext>
            </a:extLst>
          </p:cNvPr>
          <p:cNvSpPr/>
          <p:nvPr/>
        </p:nvSpPr>
        <p:spPr>
          <a:xfrm rot="19927031">
            <a:off x="1927192" y="5673335"/>
            <a:ext cx="24902111" cy="5589893"/>
          </a:xfrm>
          <a:custGeom>
            <a:avLst/>
            <a:gdLst>
              <a:gd name="connsiteX0" fmla="*/ 26906010 w 27024237"/>
              <a:gd name="connsiteY0" fmla="*/ 56858 h 6066257"/>
              <a:gd name="connsiteX1" fmla="*/ 24536654 w 27024237"/>
              <a:gd name="connsiteY1" fmla="*/ 11482 h 6066257"/>
              <a:gd name="connsiteX2" fmla="*/ 21975986 w 27024237"/>
              <a:gd name="connsiteY2" fmla="*/ 482429 h 6066257"/>
              <a:gd name="connsiteX3" fmla="*/ 20017330 w 27024237"/>
              <a:gd name="connsiteY3" fmla="*/ 1842476 h 6066257"/>
              <a:gd name="connsiteX4" fmla="*/ 17710304 w 27024237"/>
              <a:gd name="connsiteY4" fmla="*/ 2954747 h 6066257"/>
              <a:gd name="connsiteX5" fmla="*/ 12493368 w 27024237"/>
              <a:gd name="connsiteY5" fmla="*/ 2132661 h 6066257"/>
              <a:gd name="connsiteX6" fmla="*/ 11202274 w 27024237"/>
              <a:gd name="connsiteY6" fmla="*/ 1724399 h 6066257"/>
              <a:gd name="connsiteX7" fmla="*/ 10365907 w 27024237"/>
              <a:gd name="connsiteY7" fmla="*/ 1676550 h 6066257"/>
              <a:gd name="connsiteX8" fmla="*/ 9227420 w 27024237"/>
              <a:gd name="connsiteY8" fmla="*/ 2262236 h 6066257"/>
              <a:gd name="connsiteX9" fmla="*/ 9099423 w 27024237"/>
              <a:gd name="connsiteY9" fmla="*/ 2387113 h 6066257"/>
              <a:gd name="connsiteX10" fmla="*/ 8978352 w 27024237"/>
              <a:gd name="connsiteY10" fmla="*/ 2270767 h 6066257"/>
              <a:gd name="connsiteX11" fmla="*/ 7402327 w 27024237"/>
              <a:gd name="connsiteY11" fmla="*/ 1294872 h 6066257"/>
              <a:gd name="connsiteX12" fmla="*/ 5669862 w 27024237"/>
              <a:gd name="connsiteY12" fmla="*/ 1088763 h 6066257"/>
              <a:gd name="connsiteX13" fmla="*/ 2285068 w 27024237"/>
              <a:gd name="connsiteY13" fmla="*/ 2059836 h 6066257"/>
              <a:gd name="connsiteX14" fmla="*/ 200890 w 27024237"/>
              <a:gd name="connsiteY14" fmla="*/ 3267187 h 6066257"/>
              <a:gd name="connsiteX15" fmla="*/ 52983 w 27024237"/>
              <a:gd name="connsiteY15" fmla="*/ 3373023 h 6066257"/>
              <a:gd name="connsiteX16" fmla="*/ 177765 w 27024237"/>
              <a:gd name="connsiteY16" fmla="*/ 3586551 h 6066257"/>
              <a:gd name="connsiteX17" fmla="*/ 1608727 w 27024237"/>
              <a:gd name="connsiteY17" fmla="*/ 2685705 h 6066257"/>
              <a:gd name="connsiteX18" fmla="*/ 4592713 w 27024237"/>
              <a:gd name="connsiteY18" fmla="*/ 1494057 h 6066257"/>
              <a:gd name="connsiteX19" fmla="*/ 7896381 w 27024237"/>
              <a:gd name="connsiteY19" fmla="*/ 1776452 h 6066257"/>
              <a:gd name="connsiteX20" fmla="*/ 8935934 w 27024237"/>
              <a:gd name="connsiteY20" fmla="*/ 2569483 h 6066257"/>
              <a:gd name="connsiteX21" fmla="*/ 8312029 w 27024237"/>
              <a:gd name="connsiteY21" fmla="*/ 3634400 h 6066257"/>
              <a:gd name="connsiteX22" fmla="*/ 7986658 w 27024237"/>
              <a:gd name="connsiteY22" fmla="*/ 5086930 h 6066257"/>
              <a:gd name="connsiteX23" fmla="*/ 8360754 w 27024237"/>
              <a:gd name="connsiteY23" fmla="*/ 5998409 h 6066257"/>
              <a:gd name="connsiteX24" fmla="*/ 9102020 w 27024237"/>
              <a:gd name="connsiteY24" fmla="*/ 5992103 h 6066257"/>
              <a:gd name="connsiteX25" fmla="*/ 9869133 w 27024237"/>
              <a:gd name="connsiteY25" fmla="*/ 5527214 h 6066257"/>
              <a:gd name="connsiteX26" fmla="*/ 9271816 w 27024237"/>
              <a:gd name="connsiteY26" fmla="*/ 2565527 h 6066257"/>
              <a:gd name="connsiteX27" fmla="*/ 10241126 w 27024237"/>
              <a:gd name="connsiteY27" fmla="*/ 1960553 h 6066257"/>
              <a:gd name="connsiteX28" fmla="*/ 12033570 w 27024237"/>
              <a:gd name="connsiteY28" fmla="*/ 2235406 h 6066257"/>
              <a:gd name="connsiteX29" fmla="*/ 16965698 w 27024237"/>
              <a:gd name="connsiteY29" fmla="*/ 3317509 h 6066257"/>
              <a:gd name="connsiteX30" fmla="*/ 19315144 w 27024237"/>
              <a:gd name="connsiteY30" fmla="*/ 2603731 h 6066257"/>
              <a:gd name="connsiteX31" fmla="*/ 21201700 w 27024237"/>
              <a:gd name="connsiteY31" fmla="*/ 1249496 h 6066257"/>
              <a:gd name="connsiteX32" fmla="*/ 22158890 w 27024237"/>
              <a:gd name="connsiteY32" fmla="*/ 668385 h 6066257"/>
              <a:gd name="connsiteX33" fmla="*/ 23379246 w 27024237"/>
              <a:gd name="connsiteY33" fmla="*/ 328126 h 6066257"/>
              <a:gd name="connsiteX34" fmla="*/ 25929528 w 27024237"/>
              <a:gd name="connsiteY34" fmla="*/ 255301 h 6066257"/>
              <a:gd name="connsiteX35" fmla="*/ 26905886 w 27024237"/>
              <a:gd name="connsiteY35" fmla="*/ 304510 h 6066257"/>
              <a:gd name="connsiteX36" fmla="*/ 26905886 w 27024237"/>
              <a:gd name="connsiteY36" fmla="*/ 57229 h 6066257"/>
              <a:gd name="connsiteX37" fmla="*/ 9342554 w 27024237"/>
              <a:gd name="connsiteY37" fmla="*/ 3023615 h 6066257"/>
              <a:gd name="connsiteX38" fmla="*/ 10032374 w 27024237"/>
              <a:gd name="connsiteY38" fmla="*/ 4679040 h 6066257"/>
              <a:gd name="connsiteX39" fmla="*/ 8919486 w 27024237"/>
              <a:gd name="connsiteY39" fmla="*/ 5786860 h 6066257"/>
              <a:gd name="connsiteX40" fmla="*/ 8383509 w 27024237"/>
              <a:gd name="connsiteY40" fmla="*/ 5710697 h 6066257"/>
              <a:gd name="connsiteX41" fmla="*/ 8248093 w 27024237"/>
              <a:gd name="connsiteY41" fmla="*/ 5346946 h 6066257"/>
              <a:gd name="connsiteX42" fmla="*/ 8423082 w 27024237"/>
              <a:gd name="connsiteY42" fmla="*/ 4045999 h 6066257"/>
              <a:gd name="connsiteX43" fmla="*/ 9108203 w 27024237"/>
              <a:gd name="connsiteY43" fmla="*/ 2749875 h 6066257"/>
              <a:gd name="connsiteX44" fmla="*/ 9342678 w 27024237"/>
              <a:gd name="connsiteY44" fmla="*/ 3023739 h 606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024237" h="6066257">
                <a:moveTo>
                  <a:pt x="26906010" y="56858"/>
                </a:moveTo>
                <a:cubicBezTo>
                  <a:pt x="26120346" y="-18934"/>
                  <a:pt x="25324792" y="-1500"/>
                  <a:pt x="24536654" y="11482"/>
                </a:cubicBezTo>
                <a:cubicBezTo>
                  <a:pt x="23658736" y="25948"/>
                  <a:pt x="22777106" y="92096"/>
                  <a:pt x="21975986" y="482429"/>
                </a:cubicBezTo>
                <a:cubicBezTo>
                  <a:pt x="21257226" y="832579"/>
                  <a:pt x="20654098" y="1368438"/>
                  <a:pt x="20017330" y="1842476"/>
                </a:cubicBezTo>
                <a:cubicBezTo>
                  <a:pt x="19319472" y="2362014"/>
                  <a:pt x="18563984" y="2762115"/>
                  <a:pt x="17710304" y="2954747"/>
                </a:cubicBezTo>
                <a:cubicBezTo>
                  <a:pt x="15912048" y="3360536"/>
                  <a:pt x="14171666" y="2718717"/>
                  <a:pt x="12493368" y="2132661"/>
                </a:cubicBezTo>
                <a:cubicBezTo>
                  <a:pt x="12069187" y="1984539"/>
                  <a:pt x="11641790" y="1820963"/>
                  <a:pt x="11202274" y="1724399"/>
                </a:cubicBezTo>
                <a:cubicBezTo>
                  <a:pt x="10928102" y="1664186"/>
                  <a:pt x="10644779" y="1630803"/>
                  <a:pt x="10365907" y="1676550"/>
                </a:cubicBezTo>
                <a:cubicBezTo>
                  <a:pt x="9945189" y="1745542"/>
                  <a:pt x="9538074" y="1978728"/>
                  <a:pt x="9227420" y="2262236"/>
                </a:cubicBezTo>
                <a:cubicBezTo>
                  <a:pt x="9183394" y="2302419"/>
                  <a:pt x="9140852" y="2344333"/>
                  <a:pt x="9099423" y="2387113"/>
                </a:cubicBezTo>
                <a:cubicBezTo>
                  <a:pt x="9058489" y="2346683"/>
                  <a:pt x="9018050" y="2307736"/>
                  <a:pt x="8978352" y="2270767"/>
                </a:cubicBezTo>
                <a:cubicBezTo>
                  <a:pt x="8520657" y="1843960"/>
                  <a:pt x="7998778" y="1493686"/>
                  <a:pt x="7402327" y="1294872"/>
                </a:cubicBezTo>
                <a:cubicBezTo>
                  <a:pt x="6847057" y="1109782"/>
                  <a:pt x="6252214" y="1054885"/>
                  <a:pt x="5669862" y="1088763"/>
                </a:cubicBezTo>
                <a:cubicBezTo>
                  <a:pt x="4489698" y="1157383"/>
                  <a:pt x="3345150" y="1555506"/>
                  <a:pt x="2285068" y="2059836"/>
                </a:cubicBezTo>
                <a:cubicBezTo>
                  <a:pt x="1560497" y="2404546"/>
                  <a:pt x="858928" y="2807491"/>
                  <a:pt x="200890" y="3267187"/>
                </a:cubicBezTo>
                <a:cubicBezTo>
                  <a:pt x="151176" y="3301930"/>
                  <a:pt x="101709" y="3336921"/>
                  <a:pt x="52983" y="3373023"/>
                </a:cubicBezTo>
                <a:cubicBezTo>
                  <a:pt x="-73405" y="3466743"/>
                  <a:pt x="49768" y="3681507"/>
                  <a:pt x="177765" y="3586551"/>
                </a:cubicBezTo>
                <a:cubicBezTo>
                  <a:pt x="629771" y="3251361"/>
                  <a:pt x="1116900" y="2957838"/>
                  <a:pt x="1608727" y="2685705"/>
                </a:cubicBezTo>
                <a:cubicBezTo>
                  <a:pt x="2546502" y="2166785"/>
                  <a:pt x="3544626" y="1732065"/>
                  <a:pt x="4592713" y="1494057"/>
                </a:cubicBezTo>
                <a:cubicBezTo>
                  <a:pt x="5686309" y="1245786"/>
                  <a:pt x="6886755" y="1227611"/>
                  <a:pt x="7896381" y="1776452"/>
                </a:cubicBezTo>
                <a:cubicBezTo>
                  <a:pt x="8278020" y="1983921"/>
                  <a:pt x="8626640" y="2258898"/>
                  <a:pt x="8935934" y="2569483"/>
                </a:cubicBezTo>
                <a:cubicBezTo>
                  <a:pt x="8672892" y="2887239"/>
                  <a:pt x="8468963" y="3255318"/>
                  <a:pt x="8312029" y="3634400"/>
                </a:cubicBezTo>
                <a:cubicBezTo>
                  <a:pt x="8123065" y="4090881"/>
                  <a:pt x="7991234" y="4590389"/>
                  <a:pt x="7986658" y="5086930"/>
                </a:cubicBezTo>
                <a:cubicBezTo>
                  <a:pt x="7983814" y="5406294"/>
                  <a:pt x="8035384" y="5840891"/>
                  <a:pt x="8360754" y="5998409"/>
                </a:cubicBezTo>
                <a:cubicBezTo>
                  <a:pt x="8588922" y="6108820"/>
                  <a:pt x="8870019" y="6068142"/>
                  <a:pt x="9102020" y="5992103"/>
                </a:cubicBezTo>
                <a:cubicBezTo>
                  <a:pt x="9387075" y="5898631"/>
                  <a:pt x="9655311" y="5738022"/>
                  <a:pt x="9869133" y="5527214"/>
                </a:cubicBezTo>
                <a:cubicBezTo>
                  <a:pt x="10775124" y="4634034"/>
                  <a:pt x="10015308" y="3366718"/>
                  <a:pt x="9271816" y="2565527"/>
                </a:cubicBezTo>
                <a:cubicBezTo>
                  <a:pt x="9542649" y="2286841"/>
                  <a:pt x="9865546" y="2078753"/>
                  <a:pt x="10241126" y="1960553"/>
                </a:cubicBezTo>
                <a:cubicBezTo>
                  <a:pt x="10830281" y="1775092"/>
                  <a:pt x="11481022" y="2047472"/>
                  <a:pt x="12033570" y="2235406"/>
                </a:cubicBezTo>
                <a:cubicBezTo>
                  <a:pt x="13623818" y="2776087"/>
                  <a:pt x="15249681" y="3459819"/>
                  <a:pt x="16965698" y="3317509"/>
                </a:cubicBezTo>
                <a:cubicBezTo>
                  <a:pt x="17788214" y="3249259"/>
                  <a:pt x="18594284" y="3006429"/>
                  <a:pt x="19315144" y="2603731"/>
                </a:cubicBezTo>
                <a:cubicBezTo>
                  <a:pt x="19993462" y="2224773"/>
                  <a:pt x="20574208" y="1702515"/>
                  <a:pt x="21201700" y="1249496"/>
                </a:cubicBezTo>
                <a:cubicBezTo>
                  <a:pt x="21504562" y="1030899"/>
                  <a:pt x="21820040" y="827139"/>
                  <a:pt x="22158890" y="668385"/>
                </a:cubicBezTo>
                <a:cubicBezTo>
                  <a:pt x="22543622" y="488240"/>
                  <a:pt x="22959022" y="383146"/>
                  <a:pt x="23379246" y="328126"/>
                </a:cubicBezTo>
                <a:cubicBezTo>
                  <a:pt x="24217716" y="218333"/>
                  <a:pt x="25085494" y="240217"/>
                  <a:pt x="25929528" y="255301"/>
                </a:cubicBezTo>
                <a:cubicBezTo>
                  <a:pt x="26255394" y="261112"/>
                  <a:pt x="26581380" y="273105"/>
                  <a:pt x="26905886" y="304510"/>
                </a:cubicBezTo>
                <a:cubicBezTo>
                  <a:pt x="27064182" y="319842"/>
                  <a:pt x="27063194" y="72437"/>
                  <a:pt x="26905886" y="57229"/>
                </a:cubicBezTo>
                <a:close/>
                <a:moveTo>
                  <a:pt x="9342554" y="3023615"/>
                </a:moveTo>
                <a:cubicBezTo>
                  <a:pt x="9706386" y="3475151"/>
                  <a:pt x="10081842" y="4073448"/>
                  <a:pt x="10032374" y="4679040"/>
                </a:cubicBezTo>
                <a:cubicBezTo>
                  <a:pt x="9986246" y="5242964"/>
                  <a:pt x="9435924" y="5661612"/>
                  <a:pt x="8919486" y="5786860"/>
                </a:cubicBezTo>
                <a:cubicBezTo>
                  <a:pt x="8750432" y="5827908"/>
                  <a:pt x="8512989" y="5855233"/>
                  <a:pt x="8383509" y="5710697"/>
                </a:cubicBezTo>
                <a:cubicBezTo>
                  <a:pt x="8304114" y="5622047"/>
                  <a:pt x="8265406" y="5472194"/>
                  <a:pt x="8248093" y="5346946"/>
                </a:cubicBezTo>
                <a:cubicBezTo>
                  <a:pt x="8188237" y="4914699"/>
                  <a:pt x="8290263" y="4455250"/>
                  <a:pt x="8423082" y="4045999"/>
                </a:cubicBezTo>
                <a:cubicBezTo>
                  <a:pt x="8573463" y="3582224"/>
                  <a:pt x="8798539" y="3129451"/>
                  <a:pt x="9108203" y="2749875"/>
                </a:cubicBezTo>
                <a:cubicBezTo>
                  <a:pt x="9189453" y="2839143"/>
                  <a:pt x="9267735" y="2930637"/>
                  <a:pt x="9342678" y="3023739"/>
                </a:cubicBezTo>
                <a:close/>
              </a:path>
            </a:pathLst>
          </a:custGeom>
          <a:solidFill>
            <a:schemeClr val="bg1"/>
          </a:solidFill>
          <a:ln w="12363" cap="flat">
            <a:noFill/>
            <a:prstDash val="solid"/>
            <a:miter/>
          </a:ln>
        </p:spPr>
        <p:txBody>
          <a:bodyPr rtlCol="0" anchor="ctr"/>
          <a:lstStyle/>
          <a:p>
            <a:endParaRPr lang="es-SV">
              <a:latin typeface="Lato Light" panose="020F0302020204030203" pitchFamily="34" charset="0"/>
            </a:endParaRPr>
          </a:p>
        </p:txBody>
      </p:sp>
      <p:sp>
        <p:nvSpPr>
          <p:cNvPr id="42" name="Freeform: Shape 41">
            <a:extLst>
              <a:ext uri="{FF2B5EF4-FFF2-40B4-BE49-F238E27FC236}">
                <a16:creationId xmlns:a16="http://schemas.microsoft.com/office/drawing/2014/main" id="{226BB6BF-92F0-D673-DB67-790372338627}"/>
              </a:ext>
            </a:extLst>
          </p:cNvPr>
          <p:cNvSpPr/>
          <p:nvPr/>
        </p:nvSpPr>
        <p:spPr>
          <a:xfrm>
            <a:off x="13990320" y="66"/>
            <a:ext cx="10388502" cy="10468805"/>
          </a:xfrm>
          <a:custGeom>
            <a:avLst/>
            <a:gdLst>
              <a:gd name="connsiteX0" fmla="*/ 9780304 w 10388502"/>
              <a:gd name="connsiteY0" fmla="*/ 9817439 h 10468805"/>
              <a:gd name="connsiteX1" fmla="*/ 9879288 w 10388502"/>
              <a:gd name="connsiteY1" fmla="*/ 9984154 h 10468805"/>
              <a:gd name="connsiteX2" fmla="*/ 9716974 w 10388502"/>
              <a:gd name="connsiteY2" fmla="*/ 10263714 h 10468805"/>
              <a:gd name="connsiteX3" fmla="*/ 9505106 w 10388502"/>
              <a:gd name="connsiteY3" fmla="*/ 10467117 h 10468805"/>
              <a:gd name="connsiteX4" fmla="*/ 9398380 w 10388502"/>
              <a:gd name="connsiteY4" fmla="*/ 10406510 h 10468805"/>
              <a:gd name="connsiteX5" fmla="*/ 9502248 w 10388502"/>
              <a:gd name="connsiteY5" fmla="*/ 10119016 h 10468805"/>
              <a:gd name="connsiteX6" fmla="*/ 9708398 w 10388502"/>
              <a:gd name="connsiteY6" fmla="*/ 9852146 h 10468805"/>
              <a:gd name="connsiteX7" fmla="*/ 9708398 w 10388502"/>
              <a:gd name="connsiteY7" fmla="*/ 9852463 h 10468805"/>
              <a:gd name="connsiteX8" fmla="*/ 9780304 w 10388502"/>
              <a:gd name="connsiteY8" fmla="*/ 9817439 h 10468805"/>
              <a:gd name="connsiteX9" fmla="*/ 9583282 w 10388502"/>
              <a:gd name="connsiteY9" fmla="*/ 8743336 h 10468805"/>
              <a:gd name="connsiteX10" fmla="*/ 9662658 w 10388502"/>
              <a:gd name="connsiteY10" fmla="*/ 8912236 h 10468805"/>
              <a:gd name="connsiteX11" fmla="*/ 9244642 w 10388502"/>
              <a:gd name="connsiteY11" fmla="*/ 9441847 h 10468805"/>
              <a:gd name="connsiteX12" fmla="*/ 9071208 w 10388502"/>
              <a:gd name="connsiteY12" fmla="*/ 9308254 h 10468805"/>
              <a:gd name="connsiteX13" fmla="*/ 9514002 w 10388502"/>
              <a:gd name="connsiteY13" fmla="*/ 8763412 h 10468805"/>
              <a:gd name="connsiteX14" fmla="*/ 9513684 w 10388502"/>
              <a:gd name="connsiteY14" fmla="*/ 8763412 h 10468805"/>
              <a:gd name="connsiteX15" fmla="*/ 9583282 w 10388502"/>
              <a:gd name="connsiteY15" fmla="*/ 8743336 h 10468805"/>
              <a:gd name="connsiteX16" fmla="*/ 8296742 w 10388502"/>
              <a:gd name="connsiteY16" fmla="*/ 8338577 h 10468805"/>
              <a:gd name="connsiteX17" fmla="*/ 8398764 w 10388502"/>
              <a:gd name="connsiteY17" fmla="*/ 8507967 h 10468805"/>
              <a:gd name="connsiteX18" fmla="*/ 8076994 w 10388502"/>
              <a:gd name="connsiteY18" fmla="*/ 8961421 h 10468805"/>
              <a:gd name="connsiteX19" fmla="*/ 7722188 w 10388502"/>
              <a:gd name="connsiteY19" fmla="*/ 9372989 h 10468805"/>
              <a:gd name="connsiteX20" fmla="*/ 7592274 w 10388502"/>
              <a:gd name="connsiteY20" fmla="*/ 9273350 h 10468805"/>
              <a:gd name="connsiteX21" fmla="*/ 7882914 w 10388502"/>
              <a:gd name="connsiteY21" fmla="*/ 8811963 h 10468805"/>
              <a:gd name="connsiteX22" fmla="*/ 8222472 w 10388502"/>
              <a:gd name="connsiteY22" fmla="*/ 8372471 h 10468805"/>
              <a:gd name="connsiteX23" fmla="*/ 8222792 w 10388502"/>
              <a:gd name="connsiteY23" fmla="*/ 8372471 h 10468805"/>
              <a:gd name="connsiteX24" fmla="*/ 8296742 w 10388502"/>
              <a:gd name="connsiteY24" fmla="*/ 8338577 h 10468805"/>
              <a:gd name="connsiteX25" fmla="*/ 7139482 w 10388502"/>
              <a:gd name="connsiteY25" fmla="*/ 7441683 h 10468805"/>
              <a:gd name="connsiteX26" fmla="*/ 7235562 w 10388502"/>
              <a:gd name="connsiteY26" fmla="*/ 7599471 h 10468805"/>
              <a:gd name="connsiteX27" fmla="*/ 6767360 w 10388502"/>
              <a:gd name="connsiteY27" fmla="*/ 8230944 h 10468805"/>
              <a:gd name="connsiteX28" fmla="*/ 6584080 w 10388502"/>
              <a:gd name="connsiteY28" fmla="*/ 8089734 h 10468805"/>
              <a:gd name="connsiteX29" fmla="*/ 7071978 w 10388502"/>
              <a:gd name="connsiteY29" fmla="*/ 7473494 h 10468805"/>
              <a:gd name="connsiteX30" fmla="*/ 7139482 w 10388502"/>
              <a:gd name="connsiteY30" fmla="*/ 7441683 h 10468805"/>
              <a:gd name="connsiteX31" fmla="*/ 10236312 w 10388502"/>
              <a:gd name="connsiteY31" fmla="*/ 7150176 h 10468805"/>
              <a:gd name="connsiteX32" fmla="*/ 10327480 w 10388502"/>
              <a:gd name="connsiteY32" fmla="*/ 7303726 h 10468805"/>
              <a:gd name="connsiteX33" fmla="*/ 9887546 w 10388502"/>
              <a:gd name="connsiteY33" fmla="*/ 7968835 h 10468805"/>
              <a:gd name="connsiteX34" fmla="*/ 9683304 w 10388502"/>
              <a:gd name="connsiteY34" fmla="*/ 7849521 h 10468805"/>
              <a:gd name="connsiteX35" fmla="*/ 10168978 w 10388502"/>
              <a:gd name="connsiteY35" fmla="*/ 7181557 h 10468805"/>
              <a:gd name="connsiteX36" fmla="*/ 10236312 w 10388502"/>
              <a:gd name="connsiteY36" fmla="*/ 7150176 h 10468805"/>
              <a:gd name="connsiteX37" fmla="*/ 9069628 w 10388502"/>
              <a:gd name="connsiteY37" fmla="*/ 6799625 h 10468805"/>
              <a:gd name="connsiteX38" fmla="*/ 9153796 w 10388502"/>
              <a:gd name="connsiteY38" fmla="*/ 6915959 h 10468805"/>
              <a:gd name="connsiteX39" fmla="*/ 8711322 w 10388502"/>
              <a:gd name="connsiteY39" fmla="*/ 7809858 h 10468805"/>
              <a:gd name="connsiteX40" fmla="*/ 8515020 w 10388502"/>
              <a:gd name="connsiteY40" fmla="*/ 7695304 h 10468805"/>
              <a:gd name="connsiteX41" fmla="*/ 8977824 w 10388502"/>
              <a:gd name="connsiteY41" fmla="*/ 6842023 h 10468805"/>
              <a:gd name="connsiteX42" fmla="*/ 9069628 w 10388502"/>
              <a:gd name="connsiteY42" fmla="*/ 6799625 h 10468805"/>
              <a:gd name="connsiteX43" fmla="*/ 6128498 w 10388502"/>
              <a:gd name="connsiteY43" fmla="*/ 6665842 h 10468805"/>
              <a:gd name="connsiteX44" fmla="*/ 6240394 w 10388502"/>
              <a:gd name="connsiteY44" fmla="*/ 6850272 h 10468805"/>
              <a:gd name="connsiteX45" fmla="*/ 5722956 w 10388502"/>
              <a:gd name="connsiteY45" fmla="*/ 7487456 h 10468805"/>
              <a:gd name="connsiteX46" fmla="*/ 5544442 w 10388502"/>
              <a:gd name="connsiteY46" fmla="*/ 7309121 h 10468805"/>
              <a:gd name="connsiteX47" fmla="*/ 6047266 w 10388502"/>
              <a:gd name="connsiteY47" fmla="*/ 6701448 h 10468805"/>
              <a:gd name="connsiteX48" fmla="*/ 6046950 w 10388502"/>
              <a:gd name="connsiteY48" fmla="*/ 6701129 h 10468805"/>
              <a:gd name="connsiteX49" fmla="*/ 6128498 w 10388502"/>
              <a:gd name="connsiteY49" fmla="*/ 6665842 h 10468805"/>
              <a:gd name="connsiteX50" fmla="*/ 8428336 w 10388502"/>
              <a:gd name="connsiteY50" fmla="*/ 6240716 h 10468805"/>
              <a:gd name="connsiteX51" fmla="*/ 8518834 w 10388502"/>
              <a:gd name="connsiteY51" fmla="*/ 6370481 h 10468805"/>
              <a:gd name="connsiteX52" fmla="*/ 8281872 w 10388502"/>
              <a:gd name="connsiteY52" fmla="*/ 6795059 h 10468805"/>
              <a:gd name="connsiteX53" fmla="*/ 7972172 w 10388502"/>
              <a:gd name="connsiteY53" fmla="*/ 7149192 h 10468805"/>
              <a:gd name="connsiteX54" fmla="*/ 7802870 w 10388502"/>
              <a:gd name="connsiteY54" fmla="*/ 7019089 h 10468805"/>
              <a:gd name="connsiteX55" fmla="*/ 8051900 w 10388502"/>
              <a:gd name="connsiteY55" fmla="*/ 6598001 h 10468805"/>
              <a:gd name="connsiteX56" fmla="*/ 8367954 w 10388502"/>
              <a:gd name="connsiteY56" fmla="*/ 6254658 h 10468805"/>
              <a:gd name="connsiteX57" fmla="*/ 8368272 w 10388502"/>
              <a:gd name="connsiteY57" fmla="*/ 6254658 h 10468805"/>
              <a:gd name="connsiteX58" fmla="*/ 8428336 w 10388502"/>
              <a:gd name="connsiteY58" fmla="*/ 6240716 h 10468805"/>
              <a:gd name="connsiteX59" fmla="*/ 5302374 w 10388502"/>
              <a:gd name="connsiteY59" fmla="*/ 5403596 h 10468805"/>
              <a:gd name="connsiteX60" fmla="*/ 5409762 w 10388502"/>
              <a:gd name="connsiteY60" fmla="*/ 5607636 h 10468805"/>
              <a:gd name="connsiteX61" fmla="*/ 4956170 w 10388502"/>
              <a:gd name="connsiteY61" fmla="*/ 6264811 h 10468805"/>
              <a:gd name="connsiteX62" fmla="*/ 4708094 w 10388502"/>
              <a:gd name="connsiteY62" fmla="*/ 6120112 h 10468805"/>
              <a:gd name="connsiteX63" fmla="*/ 5164224 w 10388502"/>
              <a:gd name="connsiteY63" fmla="*/ 5464523 h 10468805"/>
              <a:gd name="connsiteX64" fmla="*/ 5164544 w 10388502"/>
              <a:gd name="connsiteY64" fmla="*/ 5464523 h 10468805"/>
              <a:gd name="connsiteX65" fmla="*/ 5262044 w 10388502"/>
              <a:gd name="connsiteY65" fmla="*/ 5404510 h 10468805"/>
              <a:gd name="connsiteX66" fmla="*/ 5302374 w 10388502"/>
              <a:gd name="connsiteY66" fmla="*/ 5403596 h 10468805"/>
              <a:gd name="connsiteX67" fmla="*/ 7654170 w 10388502"/>
              <a:gd name="connsiteY67" fmla="*/ 5148788 h 10468805"/>
              <a:gd name="connsiteX68" fmla="*/ 7774282 w 10388502"/>
              <a:gd name="connsiteY68" fmla="*/ 5348701 h 10468805"/>
              <a:gd name="connsiteX69" fmla="*/ 7119940 w 10388502"/>
              <a:gd name="connsiteY69" fmla="*/ 6360326 h 10468805"/>
              <a:gd name="connsiteX70" fmla="*/ 6890922 w 10388502"/>
              <a:gd name="connsiteY70" fmla="*/ 6226734 h 10468805"/>
              <a:gd name="connsiteX71" fmla="*/ 7570992 w 10388502"/>
              <a:gd name="connsiteY71" fmla="*/ 5192261 h 10468805"/>
              <a:gd name="connsiteX72" fmla="*/ 7570992 w 10388502"/>
              <a:gd name="connsiteY72" fmla="*/ 5191944 h 10468805"/>
              <a:gd name="connsiteX73" fmla="*/ 7654170 w 10388502"/>
              <a:gd name="connsiteY73" fmla="*/ 5148788 h 10468805"/>
              <a:gd name="connsiteX74" fmla="*/ 10278942 w 10388502"/>
              <a:gd name="connsiteY74" fmla="*/ 5114187 h 10468805"/>
              <a:gd name="connsiteX75" fmla="*/ 10380526 w 10388502"/>
              <a:gd name="connsiteY75" fmla="*/ 5253821 h 10468805"/>
              <a:gd name="connsiteX76" fmla="*/ 10155002 w 10388502"/>
              <a:gd name="connsiteY76" fmla="*/ 5742815 h 10468805"/>
              <a:gd name="connsiteX77" fmla="*/ 9893582 w 10388502"/>
              <a:gd name="connsiteY77" fmla="*/ 6205155 h 10468805"/>
              <a:gd name="connsiteX78" fmla="*/ 9729360 w 10388502"/>
              <a:gd name="connsiteY78" fmla="*/ 6137248 h 10468805"/>
              <a:gd name="connsiteX79" fmla="*/ 9914546 w 10388502"/>
              <a:gd name="connsiteY79" fmla="*/ 5675544 h 10468805"/>
              <a:gd name="connsiteX80" fmla="*/ 10172788 w 10388502"/>
              <a:gd name="connsiteY80" fmla="*/ 5166239 h 10468805"/>
              <a:gd name="connsiteX81" fmla="*/ 10278942 w 10388502"/>
              <a:gd name="connsiteY81" fmla="*/ 5114187 h 10468805"/>
              <a:gd name="connsiteX82" fmla="*/ 9324970 w 10388502"/>
              <a:gd name="connsiteY82" fmla="*/ 4832938 h 10468805"/>
              <a:gd name="connsiteX83" fmla="*/ 9437132 w 10388502"/>
              <a:gd name="connsiteY83" fmla="*/ 5019955 h 10468805"/>
              <a:gd name="connsiteX84" fmla="*/ 9139186 w 10388502"/>
              <a:gd name="connsiteY84" fmla="*/ 5481977 h 10468805"/>
              <a:gd name="connsiteX85" fmla="*/ 8816144 w 10388502"/>
              <a:gd name="connsiteY85" fmla="*/ 5849119 h 10468805"/>
              <a:gd name="connsiteX86" fmla="*/ 8658594 w 10388502"/>
              <a:gd name="connsiteY86" fmla="*/ 5728220 h 10468805"/>
              <a:gd name="connsiteX87" fmla="*/ 8917788 w 10388502"/>
              <a:gd name="connsiteY87" fmla="*/ 5282064 h 10468805"/>
              <a:gd name="connsiteX88" fmla="*/ 9244006 w 10388502"/>
              <a:gd name="connsiteY88" fmla="*/ 4871131 h 10468805"/>
              <a:gd name="connsiteX89" fmla="*/ 9243690 w 10388502"/>
              <a:gd name="connsiteY89" fmla="*/ 4870814 h 10468805"/>
              <a:gd name="connsiteX90" fmla="*/ 9324970 w 10388502"/>
              <a:gd name="connsiteY90" fmla="*/ 4832938 h 10468805"/>
              <a:gd name="connsiteX91" fmla="*/ 4728426 w 10388502"/>
              <a:gd name="connsiteY91" fmla="*/ 4418310 h 10468805"/>
              <a:gd name="connsiteX92" fmla="*/ 4877394 w 10388502"/>
              <a:gd name="connsiteY92" fmla="*/ 4586810 h 10468805"/>
              <a:gd name="connsiteX93" fmla="*/ 4425392 w 10388502"/>
              <a:gd name="connsiteY93" fmla="*/ 5249696 h 10468805"/>
              <a:gd name="connsiteX94" fmla="*/ 3933366 w 10388502"/>
              <a:gd name="connsiteY94" fmla="*/ 5878313 h 10468805"/>
              <a:gd name="connsiteX95" fmla="*/ 3778992 w 10388502"/>
              <a:gd name="connsiteY95" fmla="*/ 5740912 h 10468805"/>
              <a:gd name="connsiteX96" fmla="*/ 4196690 w 10388502"/>
              <a:gd name="connsiteY96" fmla="*/ 5077707 h 10468805"/>
              <a:gd name="connsiteX97" fmla="*/ 4645518 w 10388502"/>
              <a:gd name="connsiteY97" fmla="*/ 4451946 h 10468805"/>
              <a:gd name="connsiteX98" fmla="*/ 4645198 w 10388502"/>
              <a:gd name="connsiteY98" fmla="*/ 4451946 h 10468805"/>
              <a:gd name="connsiteX99" fmla="*/ 4728426 w 10388502"/>
              <a:gd name="connsiteY99" fmla="*/ 4418310 h 10468805"/>
              <a:gd name="connsiteX100" fmla="*/ 3351104 w 10388502"/>
              <a:gd name="connsiteY100" fmla="*/ 4184310 h 10468805"/>
              <a:gd name="connsiteX101" fmla="*/ 3472468 w 10388502"/>
              <a:gd name="connsiteY101" fmla="*/ 4384357 h 10468805"/>
              <a:gd name="connsiteX102" fmla="*/ 2923586 w 10388502"/>
              <a:gd name="connsiteY102" fmla="*/ 5045975 h 10468805"/>
              <a:gd name="connsiteX103" fmla="*/ 2754919 w 10388502"/>
              <a:gd name="connsiteY103" fmla="*/ 4916189 h 10468805"/>
              <a:gd name="connsiteX104" fmla="*/ 3264414 w 10388502"/>
              <a:gd name="connsiteY104" fmla="*/ 4224108 h 10468805"/>
              <a:gd name="connsiteX105" fmla="*/ 3264414 w 10388502"/>
              <a:gd name="connsiteY105" fmla="*/ 4223791 h 10468805"/>
              <a:gd name="connsiteX106" fmla="*/ 3351104 w 10388502"/>
              <a:gd name="connsiteY106" fmla="*/ 4184310 h 10468805"/>
              <a:gd name="connsiteX107" fmla="*/ 6635100 w 10388502"/>
              <a:gd name="connsiteY107" fmla="*/ 4122776 h 10468805"/>
              <a:gd name="connsiteX108" fmla="*/ 6767676 w 10388502"/>
              <a:gd name="connsiteY108" fmla="*/ 4341520 h 10468805"/>
              <a:gd name="connsiteX109" fmla="*/ 6559622 w 10388502"/>
              <a:gd name="connsiteY109" fmla="*/ 4695969 h 10468805"/>
              <a:gd name="connsiteX110" fmla="*/ 6329332 w 10388502"/>
              <a:gd name="connsiteY110" fmla="*/ 5014879 h 10468805"/>
              <a:gd name="connsiteX111" fmla="*/ 6118418 w 10388502"/>
              <a:gd name="connsiteY111" fmla="*/ 4892075 h 10468805"/>
              <a:gd name="connsiteX112" fmla="*/ 6312814 w 10388502"/>
              <a:gd name="connsiteY112" fmla="*/ 4521759 h 10468805"/>
              <a:gd name="connsiteX113" fmla="*/ 6547234 w 10388502"/>
              <a:gd name="connsiteY113" fmla="*/ 4171117 h 10468805"/>
              <a:gd name="connsiteX114" fmla="*/ 6547234 w 10388502"/>
              <a:gd name="connsiteY114" fmla="*/ 4171435 h 10468805"/>
              <a:gd name="connsiteX115" fmla="*/ 6635100 w 10388502"/>
              <a:gd name="connsiteY115" fmla="*/ 4122776 h 10468805"/>
              <a:gd name="connsiteX116" fmla="*/ 1606750 w 10388502"/>
              <a:gd name="connsiteY116" fmla="*/ 4063449 h 10468805"/>
              <a:gd name="connsiteX117" fmla="*/ 1695267 w 10388502"/>
              <a:gd name="connsiteY117" fmla="*/ 4229820 h 10468805"/>
              <a:gd name="connsiteX118" fmla="*/ 1162584 w 10388502"/>
              <a:gd name="connsiteY118" fmla="*/ 4971404 h 10468805"/>
              <a:gd name="connsiteX119" fmla="*/ 1020916 w 10388502"/>
              <a:gd name="connsiteY119" fmla="*/ 4888582 h 10468805"/>
              <a:gd name="connsiteX120" fmla="*/ 1498965 w 10388502"/>
              <a:gd name="connsiteY120" fmla="*/ 4115268 h 10468805"/>
              <a:gd name="connsiteX121" fmla="*/ 1574306 w 10388502"/>
              <a:gd name="connsiteY121" fmla="*/ 4063644 h 10468805"/>
              <a:gd name="connsiteX122" fmla="*/ 1606750 w 10388502"/>
              <a:gd name="connsiteY122" fmla="*/ 4063449 h 10468805"/>
              <a:gd name="connsiteX123" fmla="*/ 8823460 w 10388502"/>
              <a:gd name="connsiteY123" fmla="*/ 3923814 h 10468805"/>
              <a:gd name="connsiteX124" fmla="*/ 8921284 w 10388502"/>
              <a:gd name="connsiteY124" fmla="*/ 4062593 h 10468805"/>
              <a:gd name="connsiteX125" fmla="*/ 8664630 w 10388502"/>
              <a:gd name="connsiteY125" fmla="*/ 4499863 h 10468805"/>
              <a:gd name="connsiteX126" fmla="*/ 8314272 w 10388502"/>
              <a:gd name="connsiteY126" fmla="*/ 4895565 h 10468805"/>
              <a:gd name="connsiteX127" fmla="*/ 8121782 w 10388502"/>
              <a:gd name="connsiteY127" fmla="*/ 4747692 h 10468805"/>
              <a:gd name="connsiteX128" fmla="*/ 8407976 w 10388502"/>
              <a:gd name="connsiteY128" fmla="*/ 4301854 h 10468805"/>
              <a:gd name="connsiteX129" fmla="*/ 8758652 w 10388502"/>
              <a:gd name="connsiteY129" fmla="*/ 3937568 h 10468805"/>
              <a:gd name="connsiteX130" fmla="*/ 8758970 w 10388502"/>
              <a:gd name="connsiteY130" fmla="*/ 3937885 h 10468805"/>
              <a:gd name="connsiteX131" fmla="*/ 8823460 w 10388502"/>
              <a:gd name="connsiteY131" fmla="*/ 3923814 h 10468805"/>
              <a:gd name="connsiteX132" fmla="*/ 3921622 w 10388502"/>
              <a:gd name="connsiteY132" fmla="*/ 3413284 h 10468805"/>
              <a:gd name="connsiteX133" fmla="*/ 4011188 w 10388502"/>
              <a:gd name="connsiteY133" fmla="*/ 3568203 h 10468805"/>
              <a:gd name="connsiteX134" fmla="*/ 3799322 w 10388502"/>
              <a:gd name="connsiteY134" fmla="*/ 3966444 h 10468805"/>
              <a:gd name="connsiteX135" fmla="*/ 3641136 w 10388502"/>
              <a:gd name="connsiteY135" fmla="*/ 3874103 h 10468805"/>
              <a:gd name="connsiteX136" fmla="*/ 3833628 w 10388502"/>
              <a:gd name="connsiteY136" fmla="*/ 3464439 h 10468805"/>
              <a:gd name="connsiteX137" fmla="*/ 3833944 w 10388502"/>
              <a:gd name="connsiteY137" fmla="*/ 3464756 h 10468805"/>
              <a:gd name="connsiteX138" fmla="*/ 3893890 w 10388502"/>
              <a:gd name="connsiteY138" fmla="*/ 3414610 h 10468805"/>
              <a:gd name="connsiteX139" fmla="*/ 3921622 w 10388502"/>
              <a:gd name="connsiteY139" fmla="*/ 3413284 h 10468805"/>
              <a:gd name="connsiteX140" fmla="*/ 10233220 w 10388502"/>
              <a:gd name="connsiteY140" fmla="*/ 3387367 h 10468805"/>
              <a:gd name="connsiteX141" fmla="*/ 10338598 w 10388502"/>
              <a:gd name="connsiteY141" fmla="*/ 3530442 h 10468805"/>
              <a:gd name="connsiteX142" fmla="*/ 9882148 w 10388502"/>
              <a:gd name="connsiteY142" fmla="*/ 4573481 h 10468805"/>
              <a:gd name="connsiteX143" fmla="*/ 9666786 w 10388502"/>
              <a:gd name="connsiteY143" fmla="*/ 4447821 h 10468805"/>
              <a:gd name="connsiteX144" fmla="*/ 10128004 w 10388502"/>
              <a:gd name="connsiteY144" fmla="*/ 3441908 h 10468805"/>
              <a:gd name="connsiteX145" fmla="*/ 10233220 w 10388502"/>
              <a:gd name="connsiteY145" fmla="*/ 3387367 h 10468805"/>
              <a:gd name="connsiteX146" fmla="*/ 3107394 w 10388502"/>
              <a:gd name="connsiteY146" fmla="*/ 2966849 h 10468805"/>
              <a:gd name="connsiteX147" fmla="*/ 3200886 w 10388502"/>
              <a:gd name="connsiteY147" fmla="*/ 3199158 h 10468805"/>
              <a:gd name="connsiteX148" fmla="*/ 2586885 w 10388502"/>
              <a:gd name="connsiteY148" fmla="*/ 3797629 h 10468805"/>
              <a:gd name="connsiteX149" fmla="*/ 2417265 w 10388502"/>
              <a:gd name="connsiteY149" fmla="*/ 3628178 h 10468805"/>
              <a:gd name="connsiteX150" fmla="*/ 3008712 w 10388502"/>
              <a:gd name="connsiteY150" fmla="*/ 3007496 h 10468805"/>
              <a:gd name="connsiteX151" fmla="*/ 3009030 w 10388502"/>
              <a:gd name="connsiteY151" fmla="*/ 3007496 h 10468805"/>
              <a:gd name="connsiteX152" fmla="*/ 3107394 w 10388502"/>
              <a:gd name="connsiteY152" fmla="*/ 2966849 h 10468805"/>
              <a:gd name="connsiteX153" fmla="*/ 8538124 w 10388502"/>
              <a:gd name="connsiteY153" fmla="*/ 2840569 h 10468805"/>
              <a:gd name="connsiteX154" fmla="*/ 8664310 w 10388502"/>
              <a:gd name="connsiteY154" fmla="*/ 3048114 h 10468805"/>
              <a:gd name="connsiteX155" fmla="*/ 8051900 w 10388502"/>
              <a:gd name="connsiteY155" fmla="*/ 3902663 h 10468805"/>
              <a:gd name="connsiteX156" fmla="*/ 7822880 w 10388502"/>
              <a:gd name="connsiteY156" fmla="*/ 3769070 h 10468805"/>
              <a:gd name="connsiteX157" fmla="*/ 8450856 w 10388502"/>
              <a:gd name="connsiteY157" fmla="*/ 2883739 h 10468805"/>
              <a:gd name="connsiteX158" fmla="*/ 8451174 w 10388502"/>
              <a:gd name="connsiteY158" fmla="*/ 2883739 h 10468805"/>
              <a:gd name="connsiteX159" fmla="*/ 8538124 w 10388502"/>
              <a:gd name="connsiteY159" fmla="*/ 2840569 h 10468805"/>
              <a:gd name="connsiteX160" fmla="*/ 6474546 w 10388502"/>
              <a:gd name="connsiteY160" fmla="*/ 2250835 h 10468805"/>
              <a:gd name="connsiteX161" fmla="*/ 6606316 w 10388502"/>
              <a:gd name="connsiteY161" fmla="*/ 2466143 h 10468805"/>
              <a:gd name="connsiteX162" fmla="*/ 5604794 w 10388502"/>
              <a:gd name="connsiteY162" fmla="*/ 4036891 h 10468805"/>
              <a:gd name="connsiteX163" fmla="*/ 5343058 w 10388502"/>
              <a:gd name="connsiteY163" fmla="*/ 3884258 h 10468805"/>
              <a:gd name="connsiteX164" fmla="*/ 6388098 w 10388502"/>
              <a:gd name="connsiteY164" fmla="*/ 2298279 h 10468805"/>
              <a:gd name="connsiteX165" fmla="*/ 6388098 w 10388502"/>
              <a:gd name="connsiteY165" fmla="*/ 2297963 h 10468805"/>
              <a:gd name="connsiteX166" fmla="*/ 6474546 w 10388502"/>
              <a:gd name="connsiteY166" fmla="*/ 2250835 h 10468805"/>
              <a:gd name="connsiteX167" fmla="*/ 10218724 w 10388502"/>
              <a:gd name="connsiteY167" fmla="*/ 1859962 h 10468805"/>
              <a:gd name="connsiteX168" fmla="*/ 10336692 w 10388502"/>
              <a:gd name="connsiteY168" fmla="*/ 2056795 h 10468805"/>
              <a:gd name="connsiteX169" fmla="*/ 10153732 w 10388502"/>
              <a:gd name="connsiteY169" fmla="*/ 2383322 h 10468805"/>
              <a:gd name="connsiteX170" fmla="*/ 9948852 w 10388502"/>
              <a:gd name="connsiteY170" fmla="*/ 2679066 h 10468805"/>
              <a:gd name="connsiteX171" fmla="*/ 9743020 w 10388502"/>
              <a:gd name="connsiteY171" fmla="*/ 2559435 h 10468805"/>
              <a:gd name="connsiteX172" fmla="*/ 9922806 w 10388502"/>
              <a:gd name="connsiteY172" fmla="*/ 2221804 h 10468805"/>
              <a:gd name="connsiteX173" fmla="*/ 10137850 w 10388502"/>
              <a:gd name="connsiteY173" fmla="*/ 1904164 h 10468805"/>
              <a:gd name="connsiteX174" fmla="*/ 10138484 w 10388502"/>
              <a:gd name="connsiteY174" fmla="*/ 1903847 h 10468805"/>
              <a:gd name="connsiteX175" fmla="*/ 10218724 w 10388502"/>
              <a:gd name="connsiteY175" fmla="*/ 1859962 h 10468805"/>
              <a:gd name="connsiteX176" fmla="*/ 1678670 w 10388502"/>
              <a:gd name="connsiteY176" fmla="*/ 1746976 h 10468805"/>
              <a:gd name="connsiteX177" fmla="*/ 1790877 w 10388502"/>
              <a:gd name="connsiteY177" fmla="*/ 1931138 h 10468805"/>
              <a:gd name="connsiteX178" fmla="*/ 200449 w 10388502"/>
              <a:gd name="connsiteY178" fmla="*/ 3970887 h 10468805"/>
              <a:gd name="connsiteX179" fmla="*/ 19393 w 10388502"/>
              <a:gd name="connsiteY179" fmla="*/ 3831583 h 10468805"/>
              <a:gd name="connsiteX180" fmla="*/ 1599974 w 10388502"/>
              <a:gd name="connsiteY180" fmla="*/ 1784218 h 10468805"/>
              <a:gd name="connsiteX181" fmla="*/ 1599974 w 10388502"/>
              <a:gd name="connsiteY181" fmla="*/ 1783900 h 10468805"/>
              <a:gd name="connsiteX182" fmla="*/ 1678670 w 10388502"/>
              <a:gd name="connsiteY182" fmla="*/ 1746976 h 10468805"/>
              <a:gd name="connsiteX183" fmla="*/ 2893762 w 10388502"/>
              <a:gd name="connsiteY183" fmla="*/ 1702318 h 10468805"/>
              <a:gd name="connsiteX184" fmla="*/ 3018878 w 10388502"/>
              <a:gd name="connsiteY184" fmla="*/ 1908924 h 10468805"/>
              <a:gd name="connsiteX185" fmla="*/ 2230492 w 10388502"/>
              <a:gd name="connsiteY185" fmla="*/ 2838681 h 10468805"/>
              <a:gd name="connsiteX186" fmla="*/ 2019897 w 10388502"/>
              <a:gd name="connsiteY186" fmla="*/ 2676210 h 10468805"/>
              <a:gd name="connsiteX187" fmla="*/ 2798116 w 10388502"/>
              <a:gd name="connsiteY187" fmla="*/ 1738839 h 10468805"/>
              <a:gd name="connsiteX188" fmla="*/ 2798434 w 10388502"/>
              <a:gd name="connsiteY188" fmla="*/ 1738839 h 10468805"/>
              <a:gd name="connsiteX189" fmla="*/ 2893762 w 10388502"/>
              <a:gd name="connsiteY189" fmla="*/ 1702318 h 10468805"/>
              <a:gd name="connsiteX190" fmla="*/ 5238112 w 10388502"/>
              <a:gd name="connsiteY190" fmla="*/ 1679148 h 10468805"/>
              <a:gd name="connsiteX191" fmla="*/ 5404680 w 10388502"/>
              <a:gd name="connsiteY191" fmla="*/ 1874019 h 10468805"/>
              <a:gd name="connsiteX192" fmla="*/ 5208696 w 10388502"/>
              <a:gd name="connsiteY192" fmla="*/ 2302088 h 10468805"/>
              <a:gd name="connsiteX193" fmla="*/ 4951724 w 10388502"/>
              <a:gd name="connsiteY193" fmla="*/ 2693029 h 10468805"/>
              <a:gd name="connsiteX194" fmla="*/ 4695706 w 10388502"/>
              <a:gd name="connsiteY194" fmla="*/ 2587043 h 10468805"/>
              <a:gd name="connsiteX195" fmla="*/ 4881208 w 10388502"/>
              <a:gd name="connsiteY195" fmla="*/ 2144061 h 10468805"/>
              <a:gd name="connsiteX196" fmla="*/ 5148662 w 10388502"/>
              <a:gd name="connsiteY196" fmla="*/ 1725512 h 10468805"/>
              <a:gd name="connsiteX197" fmla="*/ 5148980 w 10388502"/>
              <a:gd name="connsiteY197" fmla="*/ 1725195 h 10468805"/>
              <a:gd name="connsiteX198" fmla="*/ 5238112 w 10388502"/>
              <a:gd name="connsiteY198" fmla="*/ 1679148 h 10468805"/>
              <a:gd name="connsiteX199" fmla="*/ 8022042 w 10388502"/>
              <a:gd name="connsiteY199" fmla="*/ 1668509 h 10468805"/>
              <a:gd name="connsiteX200" fmla="*/ 8144332 w 10388502"/>
              <a:gd name="connsiteY200" fmla="*/ 1834354 h 10468805"/>
              <a:gd name="connsiteX201" fmla="*/ 7833046 w 10388502"/>
              <a:gd name="connsiteY201" fmla="*/ 2626708 h 10468805"/>
              <a:gd name="connsiteX202" fmla="*/ 7579250 w 10388502"/>
              <a:gd name="connsiteY202" fmla="*/ 2519772 h 10468805"/>
              <a:gd name="connsiteX203" fmla="*/ 7901972 w 10388502"/>
              <a:gd name="connsiteY203" fmla="*/ 1732493 h 10468805"/>
              <a:gd name="connsiteX204" fmla="*/ 7901972 w 10388502"/>
              <a:gd name="connsiteY204" fmla="*/ 1732176 h 10468805"/>
              <a:gd name="connsiteX205" fmla="*/ 8022042 w 10388502"/>
              <a:gd name="connsiteY205" fmla="*/ 1668509 h 10468805"/>
              <a:gd name="connsiteX206" fmla="*/ 9540864 w 10388502"/>
              <a:gd name="connsiteY206" fmla="*/ 1456531 h 10468805"/>
              <a:gd name="connsiteX207" fmla="*/ 9584836 w 10388502"/>
              <a:gd name="connsiteY207" fmla="*/ 1598263 h 10468805"/>
              <a:gd name="connsiteX208" fmla="*/ 9100114 w 10388502"/>
              <a:gd name="connsiteY208" fmla="*/ 2072977 h 10468805"/>
              <a:gd name="connsiteX209" fmla="*/ 8939388 w 10388502"/>
              <a:gd name="connsiteY209" fmla="*/ 1912413 h 10468805"/>
              <a:gd name="connsiteX210" fmla="*/ 9485414 w 10388502"/>
              <a:gd name="connsiteY210" fmla="*/ 1469430 h 10468805"/>
              <a:gd name="connsiteX211" fmla="*/ 9516108 w 10388502"/>
              <a:gd name="connsiteY211" fmla="*/ 1456640 h 10468805"/>
              <a:gd name="connsiteX212" fmla="*/ 9540864 w 10388502"/>
              <a:gd name="connsiteY212" fmla="*/ 1456531 h 10468805"/>
              <a:gd name="connsiteX213" fmla="*/ 4309496 w 10388502"/>
              <a:gd name="connsiteY213" fmla="*/ 468825 h 10468805"/>
              <a:gd name="connsiteX214" fmla="*/ 4412368 w 10388502"/>
              <a:gd name="connsiteY214" fmla="*/ 637413 h 10468805"/>
              <a:gd name="connsiteX215" fmla="*/ 4181444 w 10388502"/>
              <a:gd name="connsiteY215" fmla="*/ 1021056 h 10468805"/>
              <a:gd name="connsiteX216" fmla="*/ 3935588 w 10388502"/>
              <a:gd name="connsiteY216" fmla="*/ 1362178 h 10468805"/>
              <a:gd name="connsiteX217" fmla="*/ 3758980 w 10388502"/>
              <a:gd name="connsiteY217" fmla="*/ 1259366 h 10468805"/>
              <a:gd name="connsiteX218" fmla="*/ 3982600 w 10388502"/>
              <a:gd name="connsiteY218" fmla="*/ 872231 h 10468805"/>
              <a:gd name="connsiteX219" fmla="*/ 4241478 w 10388502"/>
              <a:gd name="connsiteY219" fmla="*/ 505406 h 10468805"/>
              <a:gd name="connsiteX220" fmla="*/ 4241478 w 10388502"/>
              <a:gd name="connsiteY220" fmla="*/ 505724 h 10468805"/>
              <a:gd name="connsiteX221" fmla="*/ 4309496 w 10388502"/>
              <a:gd name="connsiteY221" fmla="*/ 468825 h 10468805"/>
              <a:gd name="connsiteX222" fmla="*/ 5491624 w 10388502"/>
              <a:gd name="connsiteY222" fmla="*/ 243082 h 10468805"/>
              <a:gd name="connsiteX223" fmla="*/ 5577794 w 10388502"/>
              <a:gd name="connsiteY223" fmla="*/ 402909 h 10468805"/>
              <a:gd name="connsiteX224" fmla="*/ 5341468 w 10388502"/>
              <a:gd name="connsiteY224" fmla="*/ 810669 h 10468805"/>
              <a:gd name="connsiteX225" fmla="*/ 5096250 w 10388502"/>
              <a:gd name="connsiteY225" fmla="*/ 1173686 h 10468805"/>
              <a:gd name="connsiteX226" fmla="*/ 4932664 w 10388502"/>
              <a:gd name="connsiteY226" fmla="*/ 1078489 h 10468805"/>
              <a:gd name="connsiteX227" fmla="*/ 5138814 w 10388502"/>
              <a:gd name="connsiteY227" fmla="*/ 692307 h 10468805"/>
              <a:gd name="connsiteX228" fmla="*/ 5389432 w 10388502"/>
              <a:gd name="connsiteY228" fmla="*/ 293115 h 10468805"/>
              <a:gd name="connsiteX229" fmla="*/ 5389750 w 10388502"/>
              <a:gd name="connsiteY229" fmla="*/ 293115 h 10468805"/>
              <a:gd name="connsiteX230" fmla="*/ 5461834 w 10388502"/>
              <a:gd name="connsiteY230" fmla="*/ 244317 h 10468805"/>
              <a:gd name="connsiteX231" fmla="*/ 5491624 w 10388502"/>
              <a:gd name="connsiteY231" fmla="*/ 243082 h 10468805"/>
              <a:gd name="connsiteX232" fmla="*/ 6722348 w 10388502"/>
              <a:gd name="connsiteY232" fmla="*/ 220604 h 10468805"/>
              <a:gd name="connsiteX233" fmla="*/ 6808334 w 10388502"/>
              <a:gd name="connsiteY233" fmla="*/ 364514 h 10468805"/>
              <a:gd name="connsiteX234" fmla="*/ 6516740 w 10388502"/>
              <a:gd name="connsiteY234" fmla="*/ 830662 h 10468805"/>
              <a:gd name="connsiteX235" fmla="*/ 6212758 w 10388502"/>
              <a:gd name="connsiteY235" fmla="*/ 1205420 h 10468805"/>
              <a:gd name="connsiteX236" fmla="*/ 6064420 w 10388502"/>
              <a:gd name="connsiteY236" fmla="*/ 1091501 h 10468805"/>
              <a:gd name="connsiteX237" fmla="*/ 6335684 w 10388502"/>
              <a:gd name="connsiteY237" fmla="*/ 654230 h 10468805"/>
              <a:gd name="connsiteX238" fmla="*/ 6659996 w 10388502"/>
              <a:gd name="connsiteY238" fmla="*/ 249960 h 10468805"/>
              <a:gd name="connsiteX239" fmla="*/ 6659680 w 10388502"/>
              <a:gd name="connsiteY239" fmla="*/ 249960 h 10468805"/>
              <a:gd name="connsiteX240" fmla="*/ 6722348 w 10388502"/>
              <a:gd name="connsiteY240" fmla="*/ 220604 h 10468805"/>
              <a:gd name="connsiteX241" fmla="*/ 8257074 w 10388502"/>
              <a:gd name="connsiteY241" fmla="*/ 152274 h 10468805"/>
              <a:gd name="connsiteX242" fmla="*/ 8370494 w 10388502"/>
              <a:gd name="connsiteY242" fmla="*/ 308347 h 10468805"/>
              <a:gd name="connsiteX243" fmla="*/ 8226602 w 10388502"/>
              <a:gd name="connsiteY243" fmla="*/ 639632 h 10468805"/>
              <a:gd name="connsiteX244" fmla="*/ 8035382 w 10388502"/>
              <a:gd name="connsiteY244" fmla="*/ 918560 h 10468805"/>
              <a:gd name="connsiteX245" fmla="*/ 7870846 w 10388502"/>
              <a:gd name="connsiteY245" fmla="*/ 851604 h 10468805"/>
              <a:gd name="connsiteX246" fmla="*/ 7961690 w 10388502"/>
              <a:gd name="connsiteY246" fmla="*/ 534916 h 10468805"/>
              <a:gd name="connsiteX247" fmla="*/ 8136710 w 10388502"/>
              <a:gd name="connsiteY247" fmla="*/ 209343 h 10468805"/>
              <a:gd name="connsiteX248" fmla="*/ 8137028 w 10388502"/>
              <a:gd name="connsiteY248" fmla="*/ 209978 h 10468805"/>
              <a:gd name="connsiteX249" fmla="*/ 8257074 w 10388502"/>
              <a:gd name="connsiteY249" fmla="*/ 152274 h 10468805"/>
              <a:gd name="connsiteX250" fmla="*/ 2692923 w 10388502"/>
              <a:gd name="connsiteY250" fmla="*/ 9232 h 10468805"/>
              <a:gd name="connsiteX251" fmla="*/ 2798116 w 10388502"/>
              <a:gd name="connsiteY251" fmla="*/ 182372 h 10468805"/>
              <a:gd name="connsiteX252" fmla="*/ 2477935 w 10388502"/>
              <a:gd name="connsiteY252" fmla="*/ 586006 h 10468805"/>
              <a:gd name="connsiteX253" fmla="*/ 2132976 w 10388502"/>
              <a:gd name="connsiteY253" fmla="*/ 955052 h 10468805"/>
              <a:gd name="connsiteX254" fmla="*/ 2003060 w 10388502"/>
              <a:gd name="connsiteY254" fmla="*/ 855413 h 10468805"/>
              <a:gd name="connsiteX255" fmla="*/ 2290209 w 10388502"/>
              <a:gd name="connsiteY255" fmla="*/ 441306 h 10468805"/>
              <a:gd name="connsiteX256" fmla="*/ 2617061 w 10388502"/>
              <a:gd name="connsiteY256" fmla="*/ 43067 h 10468805"/>
              <a:gd name="connsiteX257" fmla="*/ 2692923 w 10388502"/>
              <a:gd name="connsiteY257" fmla="*/ 9232 h 10468805"/>
              <a:gd name="connsiteX258" fmla="*/ 10104426 w 10388502"/>
              <a:gd name="connsiteY258" fmla="*/ 10 h 10468805"/>
              <a:gd name="connsiteX259" fmla="*/ 10205822 w 10388502"/>
              <a:gd name="connsiteY259" fmla="*/ 169043 h 10468805"/>
              <a:gd name="connsiteX260" fmla="*/ 9914864 w 10388502"/>
              <a:gd name="connsiteY260" fmla="*/ 636459 h 10468805"/>
              <a:gd name="connsiteX261" fmla="*/ 9611516 w 10388502"/>
              <a:gd name="connsiteY261" fmla="*/ 1017565 h 10468805"/>
              <a:gd name="connsiteX262" fmla="*/ 9449204 w 10388502"/>
              <a:gd name="connsiteY262" fmla="*/ 892857 h 10468805"/>
              <a:gd name="connsiteX263" fmla="*/ 9715702 w 10388502"/>
              <a:gd name="connsiteY263" fmla="*/ 449239 h 10468805"/>
              <a:gd name="connsiteX264" fmla="*/ 10032072 w 10388502"/>
              <a:gd name="connsiteY264" fmla="*/ 35133 h 10468805"/>
              <a:gd name="connsiteX265" fmla="*/ 10032392 w 10388502"/>
              <a:gd name="connsiteY265" fmla="*/ 35451 h 10468805"/>
              <a:gd name="connsiteX266" fmla="*/ 10104426 w 10388502"/>
              <a:gd name="connsiteY266" fmla="*/ 10 h 1046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388502" h="10468805">
                <a:moveTo>
                  <a:pt x="9780304" y="9817439"/>
                </a:moveTo>
                <a:cubicBezTo>
                  <a:pt x="9852248" y="9816249"/>
                  <a:pt x="9914546" y="9905377"/>
                  <a:pt x="9879288" y="9984154"/>
                </a:cubicBezTo>
                <a:cubicBezTo>
                  <a:pt x="9834182" y="10084426"/>
                  <a:pt x="9784950" y="10176451"/>
                  <a:pt x="9716974" y="10263714"/>
                </a:cubicBezTo>
                <a:cubicBezTo>
                  <a:pt x="9661388" y="10335111"/>
                  <a:pt x="9600082" y="10450299"/>
                  <a:pt x="9505106" y="10467117"/>
                </a:cubicBezTo>
                <a:cubicBezTo>
                  <a:pt x="9460638" y="10475050"/>
                  <a:pt x="9409498" y="10455060"/>
                  <a:pt x="9398380" y="10406510"/>
                </a:cubicBezTo>
                <a:cubicBezTo>
                  <a:pt x="9375192" y="10304014"/>
                  <a:pt x="9452378" y="10205326"/>
                  <a:pt x="9502248" y="10119016"/>
                </a:cubicBezTo>
                <a:cubicBezTo>
                  <a:pt x="9559424" y="10020009"/>
                  <a:pt x="9629940" y="9934967"/>
                  <a:pt x="9708398" y="9852146"/>
                </a:cubicBezTo>
                <a:lnTo>
                  <a:pt x="9708398" y="9852463"/>
                </a:lnTo>
                <a:cubicBezTo>
                  <a:pt x="9731268" y="9828268"/>
                  <a:pt x="9756322" y="9817836"/>
                  <a:pt x="9780304" y="9817439"/>
                </a:cubicBezTo>
                <a:close/>
                <a:moveTo>
                  <a:pt x="9583282" y="8743336"/>
                </a:moveTo>
                <a:cubicBezTo>
                  <a:pt x="9647888" y="8754744"/>
                  <a:pt x="9691722" y="8848216"/>
                  <a:pt x="9662658" y="8912236"/>
                </a:cubicBezTo>
                <a:cubicBezTo>
                  <a:pt x="9569906" y="9116908"/>
                  <a:pt x="9395204" y="9277791"/>
                  <a:pt x="9244642" y="9441847"/>
                </a:cubicBezTo>
                <a:cubicBezTo>
                  <a:pt x="9160148" y="9533871"/>
                  <a:pt x="9000376" y="9411702"/>
                  <a:pt x="9071208" y="9308254"/>
                </a:cubicBezTo>
                <a:cubicBezTo>
                  <a:pt x="9203984" y="9114371"/>
                  <a:pt x="9325958" y="8908110"/>
                  <a:pt x="9514002" y="8763412"/>
                </a:cubicBezTo>
                <a:lnTo>
                  <a:pt x="9513684" y="8763412"/>
                </a:lnTo>
                <a:cubicBezTo>
                  <a:pt x="9537904" y="8744848"/>
                  <a:pt x="9561746" y="8739533"/>
                  <a:pt x="9583282" y="8743336"/>
                </a:cubicBezTo>
                <a:close/>
                <a:moveTo>
                  <a:pt x="8296742" y="8338577"/>
                </a:moveTo>
                <a:cubicBezTo>
                  <a:pt x="8373096" y="8337923"/>
                  <a:pt x="8444266" y="8426336"/>
                  <a:pt x="8398764" y="8507967"/>
                </a:cubicBezTo>
                <a:cubicBezTo>
                  <a:pt x="8307282" y="8671706"/>
                  <a:pt x="8192298" y="8814184"/>
                  <a:pt x="8076994" y="8961421"/>
                </a:cubicBezTo>
                <a:cubicBezTo>
                  <a:pt x="7968996" y="9099140"/>
                  <a:pt x="7867350" y="9274301"/>
                  <a:pt x="7722188" y="9372989"/>
                </a:cubicBezTo>
                <a:cubicBezTo>
                  <a:pt x="7658024" y="9416781"/>
                  <a:pt x="7570674" y="9344114"/>
                  <a:pt x="7592274" y="9273350"/>
                </a:cubicBezTo>
                <a:cubicBezTo>
                  <a:pt x="7644048" y="9104535"/>
                  <a:pt x="7782540" y="8956662"/>
                  <a:pt x="7882914" y="8811963"/>
                </a:cubicBezTo>
                <a:cubicBezTo>
                  <a:pt x="7989642" y="8658695"/>
                  <a:pt x="8092876" y="8507650"/>
                  <a:pt x="8222472" y="8372471"/>
                </a:cubicBezTo>
                <a:lnTo>
                  <a:pt x="8222792" y="8372471"/>
                </a:lnTo>
                <a:cubicBezTo>
                  <a:pt x="8245266" y="8348910"/>
                  <a:pt x="8271292" y="8338795"/>
                  <a:pt x="8296742" y="8338577"/>
                </a:cubicBezTo>
                <a:close/>
                <a:moveTo>
                  <a:pt x="7139482" y="7441683"/>
                </a:moveTo>
                <a:cubicBezTo>
                  <a:pt x="7211798" y="7441801"/>
                  <a:pt x="7284876" y="7526884"/>
                  <a:pt x="7235562" y="7599471"/>
                </a:cubicBezTo>
                <a:cubicBezTo>
                  <a:pt x="7091352" y="7811759"/>
                  <a:pt x="6949368" y="8049117"/>
                  <a:pt x="6767360" y="8230944"/>
                </a:cubicBezTo>
                <a:cubicBezTo>
                  <a:pt x="6672702" y="8325823"/>
                  <a:pt x="6518330" y="8204287"/>
                  <a:pt x="6584080" y="8089734"/>
                </a:cubicBezTo>
                <a:cubicBezTo>
                  <a:pt x="6711772" y="7866974"/>
                  <a:pt x="6904898" y="7667378"/>
                  <a:pt x="7071978" y="7473494"/>
                </a:cubicBezTo>
                <a:cubicBezTo>
                  <a:pt x="7091354" y="7451044"/>
                  <a:pt x="7115376" y="7441643"/>
                  <a:pt x="7139482" y="7441683"/>
                </a:cubicBezTo>
                <a:close/>
                <a:moveTo>
                  <a:pt x="10236312" y="7150176"/>
                </a:moveTo>
                <a:cubicBezTo>
                  <a:pt x="10303598" y="7149150"/>
                  <a:pt x="10361546" y="7229472"/>
                  <a:pt x="10327480" y="7303726"/>
                </a:cubicBezTo>
                <a:cubicBezTo>
                  <a:pt x="10216306" y="7544892"/>
                  <a:pt x="10041920" y="7753690"/>
                  <a:pt x="9887546" y="7968835"/>
                </a:cubicBezTo>
                <a:cubicBezTo>
                  <a:pt x="9800196" y="8090687"/>
                  <a:pt x="9597860" y="7977403"/>
                  <a:pt x="9683304" y="7849521"/>
                </a:cubicBezTo>
                <a:cubicBezTo>
                  <a:pt x="9835770" y="7621366"/>
                  <a:pt x="9974898" y="7377346"/>
                  <a:pt x="10168978" y="7181557"/>
                </a:cubicBezTo>
                <a:cubicBezTo>
                  <a:pt x="10190418" y="7159899"/>
                  <a:pt x="10213884" y="7150519"/>
                  <a:pt x="10236312" y="7150176"/>
                </a:cubicBezTo>
                <a:close/>
                <a:moveTo>
                  <a:pt x="9069628" y="6799625"/>
                </a:moveTo>
                <a:cubicBezTo>
                  <a:pt x="9126698" y="6803459"/>
                  <a:pt x="9179208" y="6848925"/>
                  <a:pt x="9153796" y="6915959"/>
                </a:cubicBezTo>
                <a:cubicBezTo>
                  <a:pt x="9035000" y="7228205"/>
                  <a:pt x="8868872" y="7515700"/>
                  <a:pt x="8711322" y="7809858"/>
                </a:cubicBezTo>
                <a:cubicBezTo>
                  <a:pt x="8641758" y="7939326"/>
                  <a:pt x="8449586" y="7825090"/>
                  <a:pt x="8515020" y="7695304"/>
                </a:cubicBezTo>
                <a:cubicBezTo>
                  <a:pt x="8660818" y="7405906"/>
                  <a:pt x="8795814" y="7110795"/>
                  <a:pt x="8977824" y="6842023"/>
                </a:cubicBezTo>
                <a:cubicBezTo>
                  <a:pt x="8999502" y="6810013"/>
                  <a:pt x="9035386" y="6797325"/>
                  <a:pt x="9069628" y="6799625"/>
                </a:cubicBezTo>
                <a:close/>
                <a:moveTo>
                  <a:pt x="6128498" y="6665842"/>
                </a:moveTo>
                <a:cubicBezTo>
                  <a:pt x="6215378" y="6666899"/>
                  <a:pt x="6301856" y="6764832"/>
                  <a:pt x="6240394" y="6850272"/>
                </a:cubicBezTo>
                <a:cubicBezTo>
                  <a:pt x="6080620" y="7072715"/>
                  <a:pt x="5899246" y="7278023"/>
                  <a:pt x="5722956" y="7487456"/>
                </a:cubicBezTo>
                <a:cubicBezTo>
                  <a:pt x="5617180" y="7612798"/>
                  <a:pt x="5444702" y="7433828"/>
                  <a:pt x="5544442" y="7309121"/>
                </a:cubicBezTo>
                <a:cubicBezTo>
                  <a:pt x="5708662" y="7103813"/>
                  <a:pt x="5867800" y="6893745"/>
                  <a:pt x="6047266" y="6701448"/>
                </a:cubicBezTo>
                <a:lnTo>
                  <a:pt x="6046950" y="6701129"/>
                </a:lnTo>
                <a:cubicBezTo>
                  <a:pt x="6070534" y="6675902"/>
                  <a:pt x="6099538" y="6665490"/>
                  <a:pt x="6128498" y="6665842"/>
                </a:cubicBezTo>
                <a:close/>
                <a:moveTo>
                  <a:pt x="8428336" y="6240716"/>
                </a:moveTo>
                <a:cubicBezTo>
                  <a:pt x="8486196" y="6246666"/>
                  <a:pt x="8532174" y="6306699"/>
                  <a:pt x="8518834" y="6370481"/>
                </a:cubicBezTo>
                <a:cubicBezTo>
                  <a:pt x="8484526" y="6534220"/>
                  <a:pt x="8378754" y="6662735"/>
                  <a:pt x="8281872" y="6795059"/>
                </a:cubicBezTo>
                <a:cubicBezTo>
                  <a:pt x="8192298" y="6916912"/>
                  <a:pt x="8097958" y="7063832"/>
                  <a:pt x="7972172" y="7149192"/>
                </a:cubicBezTo>
                <a:cubicBezTo>
                  <a:pt x="7886408" y="7206944"/>
                  <a:pt x="7777776" y="7111112"/>
                  <a:pt x="7802870" y="7019089"/>
                </a:cubicBezTo>
                <a:cubicBezTo>
                  <a:pt x="7843846" y="6868996"/>
                  <a:pt x="7962008" y="6723662"/>
                  <a:pt x="8051900" y="6598001"/>
                </a:cubicBezTo>
                <a:cubicBezTo>
                  <a:pt x="8144652" y="6468216"/>
                  <a:pt x="8227556" y="6337480"/>
                  <a:pt x="8367954" y="6254658"/>
                </a:cubicBezTo>
                <a:lnTo>
                  <a:pt x="8368272" y="6254658"/>
                </a:lnTo>
                <a:cubicBezTo>
                  <a:pt x="8388442" y="6242758"/>
                  <a:pt x="8409048" y="6238732"/>
                  <a:pt x="8428336" y="6240716"/>
                </a:cubicBezTo>
                <a:close/>
                <a:moveTo>
                  <a:pt x="5302374" y="5403596"/>
                </a:moveTo>
                <a:cubicBezTo>
                  <a:pt x="5395548" y="5413495"/>
                  <a:pt x="5475840" y="5504347"/>
                  <a:pt x="5409762" y="5607636"/>
                </a:cubicBezTo>
                <a:cubicBezTo>
                  <a:pt x="5266188" y="5831984"/>
                  <a:pt x="5110226" y="6047445"/>
                  <a:pt x="4956170" y="6264811"/>
                </a:cubicBezTo>
                <a:cubicBezTo>
                  <a:pt x="4850396" y="6413954"/>
                  <a:pt x="4603588" y="6274332"/>
                  <a:pt x="4708094" y="6120112"/>
                </a:cubicBezTo>
                <a:cubicBezTo>
                  <a:pt x="4857384" y="5899572"/>
                  <a:pt x="5004452" y="5678081"/>
                  <a:pt x="5164224" y="5464523"/>
                </a:cubicBezTo>
                <a:lnTo>
                  <a:pt x="5164544" y="5464523"/>
                </a:lnTo>
                <a:cubicBezTo>
                  <a:pt x="5191226" y="5428824"/>
                  <a:pt x="5226186" y="5410083"/>
                  <a:pt x="5262044" y="5404510"/>
                </a:cubicBezTo>
                <a:cubicBezTo>
                  <a:pt x="5275490" y="5402420"/>
                  <a:pt x="5289064" y="5402182"/>
                  <a:pt x="5302374" y="5403596"/>
                </a:cubicBezTo>
                <a:close/>
                <a:moveTo>
                  <a:pt x="7654170" y="5148788"/>
                </a:moveTo>
                <a:cubicBezTo>
                  <a:pt x="7739500" y="5147241"/>
                  <a:pt x="7818354" y="5256360"/>
                  <a:pt x="7774282" y="5348701"/>
                </a:cubicBezTo>
                <a:cubicBezTo>
                  <a:pt x="7602438" y="5708546"/>
                  <a:pt x="7344514" y="6031580"/>
                  <a:pt x="7119940" y="6360326"/>
                </a:cubicBezTo>
                <a:cubicBezTo>
                  <a:pt x="7024650" y="6499631"/>
                  <a:pt x="6800078" y="6373337"/>
                  <a:pt x="6890922" y="6226734"/>
                </a:cubicBezTo>
                <a:cubicBezTo>
                  <a:pt x="7106918" y="5877995"/>
                  <a:pt x="7303856" y="5504507"/>
                  <a:pt x="7570992" y="5192261"/>
                </a:cubicBezTo>
                <a:lnTo>
                  <a:pt x="7570992" y="5191944"/>
                </a:lnTo>
                <a:cubicBezTo>
                  <a:pt x="7596562" y="5162115"/>
                  <a:pt x="7625726" y="5149304"/>
                  <a:pt x="7654170" y="5148788"/>
                </a:cubicBezTo>
                <a:close/>
                <a:moveTo>
                  <a:pt x="10278942" y="5114187"/>
                </a:moveTo>
                <a:cubicBezTo>
                  <a:pt x="10346926" y="5120446"/>
                  <a:pt x="10411496" y="5178457"/>
                  <a:pt x="10380526" y="5253821"/>
                </a:cubicBezTo>
                <a:cubicBezTo>
                  <a:pt x="10311598" y="5420733"/>
                  <a:pt x="10236316" y="5581616"/>
                  <a:pt x="10155002" y="5742815"/>
                </a:cubicBezTo>
                <a:cubicBezTo>
                  <a:pt x="10078450" y="5894179"/>
                  <a:pt x="10014602" y="6085208"/>
                  <a:pt x="9893582" y="6205155"/>
                </a:cubicBezTo>
                <a:cubicBezTo>
                  <a:pt x="9839264" y="6259100"/>
                  <a:pt x="9718878" y="6223560"/>
                  <a:pt x="9729360" y="6137248"/>
                </a:cubicBezTo>
                <a:cubicBezTo>
                  <a:pt x="9749056" y="5973509"/>
                  <a:pt x="9844982" y="5824051"/>
                  <a:pt x="9914546" y="5675544"/>
                </a:cubicBezTo>
                <a:cubicBezTo>
                  <a:pt x="9995862" y="5502285"/>
                  <a:pt x="10078130" y="5332834"/>
                  <a:pt x="10172788" y="5166239"/>
                </a:cubicBezTo>
                <a:cubicBezTo>
                  <a:pt x="10196134" y="5125305"/>
                  <a:pt x="10238152" y="5110431"/>
                  <a:pt x="10278942" y="5114187"/>
                </a:cubicBezTo>
                <a:close/>
                <a:moveTo>
                  <a:pt x="9324970" y="4832938"/>
                </a:moveTo>
                <a:cubicBezTo>
                  <a:pt x="9408008" y="4832001"/>
                  <a:pt x="9483588" y="4929993"/>
                  <a:pt x="9437132" y="5019955"/>
                </a:cubicBezTo>
                <a:cubicBezTo>
                  <a:pt x="9352004" y="5184645"/>
                  <a:pt x="9250360" y="5333470"/>
                  <a:pt x="9139186" y="5481977"/>
                </a:cubicBezTo>
                <a:cubicBezTo>
                  <a:pt x="9044846" y="5607954"/>
                  <a:pt x="8947966" y="5762490"/>
                  <a:pt x="8816144" y="5849119"/>
                </a:cubicBezTo>
                <a:cubicBezTo>
                  <a:pt x="8735146" y="5902429"/>
                  <a:pt x="8636994" y="5814532"/>
                  <a:pt x="8658594" y="5728220"/>
                </a:cubicBezTo>
                <a:cubicBezTo>
                  <a:pt x="8699252" y="5567654"/>
                  <a:pt x="8824086" y="5417560"/>
                  <a:pt x="8917788" y="5282064"/>
                </a:cubicBezTo>
                <a:cubicBezTo>
                  <a:pt x="9018800" y="5136095"/>
                  <a:pt x="9121396" y="4999964"/>
                  <a:pt x="9244006" y="4871131"/>
                </a:cubicBezTo>
                <a:lnTo>
                  <a:pt x="9243690" y="4870814"/>
                </a:lnTo>
                <a:cubicBezTo>
                  <a:pt x="9268784" y="4844555"/>
                  <a:pt x="9297292" y="4833251"/>
                  <a:pt x="9324970" y="4832938"/>
                </a:cubicBezTo>
                <a:close/>
                <a:moveTo>
                  <a:pt x="4728426" y="4418310"/>
                </a:moveTo>
                <a:cubicBezTo>
                  <a:pt x="4820160" y="4412182"/>
                  <a:pt x="4920514" y="4483521"/>
                  <a:pt x="4877394" y="4586810"/>
                </a:cubicBezTo>
                <a:cubicBezTo>
                  <a:pt x="4774478" y="4833686"/>
                  <a:pt x="4586436" y="5038042"/>
                  <a:pt x="4425392" y="5249696"/>
                </a:cubicBezTo>
                <a:cubicBezTo>
                  <a:pt x="4264030" y="5461668"/>
                  <a:pt x="4102668" y="5672688"/>
                  <a:pt x="3933366" y="5878313"/>
                </a:cubicBezTo>
                <a:cubicBezTo>
                  <a:pt x="3850462" y="5978905"/>
                  <a:pt x="3694500" y="5824685"/>
                  <a:pt x="3778992" y="5740912"/>
                </a:cubicBezTo>
                <a:cubicBezTo>
                  <a:pt x="3913036" y="5516565"/>
                  <a:pt x="4054386" y="5297295"/>
                  <a:pt x="4196690" y="5077707"/>
                </a:cubicBezTo>
                <a:cubicBezTo>
                  <a:pt x="4333912" y="4866053"/>
                  <a:pt x="4457156" y="4623301"/>
                  <a:pt x="4645518" y="4451946"/>
                </a:cubicBezTo>
                <a:lnTo>
                  <a:pt x="4645198" y="4451946"/>
                </a:lnTo>
                <a:cubicBezTo>
                  <a:pt x="4668228" y="4431003"/>
                  <a:pt x="4697848" y="4420353"/>
                  <a:pt x="4728426" y="4418310"/>
                </a:cubicBezTo>
                <a:close/>
                <a:moveTo>
                  <a:pt x="3351104" y="4184310"/>
                </a:moveTo>
                <a:cubicBezTo>
                  <a:pt x="3443464" y="4184682"/>
                  <a:pt x="3535600" y="4291301"/>
                  <a:pt x="3472468" y="4384357"/>
                </a:cubicBezTo>
                <a:cubicBezTo>
                  <a:pt x="3312694" y="4620444"/>
                  <a:pt x="3117346" y="4837177"/>
                  <a:pt x="2923586" y="5045975"/>
                </a:cubicBezTo>
                <a:cubicBezTo>
                  <a:pt x="2840680" y="5135459"/>
                  <a:pt x="2688213" y="5017733"/>
                  <a:pt x="2754919" y="4916189"/>
                </a:cubicBezTo>
                <a:cubicBezTo>
                  <a:pt x="2910880" y="4678198"/>
                  <a:pt x="3073830" y="4436080"/>
                  <a:pt x="3264414" y="4224108"/>
                </a:cubicBezTo>
                <a:lnTo>
                  <a:pt x="3264414" y="4223791"/>
                </a:lnTo>
                <a:cubicBezTo>
                  <a:pt x="3289508" y="4195867"/>
                  <a:pt x="3320318" y="4184186"/>
                  <a:pt x="3351104" y="4184310"/>
                </a:cubicBezTo>
                <a:close/>
                <a:moveTo>
                  <a:pt x="6635100" y="4122776"/>
                </a:moveTo>
                <a:cubicBezTo>
                  <a:pt x="6726640" y="4120724"/>
                  <a:pt x="6814606" y="4242277"/>
                  <a:pt x="6767676" y="4341520"/>
                </a:cubicBezTo>
                <a:cubicBezTo>
                  <a:pt x="6708276" y="4467497"/>
                  <a:pt x="6636490" y="4580146"/>
                  <a:pt x="6559622" y="4695969"/>
                </a:cubicBezTo>
                <a:cubicBezTo>
                  <a:pt x="6489104" y="4802590"/>
                  <a:pt x="6425896" y="4930153"/>
                  <a:pt x="6329332" y="5014879"/>
                </a:cubicBezTo>
                <a:cubicBezTo>
                  <a:pt x="6236898" y="5095796"/>
                  <a:pt x="6084748" y="5019004"/>
                  <a:pt x="6118418" y="4892075"/>
                </a:cubicBezTo>
                <a:cubicBezTo>
                  <a:pt x="6153358" y="4759751"/>
                  <a:pt x="6244522" y="4639485"/>
                  <a:pt x="6312814" y="4521759"/>
                </a:cubicBezTo>
                <a:cubicBezTo>
                  <a:pt x="6384602" y="4397686"/>
                  <a:pt x="6458610" y="4283449"/>
                  <a:pt x="6547234" y="4171117"/>
                </a:cubicBezTo>
                <a:lnTo>
                  <a:pt x="6547234" y="4171435"/>
                </a:lnTo>
                <a:cubicBezTo>
                  <a:pt x="6573678" y="4137879"/>
                  <a:pt x="6604588" y="4123461"/>
                  <a:pt x="6635100" y="4122776"/>
                </a:cubicBezTo>
                <a:close/>
                <a:moveTo>
                  <a:pt x="1606750" y="4063449"/>
                </a:moveTo>
                <a:cubicBezTo>
                  <a:pt x="1682220" y="4073399"/>
                  <a:pt x="1750507" y="4152772"/>
                  <a:pt x="1695267" y="4229820"/>
                </a:cubicBezTo>
                <a:lnTo>
                  <a:pt x="1162584" y="4971404"/>
                </a:lnTo>
                <a:cubicBezTo>
                  <a:pt x="1102232" y="5055494"/>
                  <a:pt x="964375" y="4979971"/>
                  <a:pt x="1020916" y="4888582"/>
                </a:cubicBezTo>
                <a:cubicBezTo>
                  <a:pt x="1180054" y="4630917"/>
                  <a:pt x="1339510" y="4372934"/>
                  <a:pt x="1498965" y="4115268"/>
                </a:cubicBezTo>
                <a:cubicBezTo>
                  <a:pt x="1518421" y="4083853"/>
                  <a:pt x="1545678" y="4067967"/>
                  <a:pt x="1574306" y="4063644"/>
                </a:cubicBezTo>
                <a:cubicBezTo>
                  <a:pt x="1585041" y="4062023"/>
                  <a:pt x="1595969" y="4062028"/>
                  <a:pt x="1606750" y="4063449"/>
                </a:cubicBezTo>
                <a:close/>
                <a:moveTo>
                  <a:pt x="8823460" y="3923814"/>
                </a:moveTo>
                <a:cubicBezTo>
                  <a:pt x="8886444" y="3930270"/>
                  <a:pt x="8938436" y="3992862"/>
                  <a:pt x="8921284" y="4062593"/>
                </a:cubicBezTo>
                <a:cubicBezTo>
                  <a:pt x="8878720" y="4235533"/>
                  <a:pt x="8773264" y="4362145"/>
                  <a:pt x="8664630" y="4499863"/>
                </a:cubicBezTo>
                <a:cubicBezTo>
                  <a:pt x="8560762" y="4630918"/>
                  <a:pt x="8460388" y="4810840"/>
                  <a:pt x="8314272" y="4895565"/>
                </a:cubicBezTo>
                <a:cubicBezTo>
                  <a:pt x="8213898" y="4953635"/>
                  <a:pt x="8093828" y="4857486"/>
                  <a:pt x="8121782" y="4747692"/>
                </a:cubicBezTo>
                <a:cubicBezTo>
                  <a:pt x="8163074" y="4584589"/>
                  <a:pt x="8310144" y="4437033"/>
                  <a:pt x="8407976" y="4301854"/>
                </a:cubicBezTo>
                <a:cubicBezTo>
                  <a:pt x="8510574" y="4159694"/>
                  <a:pt x="8604280" y="4025784"/>
                  <a:pt x="8758652" y="3937568"/>
                </a:cubicBezTo>
                <a:lnTo>
                  <a:pt x="8758970" y="3937885"/>
                </a:lnTo>
                <a:cubicBezTo>
                  <a:pt x="8780252" y="3925748"/>
                  <a:pt x="8802466" y="3921662"/>
                  <a:pt x="8823460" y="3923814"/>
                </a:cubicBezTo>
                <a:close/>
                <a:moveTo>
                  <a:pt x="3921622" y="3413284"/>
                </a:moveTo>
                <a:cubicBezTo>
                  <a:pt x="3987028" y="3419844"/>
                  <a:pt x="4052254" y="3491154"/>
                  <a:pt x="4011188" y="3568203"/>
                </a:cubicBezTo>
                <a:cubicBezTo>
                  <a:pt x="3940354" y="3700845"/>
                  <a:pt x="3869838" y="3833803"/>
                  <a:pt x="3799322" y="3966444"/>
                </a:cubicBezTo>
                <a:cubicBezTo>
                  <a:pt x="3743100" y="4071795"/>
                  <a:pt x="3591902" y="3979137"/>
                  <a:pt x="3641136" y="3874103"/>
                </a:cubicBezTo>
                <a:cubicBezTo>
                  <a:pt x="3705300" y="3737337"/>
                  <a:pt x="3769464" y="3600889"/>
                  <a:pt x="3833628" y="3464439"/>
                </a:cubicBezTo>
                <a:lnTo>
                  <a:pt x="3833944" y="3464756"/>
                </a:lnTo>
                <a:cubicBezTo>
                  <a:pt x="3847842" y="3435246"/>
                  <a:pt x="3869778" y="3419617"/>
                  <a:pt x="3893890" y="3414610"/>
                </a:cubicBezTo>
                <a:cubicBezTo>
                  <a:pt x="3902932" y="3412732"/>
                  <a:pt x="3912278" y="3412347"/>
                  <a:pt x="3921622" y="3413284"/>
                </a:cubicBezTo>
                <a:close/>
                <a:moveTo>
                  <a:pt x="10233220" y="3387367"/>
                </a:moveTo>
                <a:cubicBezTo>
                  <a:pt x="10301350" y="3393844"/>
                  <a:pt x="10367186" y="3454086"/>
                  <a:pt x="10338598" y="3530442"/>
                </a:cubicBezTo>
                <a:cubicBezTo>
                  <a:pt x="10205188" y="3886478"/>
                  <a:pt x="10040968" y="4228234"/>
                  <a:pt x="9882148" y="4573481"/>
                </a:cubicBezTo>
                <a:cubicBezTo>
                  <a:pt x="9814490" y="4720084"/>
                  <a:pt x="9603576" y="4592520"/>
                  <a:pt x="9666786" y="4447821"/>
                </a:cubicBezTo>
                <a:cubicBezTo>
                  <a:pt x="9814490" y="4109239"/>
                  <a:pt x="9956158" y="3769068"/>
                  <a:pt x="10128004" y="3441908"/>
                </a:cubicBezTo>
                <a:cubicBezTo>
                  <a:pt x="10150636" y="3398950"/>
                  <a:pt x="10192340" y="3383482"/>
                  <a:pt x="10233220" y="3387367"/>
                </a:cubicBezTo>
                <a:close/>
                <a:moveTo>
                  <a:pt x="3107394" y="2966849"/>
                </a:moveTo>
                <a:cubicBezTo>
                  <a:pt x="3207616" y="2974315"/>
                  <a:pt x="3294748" y="3107531"/>
                  <a:pt x="3200886" y="3199158"/>
                </a:cubicBezTo>
                <a:cubicBezTo>
                  <a:pt x="2996006" y="3398755"/>
                  <a:pt x="2791446" y="3598033"/>
                  <a:pt x="2586885" y="3797629"/>
                </a:cubicBezTo>
                <a:cubicBezTo>
                  <a:pt x="2476028" y="3905519"/>
                  <a:pt x="2310855" y="3739875"/>
                  <a:pt x="2417265" y="3628178"/>
                </a:cubicBezTo>
                <a:cubicBezTo>
                  <a:pt x="2614203" y="3421284"/>
                  <a:pt x="2811458" y="3214390"/>
                  <a:pt x="3008712" y="3007496"/>
                </a:cubicBezTo>
                <a:lnTo>
                  <a:pt x="3009030" y="3007496"/>
                </a:lnTo>
                <a:cubicBezTo>
                  <a:pt x="3039126" y="2975842"/>
                  <a:pt x="3073988" y="2964360"/>
                  <a:pt x="3107394" y="2966849"/>
                </a:cubicBezTo>
                <a:close/>
                <a:moveTo>
                  <a:pt x="8538124" y="2840569"/>
                </a:moveTo>
                <a:cubicBezTo>
                  <a:pt x="8630304" y="2839692"/>
                  <a:pt x="8721724" y="2951489"/>
                  <a:pt x="8664310" y="3048114"/>
                </a:cubicBezTo>
                <a:cubicBezTo>
                  <a:pt x="8484526" y="3350522"/>
                  <a:pt x="8265354" y="3623737"/>
                  <a:pt x="8051900" y="3902663"/>
                </a:cubicBezTo>
                <a:cubicBezTo>
                  <a:pt x="7951208" y="4034035"/>
                  <a:pt x="7726634" y="3914721"/>
                  <a:pt x="7822880" y="3769070"/>
                </a:cubicBezTo>
                <a:cubicBezTo>
                  <a:pt x="8022676" y="3466345"/>
                  <a:pt x="8216438" y="3161397"/>
                  <a:pt x="8450856" y="2883739"/>
                </a:cubicBezTo>
                <a:lnTo>
                  <a:pt x="8451174" y="2883739"/>
                </a:lnTo>
                <a:cubicBezTo>
                  <a:pt x="8476586" y="2853672"/>
                  <a:pt x="8507396" y="2840862"/>
                  <a:pt x="8538124" y="2840569"/>
                </a:cubicBezTo>
                <a:close/>
                <a:moveTo>
                  <a:pt x="6474546" y="2250835"/>
                </a:moveTo>
                <a:cubicBezTo>
                  <a:pt x="6566532" y="2248975"/>
                  <a:pt x="6658966" y="2367375"/>
                  <a:pt x="6606316" y="2466143"/>
                </a:cubicBezTo>
                <a:cubicBezTo>
                  <a:pt x="6314404" y="3014159"/>
                  <a:pt x="5949434" y="3520923"/>
                  <a:pt x="5604794" y="4036891"/>
                </a:cubicBezTo>
                <a:cubicBezTo>
                  <a:pt x="5497114" y="4197770"/>
                  <a:pt x="5238870" y="4050534"/>
                  <a:pt x="5343058" y="3884258"/>
                </a:cubicBezTo>
                <a:cubicBezTo>
                  <a:pt x="5679122" y="3347665"/>
                  <a:pt x="6000256" y="2799650"/>
                  <a:pt x="6388098" y="2298279"/>
                </a:cubicBezTo>
                <a:lnTo>
                  <a:pt x="6388098" y="2297963"/>
                </a:lnTo>
                <a:cubicBezTo>
                  <a:pt x="6413270" y="2265436"/>
                  <a:pt x="6443882" y="2251455"/>
                  <a:pt x="6474546" y="2250835"/>
                </a:cubicBezTo>
                <a:close/>
                <a:moveTo>
                  <a:pt x="10218724" y="1859962"/>
                </a:moveTo>
                <a:cubicBezTo>
                  <a:pt x="10300482" y="1858191"/>
                  <a:pt x="10375046" y="1968025"/>
                  <a:pt x="10336692" y="2056795"/>
                </a:cubicBezTo>
                <a:cubicBezTo>
                  <a:pt x="10286824" y="2171984"/>
                  <a:pt x="10221072" y="2277971"/>
                  <a:pt x="10153732" y="2383322"/>
                </a:cubicBezTo>
                <a:cubicBezTo>
                  <a:pt x="10089886" y="2482960"/>
                  <a:pt x="10033662" y="2595927"/>
                  <a:pt x="9948852" y="2679066"/>
                </a:cubicBezTo>
                <a:cubicBezTo>
                  <a:pt x="9863408" y="2762839"/>
                  <a:pt x="9705856" y="2679066"/>
                  <a:pt x="9743020" y="2559435"/>
                </a:cubicBezTo>
                <a:cubicBezTo>
                  <a:pt x="9780502" y="2438853"/>
                  <a:pt x="9859594" y="2330327"/>
                  <a:pt x="9922806" y="2221804"/>
                </a:cubicBezTo>
                <a:cubicBezTo>
                  <a:pt x="9987288" y="2110740"/>
                  <a:pt x="10055896" y="2003485"/>
                  <a:pt x="10137850" y="1904164"/>
                </a:cubicBezTo>
                <a:lnTo>
                  <a:pt x="10138484" y="1903847"/>
                </a:lnTo>
                <a:cubicBezTo>
                  <a:pt x="10163418" y="1873542"/>
                  <a:pt x="10191470" y="1860552"/>
                  <a:pt x="10218724" y="1859962"/>
                </a:cubicBezTo>
                <a:close/>
                <a:moveTo>
                  <a:pt x="1678670" y="1746976"/>
                </a:moveTo>
                <a:cubicBezTo>
                  <a:pt x="1763421" y="1747408"/>
                  <a:pt x="1849958" y="1847127"/>
                  <a:pt x="1790877" y="1931138"/>
                </a:cubicBezTo>
                <a:cubicBezTo>
                  <a:pt x="1295992" y="2635594"/>
                  <a:pt x="735674" y="3296577"/>
                  <a:pt x="200449" y="3970887"/>
                </a:cubicBezTo>
                <a:cubicBezTo>
                  <a:pt x="119132" y="4073383"/>
                  <a:pt x="-58746" y="3934713"/>
                  <a:pt x="19393" y="3831583"/>
                </a:cubicBezTo>
                <a:cubicBezTo>
                  <a:pt x="539372" y="3145530"/>
                  <a:pt x="1040608" y="2438536"/>
                  <a:pt x="1599974" y="1784218"/>
                </a:cubicBezTo>
                <a:lnTo>
                  <a:pt x="1599974" y="1783900"/>
                </a:lnTo>
                <a:cubicBezTo>
                  <a:pt x="1622368" y="1757720"/>
                  <a:pt x="1650420" y="1746832"/>
                  <a:pt x="1678670" y="1746976"/>
                </a:cubicBezTo>
                <a:close/>
                <a:moveTo>
                  <a:pt x="2893762" y="1702318"/>
                </a:moveTo>
                <a:cubicBezTo>
                  <a:pt x="2992374" y="1702824"/>
                  <a:pt x="3084152" y="1803733"/>
                  <a:pt x="3018878" y="1908924"/>
                </a:cubicBezTo>
                <a:cubicBezTo>
                  <a:pt x="2805424" y="2252903"/>
                  <a:pt x="2503982" y="2542618"/>
                  <a:pt x="2230492" y="2838681"/>
                </a:cubicBezTo>
                <a:cubicBezTo>
                  <a:pt x="2128530" y="2949108"/>
                  <a:pt x="1927146" y="2797429"/>
                  <a:pt x="2019897" y="2676210"/>
                </a:cubicBezTo>
                <a:cubicBezTo>
                  <a:pt x="2264162" y="2356668"/>
                  <a:pt x="2496676" y="2007295"/>
                  <a:pt x="2798116" y="1738839"/>
                </a:cubicBezTo>
                <a:lnTo>
                  <a:pt x="2798434" y="1738839"/>
                </a:lnTo>
                <a:cubicBezTo>
                  <a:pt x="2827260" y="1713136"/>
                  <a:pt x="2860890" y="1702149"/>
                  <a:pt x="2893762" y="1702318"/>
                </a:cubicBezTo>
                <a:close/>
                <a:moveTo>
                  <a:pt x="5238112" y="1679148"/>
                </a:moveTo>
                <a:cubicBezTo>
                  <a:pt x="5333926" y="1671369"/>
                  <a:pt x="5434698" y="1767875"/>
                  <a:pt x="5404680" y="1874019"/>
                </a:cubicBezTo>
                <a:cubicBezTo>
                  <a:pt x="5361164" y="2028873"/>
                  <a:pt x="5289694" y="2163416"/>
                  <a:pt x="5208696" y="2302088"/>
                </a:cubicBezTo>
                <a:cubicBezTo>
                  <a:pt x="5133734" y="2430285"/>
                  <a:pt x="5067346" y="2597514"/>
                  <a:pt x="4951724" y="2693029"/>
                </a:cubicBezTo>
                <a:cubicBezTo>
                  <a:pt x="4864056" y="2765061"/>
                  <a:pt x="4678552" y="2730155"/>
                  <a:pt x="4695706" y="2587043"/>
                </a:cubicBezTo>
                <a:cubicBezTo>
                  <a:pt x="4715082" y="2426160"/>
                  <a:pt x="4808468" y="2287172"/>
                  <a:pt x="4881208" y="2144061"/>
                </a:cubicBezTo>
                <a:cubicBezTo>
                  <a:pt x="4958396" y="1992382"/>
                  <a:pt x="5035264" y="1853711"/>
                  <a:pt x="5148662" y="1725512"/>
                </a:cubicBezTo>
                <a:lnTo>
                  <a:pt x="5148980" y="1725195"/>
                </a:lnTo>
                <a:cubicBezTo>
                  <a:pt x="5174788" y="1695922"/>
                  <a:pt x="5206174" y="1681741"/>
                  <a:pt x="5238112" y="1679148"/>
                </a:cubicBezTo>
                <a:close/>
                <a:moveTo>
                  <a:pt x="8022042" y="1668509"/>
                </a:moveTo>
                <a:cubicBezTo>
                  <a:pt x="8095892" y="1675345"/>
                  <a:pt x="8164780" y="1744314"/>
                  <a:pt x="8144332" y="1834354"/>
                </a:cubicBezTo>
                <a:cubicBezTo>
                  <a:pt x="8080488" y="2114548"/>
                  <a:pt x="7952796" y="2366821"/>
                  <a:pt x="7833046" y="2626708"/>
                </a:cubicBezTo>
                <a:cubicBezTo>
                  <a:pt x="7766976" y="2770139"/>
                  <a:pt x="7529064" y="2666375"/>
                  <a:pt x="7579250" y="2519772"/>
                </a:cubicBezTo>
                <a:cubicBezTo>
                  <a:pt x="7672000" y="2249095"/>
                  <a:pt x="7754588" y="1979369"/>
                  <a:pt x="7901972" y="1732493"/>
                </a:cubicBezTo>
                <a:lnTo>
                  <a:pt x="7901972" y="1732176"/>
                </a:lnTo>
                <a:cubicBezTo>
                  <a:pt x="7931632" y="1682673"/>
                  <a:pt x="7977730" y="1664407"/>
                  <a:pt x="8022042" y="1668509"/>
                </a:cubicBezTo>
                <a:close/>
                <a:moveTo>
                  <a:pt x="9540864" y="1456531"/>
                </a:moveTo>
                <a:cubicBezTo>
                  <a:pt x="9595618" y="1466907"/>
                  <a:pt x="9626908" y="1547000"/>
                  <a:pt x="9584836" y="1598263"/>
                </a:cubicBezTo>
                <a:cubicBezTo>
                  <a:pt x="9439356" y="1775329"/>
                  <a:pt x="9271006" y="1920346"/>
                  <a:pt x="9100114" y="2072977"/>
                </a:cubicBezTo>
                <a:cubicBezTo>
                  <a:pt x="8991164" y="2170078"/>
                  <a:pt x="8830120" y="2009831"/>
                  <a:pt x="8939388" y="1912413"/>
                </a:cubicBezTo>
                <a:cubicBezTo>
                  <a:pt x="9116632" y="1754385"/>
                  <a:pt x="9285616" y="1598581"/>
                  <a:pt x="9485414" y="1469430"/>
                </a:cubicBezTo>
                <a:cubicBezTo>
                  <a:pt x="9495936" y="1462647"/>
                  <a:pt x="9506240" y="1458527"/>
                  <a:pt x="9516108" y="1456640"/>
                </a:cubicBezTo>
                <a:cubicBezTo>
                  <a:pt x="9524742" y="1454989"/>
                  <a:pt x="9533044" y="1455049"/>
                  <a:pt x="9540864" y="1456531"/>
                </a:cubicBezTo>
                <a:close/>
                <a:moveTo>
                  <a:pt x="4309496" y="468825"/>
                </a:moveTo>
                <a:cubicBezTo>
                  <a:pt x="4381576" y="467367"/>
                  <a:pt x="4453344" y="560065"/>
                  <a:pt x="4412368" y="637413"/>
                </a:cubicBezTo>
                <a:cubicBezTo>
                  <a:pt x="4342170" y="770371"/>
                  <a:pt x="4263712" y="895078"/>
                  <a:pt x="4181444" y="1021056"/>
                </a:cubicBezTo>
                <a:cubicBezTo>
                  <a:pt x="4107434" y="1134340"/>
                  <a:pt x="4041682" y="1276184"/>
                  <a:pt x="3935588" y="1362178"/>
                </a:cubicBezTo>
                <a:cubicBezTo>
                  <a:pt x="3857450" y="1425642"/>
                  <a:pt x="3729758" y="1368524"/>
                  <a:pt x="3758980" y="1259366"/>
                </a:cubicBezTo>
                <a:cubicBezTo>
                  <a:pt x="3796464" y="1118791"/>
                  <a:pt x="3904142" y="993766"/>
                  <a:pt x="3982600" y="872231"/>
                </a:cubicBezTo>
                <a:cubicBezTo>
                  <a:pt x="4064552" y="745301"/>
                  <a:pt x="4148090" y="624402"/>
                  <a:pt x="4241478" y="505406"/>
                </a:cubicBezTo>
                <a:lnTo>
                  <a:pt x="4241478" y="505724"/>
                </a:lnTo>
                <a:cubicBezTo>
                  <a:pt x="4261410" y="480259"/>
                  <a:pt x="4285470" y="469311"/>
                  <a:pt x="4309496" y="468825"/>
                </a:cubicBezTo>
                <a:close/>
                <a:moveTo>
                  <a:pt x="5491624" y="243082"/>
                </a:moveTo>
                <a:cubicBezTo>
                  <a:pt x="5560532" y="249740"/>
                  <a:pt x="5620736" y="320653"/>
                  <a:pt x="5577794" y="402909"/>
                </a:cubicBezTo>
                <a:cubicBezTo>
                  <a:pt x="5504736" y="542849"/>
                  <a:pt x="5424372" y="676442"/>
                  <a:pt x="5341468" y="810669"/>
                </a:cubicBezTo>
                <a:cubicBezTo>
                  <a:pt x="5266506" y="932203"/>
                  <a:pt x="5201072" y="1075634"/>
                  <a:pt x="5096250" y="1173686"/>
                </a:cubicBezTo>
                <a:cubicBezTo>
                  <a:pt x="5025734" y="1239372"/>
                  <a:pt x="4906300" y="1174638"/>
                  <a:pt x="4932664" y="1078489"/>
                </a:cubicBezTo>
                <a:cubicBezTo>
                  <a:pt x="4970464" y="939502"/>
                  <a:pt x="5066074" y="815746"/>
                  <a:pt x="5138814" y="692307"/>
                </a:cubicBezTo>
                <a:cubicBezTo>
                  <a:pt x="5219176" y="556493"/>
                  <a:pt x="5299540" y="422901"/>
                  <a:pt x="5389432" y="293115"/>
                </a:cubicBezTo>
                <a:lnTo>
                  <a:pt x="5389750" y="293115"/>
                </a:lnTo>
                <a:cubicBezTo>
                  <a:pt x="5409602" y="264477"/>
                  <a:pt x="5435372" y="249186"/>
                  <a:pt x="5461834" y="244317"/>
                </a:cubicBezTo>
                <a:cubicBezTo>
                  <a:pt x="5471758" y="242491"/>
                  <a:pt x="5481780" y="242131"/>
                  <a:pt x="5491624" y="243082"/>
                </a:cubicBezTo>
                <a:close/>
                <a:moveTo>
                  <a:pt x="6722348" y="220604"/>
                </a:moveTo>
                <a:cubicBezTo>
                  <a:pt x="6785940" y="219756"/>
                  <a:pt x="6842878" y="295259"/>
                  <a:pt x="6808334" y="364514"/>
                </a:cubicBezTo>
                <a:cubicBezTo>
                  <a:pt x="6725114" y="531743"/>
                  <a:pt x="6626010" y="679616"/>
                  <a:pt x="6516740" y="830662"/>
                </a:cubicBezTo>
                <a:cubicBezTo>
                  <a:pt x="6423672" y="959177"/>
                  <a:pt x="6340768" y="1110222"/>
                  <a:pt x="6212758" y="1205420"/>
                </a:cubicBezTo>
                <a:cubicBezTo>
                  <a:pt x="6140336" y="1259365"/>
                  <a:pt x="6040596" y="1169880"/>
                  <a:pt x="6064420" y="1091501"/>
                </a:cubicBezTo>
                <a:cubicBezTo>
                  <a:pt x="6113018" y="931570"/>
                  <a:pt x="6241346" y="791630"/>
                  <a:pt x="6335684" y="654230"/>
                </a:cubicBezTo>
                <a:cubicBezTo>
                  <a:pt x="6435424" y="508896"/>
                  <a:pt x="6537704" y="376889"/>
                  <a:pt x="6659996" y="249960"/>
                </a:cubicBezTo>
                <a:lnTo>
                  <a:pt x="6659680" y="249960"/>
                </a:lnTo>
                <a:cubicBezTo>
                  <a:pt x="6679214" y="229652"/>
                  <a:pt x="6701152" y="220886"/>
                  <a:pt x="6722348" y="220604"/>
                </a:cubicBezTo>
                <a:close/>
                <a:moveTo>
                  <a:pt x="8257074" y="152274"/>
                </a:moveTo>
                <a:cubicBezTo>
                  <a:pt x="8332104" y="157867"/>
                  <a:pt x="8401862" y="220092"/>
                  <a:pt x="8370494" y="308347"/>
                </a:cubicBezTo>
                <a:cubicBezTo>
                  <a:pt x="8329520" y="423219"/>
                  <a:pt x="8281872" y="530791"/>
                  <a:pt x="8226602" y="639632"/>
                </a:cubicBezTo>
                <a:cubicBezTo>
                  <a:pt x="8177050" y="737369"/>
                  <a:pt x="8139570" y="868741"/>
                  <a:pt x="8035382" y="918560"/>
                </a:cubicBezTo>
                <a:cubicBezTo>
                  <a:pt x="7974078" y="947754"/>
                  <a:pt x="7887362" y="927127"/>
                  <a:pt x="7870846" y="851604"/>
                </a:cubicBezTo>
                <a:cubicBezTo>
                  <a:pt x="7845116" y="733243"/>
                  <a:pt x="7912456" y="639632"/>
                  <a:pt x="7961690" y="534916"/>
                </a:cubicBezTo>
                <a:cubicBezTo>
                  <a:pt x="8015054" y="421631"/>
                  <a:pt x="8069054" y="314694"/>
                  <a:pt x="8136710" y="209343"/>
                </a:cubicBezTo>
                <a:lnTo>
                  <a:pt x="8137028" y="209978"/>
                </a:lnTo>
                <a:cubicBezTo>
                  <a:pt x="8165140" y="165949"/>
                  <a:pt x="8212056" y="148918"/>
                  <a:pt x="8257074" y="152274"/>
                </a:cubicBezTo>
                <a:close/>
                <a:moveTo>
                  <a:pt x="2692923" y="9232"/>
                </a:moveTo>
                <a:cubicBezTo>
                  <a:pt x="2773997" y="10005"/>
                  <a:pt x="2855292" y="102882"/>
                  <a:pt x="2798116" y="182372"/>
                </a:cubicBezTo>
                <a:cubicBezTo>
                  <a:pt x="2697107" y="322627"/>
                  <a:pt x="2589744" y="454316"/>
                  <a:pt x="2477935" y="586006"/>
                </a:cubicBezTo>
                <a:cubicBezTo>
                  <a:pt x="2375019" y="707540"/>
                  <a:pt x="2273056" y="876356"/>
                  <a:pt x="2132976" y="955052"/>
                </a:cubicBezTo>
                <a:cubicBezTo>
                  <a:pt x="2067542" y="991862"/>
                  <a:pt x="1979555" y="930936"/>
                  <a:pt x="2003060" y="855413"/>
                </a:cubicBezTo>
                <a:cubicBezTo>
                  <a:pt x="2050389" y="702146"/>
                  <a:pt x="2193011" y="567601"/>
                  <a:pt x="2290209" y="441306"/>
                </a:cubicBezTo>
                <a:cubicBezTo>
                  <a:pt x="2395665" y="304541"/>
                  <a:pt x="2500804" y="170947"/>
                  <a:pt x="2617061" y="43067"/>
                </a:cubicBezTo>
                <a:cubicBezTo>
                  <a:pt x="2638899" y="18950"/>
                  <a:pt x="2665899" y="8974"/>
                  <a:pt x="2692923" y="9232"/>
                </a:cubicBezTo>
                <a:close/>
                <a:moveTo>
                  <a:pt x="10104426" y="10"/>
                </a:moveTo>
                <a:cubicBezTo>
                  <a:pt x="10178248" y="-1121"/>
                  <a:pt x="10246084" y="89316"/>
                  <a:pt x="10205822" y="169043"/>
                </a:cubicBezTo>
                <a:cubicBezTo>
                  <a:pt x="10121648" y="335638"/>
                  <a:pt x="10022226" y="484462"/>
                  <a:pt x="9914864" y="636459"/>
                </a:cubicBezTo>
                <a:cubicBezTo>
                  <a:pt x="9822112" y="767831"/>
                  <a:pt x="9740162" y="919513"/>
                  <a:pt x="9611516" y="1017565"/>
                </a:cubicBezTo>
                <a:cubicBezTo>
                  <a:pt x="9531788" y="1078173"/>
                  <a:pt x="9424744" y="977582"/>
                  <a:pt x="9449204" y="892857"/>
                </a:cubicBezTo>
                <a:cubicBezTo>
                  <a:pt x="9495578" y="731340"/>
                  <a:pt x="9622952" y="588545"/>
                  <a:pt x="9715702" y="449239"/>
                </a:cubicBezTo>
                <a:cubicBezTo>
                  <a:pt x="9813538" y="302001"/>
                  <a:pt x="9913276" y="166505"/>
                  <a:pt x="10032072" y="35133"/>
                </a:cubicBezTo>
                <a:lnTo>
                  <a:pt x="10032392" y="35451"/>
                </a:lnTo>
                <a:cubicBezTo>
                  <a:pt x="10054548" y="10938"/>
                  <a:pt x="10079820" y="387"/>
                  <a:pt x="10104426" y="10"/>
                </a:cubicBezTo>
                <a:close/>
              </a:path>
            </a:pathLst>
          </a:custGeom>
          <a:solidFill>
            <a:schemeClr val="accent5">
              <a:lumMod val="75000"/>
            </a:schemeClr>
          </a:solidFill>
          <a:ln w="22924" cap="flat">
            <a:noFill/>
            <a:prstDash val="solid"/>
            <a:miter/>
          </a:ln>
        </p:spPr>
        <p:txBody>
          <a:bodyPr wrap="square" rtlCol="0" anchor="ctr">
            <a:noAutofit/>
          </a:bodyPr>
          <a:lstStyle/>
          <a:p>
            <a:endParaRPr lang="es-SV">
              <a:latin typeface="Lato Light" panose="020F0302020204030203" pitchFamily="34" charset="0"/>
            </a:endParaRPr>
          </a:p>
        </p:txBody>
      </p:sp>
      <p:sp>
        <p:nvSpPr>
          <p:cNvPr id="2" name="CuadroTexto 1">
            <a:extLst>
              <a:ext uri="{FF2B5EF4-FFF2-40B4-BE49-F238E27FC236}">
                <a16:creationId xmlns:a16="http://schemas.microsoft.com/office/drawing/2014/main" id="{ABFFDA37-6E7A-6E76-C8D9-919FD4DB6A9E}"/>
              </a:ext>
            </a:extLst>
          </p:cNvPr>
          <p:cNvSpPr txBox="1"/>
          <p:nvPr/>
        </p:nvSpPr>
        <p:spPr>
          <a:xfrm>
            <a:off x="-282723" y="5575224"/>
            <a:ext cx="11155680" cy="4893647"/>
          </a:xfrm>
          <a:prstGeom prst="rect">
            <a:avLst/>
          </a:prstGeom>
          <a:noFill/>
        </p:spPr>
        <p:txBody>
          <a:bodyPr wrap="square" rtlCol="0">
            <a:spAutoFit/>
          </a:bodyPr>
          <a:lstStyle/>
          <a:p>
            <a:pPr algn="ctr"/>
            <a:r>
              <a:rPr lang="ar-IQ" sz="10400" dirty="0" smtClean="0">
                <a:solidFill>
                  <a:schemeClr val="tx2"/>
                </a:solidFill>
                <a:latin typeface="Titan One" panose="02000000000000000000" pitchFamily="2" charset="0"/>
              </a:rPr>
              <a:t>ما هو التحميل الكاربوهيدراتي و ما هي فائدته ؟</a:t>
            </a:r>
            <a:endParaRPr lang="es-SV" sz="10400" dirty="0">
              <a:solidFill>
                <a:schemeClr val="tx2"/>
              </a:solidFill>
              <a:latin typeface="Titan One" panose="02000000000000000000" pitchFamily="2" charset="0"/>
            </a:endParaRPr>
          </a:p>
        </p:txBody>
      </p:sp>
      <p:sp>
        <p:nvSpPr>
          <p:cNvPr id="3" name="TextBox 2"/>
          <p:cNvSpPr txBox="1"/>
          <p:nvPr/>
        </p:nvSpPr>
        <p:spPr>
          <a:xfrm>
            <a:off x="13726660" y="9374115"/>
            <a:ext cx="7872137" cy="3970318"/>
          </a:xfrm>
          <a:prstGeom prst="rect">
            <a:avLst/>
          </a:prstGeom>
          <a:noFill/>
        </p:spPr>
        <p:txBody>
          <a:bodyPr wrap="square" rtlCol="0">
            <a:spAutoFit/>
          </a:bodyPr>
          <a:lstStyle/>
          <a:p>
            <a:pPr algn="ctr" rtl="1"/>
            <a:r>
              <a:rPr lang="ar-SA" dirty="0"/>
              <a:t>تعد الكربوهيدرات مصدراً أساسياً للطاقة وإن (1) جم منه ينتج ما يعادل 1.4 سعرا حراريا، كذلك فإنها تتحلل لإنتاج الطاقة هوائيا ولاهوائيا، لذلك تستخدم نظرية التحميل الكربوهيدراتي لزيادة كميتها في مخازن الجسم؛ وذلك الزيادة القابلية والنشاط البدني والقدرة على إنجاز أفضل، وهناك عدة طرق لزيادتها </a:t>
            </a:r>
            <a:r>
              <a:rPr lang="ar-SA" dirty="0" smtClean="0"/>
              <a:t>في</a:t>
            </a:r>
            <a:r>
              <a:rPr lang="ar-IQ" dirty="0" smtClean="0"/>
              <a:t> الجسم .</a:t>
            </a:r>
            <a:endParaRPr lang="en-US" dirty="0"/>
          </a:p>
        </p:txBody>
      </p:sp>
    </p:spTree>
    <p:extLst>
      <p:ext uri="{BB962C8B-B14F-4D97-AF65-F5344CB8AC3E}">
        <p14:creationId xmlns:p14="http://schemas.microsoft.com/office/powerpoint/2010/main" val="359250445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8" name="Gráfico 6">
            <a:extLst>
              <a:ext uri="{FF2B5EF4-FFF2-40B4-BE49-F238E27FC236}">
                <a16:creationId xmlns:a16="http://schemas.microsoft.com/office/drawing/2014/main" id="{A01A8468-6519-82B4-34E2-08A3708CABA8}"/>
              </a:ext>
            </a:extLst>
          </p:cNvPr>
          <p:cNvSpPr/>
          <p:nvPr/>
        </p:nvSpPr>
        <p:spPr>
          <a:xfrm rot="10800000">
            <a:off x="6194675" y="5731727"/>
            <a:ext cx="18182975" cy="7984272"/>
          </a:xfrm>
          <a:custGeom>
            <a:avLst/>
            <a:gdLst>
              <a:gd name="connsiteX0" fmla="*/ 0 w 7457851"/>
              <a:gd name="connsiteY0" fmla="*/ 190 h 3274795"/>
              <a:gd name="connsiteX1" fmla="*/ 0 w 7457851"/>
              <a:gd name="connsiteY1" fmla="*/ 3274796 h 3274795"/>
              <a:gd name="connsiteX2" fmla="*/ 409972 w 7457851"/>
              <a:gd name="connsiteY2" fmla="*/ 3143542 h 3274795"/>
              <a:gd name="connsiteX3" fmla="*/ 557451 w 7457851"/>
              <a:gd name="connsiteY3" fmla="*/ 3112770 h 3274795"/>
              <a:gd name="connsiteX4" fmla="*/ 1424048 w 7457851"/>
              <a:gd name="connsiteY4" fmla="*/ 2740377 h 3274795"/>
              <a:gd name="connsiteX5" fmla="*/ 2214762 w 7457851"/>
              <a:gd name="connsiteY5" fmla="*/ 2172623 h 3274795"/>
              <a:gd name="connsiteX6" fmla="*/ 2398231 w 7457851"/>
              <a:gd name="connsiteY6" fmla="*/ 2029878 h 3274795"/>
              <a:gd name="connsiteX7" fmla="*/ 2423937 w 7457851"/>
              <a:gd name="connsiteY7" fmla="*/ 2009933 h 3274795"/>
              <a:gd name="connsiteX8" fmla="*/ 2429269 w 7457851"/>
              <a:gd name="connsiteY8" fmla="*/ 2005849 h 3274795"/>
              <a:gd name="connsiteX9" fmla="*/ 2456594 w 7457851"/>
              <a:gd name="connsiteY9" fmla="*/ 1984955 h 3274795"/>
              <a:gd name="connsiteX10" fmla="*/ 2552470 w 7457851"/>
              <a:gd name="connsiteY10" fmla="*/ 1912205 h 3274795"/>
              <a:gd name="connsiteX11" fmla="*/ 2917789 w 7457851"/>
              <a:gd name="connsiteY11" fmla="*/ 1653876 h 3274795"/>
              <a:gd name="connsiteX12" fmla="*/ 3299674 w 7457851"/>
              <a:gd name="connsiteY12" fmla="*/ 1429547 h 3274795"/>
              <a:gd name="connsiteX13" fmla="*/ 3495901 w 7457851"/>
              <a:gd name="connsiteY13" fmla="*/ 1336663 h 3274795"/>
              <a:gd name="connsiteX14" fmla="*/ 3514086 w 7457851"/>
              <a:gd name="connsiteY14" fmla="*/ 1329255 h 3274795"/>
              <a:gd name="connsiteX15" fmla="*/ 3559501 w 7457851"/>
              <a:gd name="connsiteY15" fmla="*/ 1311495 h 3274795"/>
              <a:gd name="connsiteX16" fmla="*/ 3666516 w 7457851"/>
              <a:gd name="connsiteY16" fmla="*/ 1273410 h 3274795"/>
              <a:gd name="connsiteX17" fmla="*/ 3885212 w 7457851"/>
              <a:gd name="connsiteY17" fmla="*/ 1212342 h 3274795"/>
              <a:gd name="connsiteX18" fmla="*/ 3988895 w 7457851"/>
              <a:gd name="connsiteY18" fmla="*/ 1191448 h 3274795"/>
              <a:gd name="connsiteX19" fmla="*/ 4037166 w 7457851"/>
              <a:gd name="connsiteY19" fmla="*/ 1183470 h 3274795"/>
              <a:gd name="connsiteX20" fmla="*/ 4054114 w 7457851"/>
              <a:gd name="connsiteY20" fmla="*/ 1180811 h 3274795"/>
              <a:gd name="connsiteX21" fmla="*/ 4069633 w 7457851"/>
              <a:gd name="connsiteY21" fmla="*/ 1179386 h 3274795"/>
              <a:gd name="connsiteX22" fmla="*/ 4567578 w 7457851"/>
              <a:gd name="connsiteY22" fmla="*/ 1171313 h 3274795"/>
              <a:gd name="connsiteX23" fmla="*/ 6463294 w 7457851"/>
              <a:gd name="connsiteY23" fmla="*/ 1173023 h 3274795"/>
              <a:gd name="connsiteX24" fmla="*/ 7180887 w 7457851"/>
              <a:gd name="connsiteY24" fmla="*/ 700433 h 3274795"/>
              <a:gd name="connsiteX25" fmla="*/ 7457852 w 7457851"/>
              <a:gd name="connsiteY25" fmla="*/ 0 h 3274795"/>
              <a:gd name="connsiteX26" fmla="*/ 0 w 7457851"/>
              <a:gd name="connsiteY26" fmla="*/ 0 h 327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57851" h="3274795">
                <a:moveTo>
                  <a:pt x="0" y="190"/>
                </a:moveTo>
                <a:lnTo>
                  <a:pt x="0" y="3274796"/>
                </a:lnTo>
                <a:cubicBezTo>
                  <a:pt x="140148" y="3241745"/>
                  <a:pt x="277345" y="3197962"/>
                  <a:pt x="409972" y="3143542"/>
                </a:cubicBezTo>
                <a:cubicBezTo>
                  <a:pt x="459386" y="3134709"/>
                  <a:pt x="508514" y="3124547"/>
                  <a:pt x="557451" y="3112770"/>
                </a:cubicBezTo>
                <a:cubicBezTo>
                  <a:pt x="865359" y="3038311"/>
                  <a:pt x="1154415" y="2904967"/>
                  <a:pt x="1424048" y="2740377"/>
                </a:cubicBezTo>
                <a:cubicBezTo>
                  <a:pt x="1701393" y="2571134"/>
                  <a:pt x="1958744" y="2371879"/>
                  <a:pt x="2214762" y="2172623"/>
                </a:cubicBezTo>
                <a:cubicBezTo>
                  <a:pt x="2275887" y="2125041"/>
                  <a:pt x="2336916" y="2077365"/>
                  <a:pt x="2398231" y="2029878"/>
                </a:cubicBezTo>
                <a:cubicBezTo>
                  <a:pt x="2404515" y="2025034"/>
                  <a:pt x="2444122" y="1994547"/>
                  <a:pt x="2423937" y="2009933"/>
                </a:cubicBezTo>
                <a:cubicBezTo>
                  <a:pt x="2402991" y="2025889"/>
                  <a:pt x="2426127" y="2008318"/>
                  <a:pt x="2429269" y="2005849"/>
                </a:cubicBezTo>
                <a:cubicBezTo>
                  <a:pt x="2438409" y="1998821"/>
                  <a:pt x="2447454" y="1991888"/>
                  <a:pt x="2456594" y="1984955"/>
                </a:cubicBezTo>
                <a:cubicBezTo>
                  <a:pt x="2488489" y="1960547"/>
                  <a:pt x="2520385" y="1936328"/>
                  <a:pt x="2552470" y="1912205"/>
                </a:cubicBezTo>
                <a:cubicBezTo>
                  <a:pt x="2671768" y="1822644"/>
                  <a:pt x="2792874" y="1735648"/>
                  <a:pt x="2917789" y="1653876"/>
                </a:cubicBezTo>
                <a:cubicBezTo>
                  <a:pt x="3041276" y="1573053"/>
                  <a:pt x="3168380" y="1497169"/>
                  <a:pt x="3299674" y="1429547"/>
                </a:cubicBezTo>
                <a:cubicBezTo>
                  <a:pt x="3364131" y="1396401"/>
                  <a:pt x="3429730" y="1366105"/>
                  <a:pt x="3495901" y="1336663"/>
                </a:cubicBezTo>
                <a:cubicBezTo>
                  <a:pt x="3501994" y="1334194"/>
                  <a:pt x="3507992" y="1331724"/>
                  <a:pt x="3514086" y="1329255"/>
                </a:cubicBezTo>
                <a:cubicBezTo>
                  <a:pt x="3529129" y="1323177"/>
                  <a:pt x="3544267" y="1317288"/>
                  <a:pt x="3559501" y="1311495"/>
                </a:cubicBezTo>
                <a:cubicBezTo>
                  <a:pt x="3594918" y="1298008"/>
                  <a:pt x="3630527" y="1285282"/>
                  <a:pt x="3666516" y="1273410"/>
                </a:cubicBezTo>
                <a:cubicBezTo>
                  <a:pt x="3738399" y="1249667"/>
                  <a:pt x="3811330" y="1229057"/>
                  <a:pt x="3885212" y="1212342"/>
                </a:cubicBezTo>
                <a:cubicBezTo>
                  <a:pt x="3919583" y="1204554"/>
                  <a:pt x="3954144" y="1197526"/>
                  <a:pt x="3988895" y="1191448"/>
                </a:cubicBezTo>
                <a:cubicBezTo>
                  <a:pt x="4004986" y="1188599"/>
                  <a:pt x="4021076" y="1185939"/>
                  <a:pt x="4037166" y="1183470"/>
                </a:cubicBezTo>
                <a:cubicBezTo>
                  <a:pt x="4042784" y="1182615"/>
                  <a:pt x="4048401" y="1181666"/>
                  <a:pt x="4054114" y="1180811"/>
                </a:cubicBezTo>
                <a:cubicBezTo>
                  <a:pt x="4060017" y="1180336"/>
                  <a:pt x="4066396" y="1179766"/>
                  <a:pt x="4069633" y="1179386"/>
                </a:cubicBezTo>
                <a:cubicBezTo>
                  <a:pt x="4234917" y="1161246"/>
                  <a:pt x="4401724" y="1161721"/>
                  <a:pt x="4567578" y="1171313"/>
                </a:cubicBezTo>
                <a:cubicBezTo>
                  <a:pt x="5198150" y="1207593"/>
                  <a:pt x="5841767" y="1366390"/>
                  <a:pt x="6463294" y="1173023"/>
                </a:cubicBezTo>
                <a:cubicBezTo>
                  <a:pt x="6742638" y="1086122"/>
                  <a:pt x="6998942" y="931884"/>
                  <a:pt x="7180887" y="700433"/>
                </a:cubicBezTo>
                <a:cubicBezTo>
                  <a:pt x="7336936" y="501842"/>
                  <a:pt x="7452520" y="255765"/>
                  <a:pt x="7457852" y="0"/>
                </a:cubicBezTo>
                <a:lnTo>
                  <a:pt x="0" y="0"/>
                </a:lnTo>
                <a:close/>
              </a:path>
            </a:pathLst>
          </a:custGeom>
          <a:solidFill>
            <a:schemeClr val="accent3">
              <a:lumMod val="60000"/>
              <a:lumOff val="40000"/>
            </a:schemeClr>
          </a:solidFill>
          <a:ln w="9513" cap="flat">
            <a:noFill/>
            <a:prstDash val="solid"/>
            <a:miter/>
          </a:ln>
        </p:spPr>
        <p:txBody>
          <a:bodyPr rtlCol="0" anchor="ctr"/>
          <a:lstStyle/>
          <a:p>
            <a:endParaRPr lang="es-SV">
              <a:latin typeface="Lato Light" panose="020F0302020204030203" pitchFamily="34" charset="0"/>
            </a:endParaRPr>
          </a:p>
        </p:txBody>
      </p:sp>
      <p:grpSp>
        <p:nvGrpSpPr>
          <p:cNvPr id="14" name="Gráfico 12">
            <a:extLst>
              <a:ext uri="{FF2B5EF4-FFF2-40B4-BE49-F238E27FC236}">
                <a16:creationId xmlns:a16="http://schemas.microsoft.com/office/drawing/2014/main" id="{3F0F62E1-3FD6-F725-F166-318D76BFA94F}"/>
              </a:ext>
            </a:extLst>
          </p:cNvPr>
          <p:cNvGrpSpPr/>
          <p:nvPr/>
        </p:nvGrpSpPr>
        <p:grpSpPr>
          <a:xfrm>
            <a:off x="-116295" y="10290724"/>
            <a:ext cx="5021164" cy="4168459"/>
            <a:chOff x="-200357" y="212729"/>
            <a:chExt cx="5021164" cy="4168459"/>
          </a:xfrm>
          <a:solidFill>
            <a:schemeClr val="accent3">
              <a:lumMod val="20000"/>
              <a:lumOff val="80000"/>
            </a:schemeClr>
          </a:solidFill>
        </p:grpSpPr>
        <p:sp>
          <p:nvSpPr>
            <p:cNvPr id="15" name="Forma libre 14">
              <a:extLst>
                <a:ext uri="{FF2B5EF4-FFF2-40B4-BE49-F238E27FC236}">
                  <a16:creationId xmlns:a16="http://schemas.microsoft.com/office/drawing/2014/main" id="{57E53CEF-BE59-551C-D4E0-E366F1E010C7}"/>
                </a:ext>
              </a:extLst>
            </p:cNvPr>
            <p:cNvSpPr/>
            <p:nvPr/>
          </p:nvSpPr>
          <p:spPr>
            <a:xfrm>
              <a:off x="175751" y="2394873"/>
              <a:ext cx="4645055" cy="1986315"/>
            </a:xfrm>
            <a:custGeom>
              <a:avLst/>
              <a:gdLst>
                <a:gd name="connsiteX0" fmla="*/ 4334805 w 4645055"/>
                <a:gd name="connsiteY0" fmla="*/ 140019 h 1986315"/>
                <a:gd name="connsiteX1" fmla="*/ 3182655 w 4645055"/>
                <a:gd name="connsiteY1" fmla="*/ 3298 h 1986315"/>
                <a:gd name="connsiteX2" fmla="*/ 2036239 w 4645055"/>
                <a:gd name="connsiteY2" fmla="*/ 184721 h 1986315"/>
                <a:gd name="connsiteX3" fmla="*/ 101482 w 4645055"/>
                <a:gd name="connsiteY3" fmla="*/ 1379918 h 1986315"/>
                <a:gd name="connsiteX4" fmla="*/ 605498 w 4645055"/>
                <a:gd name="connsiteY4" fmla="*/ 1885497 h 1986315"/>
                <a:gd name="connsiteX5" fmla="*/ 2283556 w 4645055"/>
                <a:gd name="connsiteY5" fmla="*/ 990669 h 1986315"/>
                <a:gd name="connsiteX6" fmla="*/ 3207413 w 4645055"/>
                <a:gd name="connsiteY6" fmla="*/ 871985 h 1986315"/>
                <a:gd name="connsiteX7" fmla="*/ 4220658 w 4645055"/>
                <a:gd name="connsiteY7" fmla="*/ 984133 h 1986315"/>
                <a:gd name="connsiteX8" fmla="*/ 4641541 w 4645055"/>
                <a:gd name="connsiteY8" fmla="*/ 611353 h 1986315"/>
                <a:gd name="connsiteX9" fmla="*/ 4334544 w 4645055"/>
                <a:gd name="connsiteY9" fmla="*/ 139758 h 19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055" h="1986315">
                  <a:moveTo>
                    <a:pt x="4334805" y="140019"/>
                  </a:moveTo>
                  <a:cubicBezTo>
                    <a:pt x="3984547" y="4344"/>
                    <a:pt x="3555064" y="-8204"/>
                    <a:pt x="3182655" y="3298"/>
                  </a:cubicBezTo>
                  <a:cubicBezTo>
                    <a:pt x="2796954" y="15323"/>
                    <a:pt x="2406042" y="74142"/>
                    <a:pt x="2036239" y="184721"/>
                  </a:cubicBezTo>
                  <a:cubicBezTo>
                    <a:pt x="1296371" y="406402"/>
                    <a:pt x="626868" y="810814"/>
                    <a:pt x="101482" y="1379918"/>
                  </a:cubicBezTo>
                  <a:cubicBezTo>
                    <a:pt x="-210988" y="1718452"/>
                    <a:pt x="266968" y="2196844"/>
                    <a:pt x="605498" y="1885497"/>
                  </a:cubicBezTo>
                  <a:cubicBezTo>
                    <a:pt x="1082933" y="1446579"/>
                    <a:pt x="1667478" y="1145689"/>
                    <a:pt x="2283556" y="990669"/>
                  </a:cubicBezTo>
                  <a:cubicBezTo>
                    <a:pt x="2614007" y="907538"/>
                    <a:pt x="2865495" y="873031"/>
                    <a:pt x="3207413" y="871985"/>
                  </a:cubicBezTo>
                  <a:cubicBezTo>
                    <a:pt x="3586859" y="870678"/>
                    <a:pt x="3837303" y="940476"/>
                    <a:pt x="4220658" y="984133"/>
                  </a:cubicBezTo>
                  <a:cubicBezTo>
                    <a:pt x="4429406" y="1007922"/>
                    <a:pt x="4618868" y="802448"/>
                    <a:pt x="4641541" y="611353"/>
                  </a:cubicBezTo>
                  <a:cubicBezTo>
                    <a:pt x="4668384" y="386012"/>
                    <a:pt x="4539122" y="218967"/>
                    <a:pt x="4334544" y="139758"/>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16" name="Forma libre 15">
              <a:extLst>
                <a:ext uri="{FF2B5EF4-FFF2-40B4-BE49-F238E27FC236}">
                  <a16:creationId xmlns:a16="http://schemas.microsoft.com/office/drawing/2014/main" id="{6E75DB41-B104-F87C-DFE7-01EFF92AF9D5}"/>
                </a:ext>
              </a:extLst>
            </p:cNvPr>
            <p:cNvSpPr/>
            <p:nvPr/>
          </p:nvSpPr>
          <p:spPr>
            <a:xfrm>
              <a:off x="-200357" y="597194"/>
              <a:ext cx="3099016" cy="2575068"/>
            </a:xfrm>
            <a:custGeom>
              <a:avLst/>
              <a:gdLst>
                <a:gd name="connsiteX0" fmla="*/ 3047190 w 3099016"/>
                <a:gd name="connsiteY0" fmla="*/ 185423 h 2575068"/>
                <a:gd name="connsiteX1" fmla="*/ 2523888 w 3099016"/>
                <a:gd name="connsiteY1" fmla="*/ 47656 h 2575068"/>
                <a:gd name="connsiteX2" fmla="*/ 1223973 w 3099016"/>
                <a:gd name="connsiteY2" fmla="*/ 942224 h 2575068"/>
                <a:gd name="connsiteX3" fmla="*/ 100751 w 3099016"/>
                <a:gd name="connsiteY3" fmla="*/ 1988936 h 2575068"/>
                <a:gd name="connsiteX4" fmla="*/ 589653 w 3099016"/>
                <a:gd name="connsiteY4" fmla="*/ 2479353 h 2575068"/>
                <a:gd name="connsiteX5" fmla="*/ 1701929 w 3099016"/>
                <a:gd name="connsiteY5" fmla="*/ 1563611 h 2575068"/>
                <a:gd name="connsiteX6" fmla="*/ 2910370 w 3099016"/>
                <a:gd name="connsiteY6" fmla="*/ 710609 h 2575068"/>
                <a:gd name="connsiteX7" fmla="*/ 3047711 w 3099016"/>
                <a:gd name="connsiteY7" fmla="*/ 185684 h 25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016" h="2575068">
                  <a:moveTo>
                    <a:pt x="3047190" y="185423"/>
                  </a:moveTo>
                  <a:cubicBezTo>
                    <a:pt x="2937474" y="-2536"/>
                    <a:pt x="2708920" y="-45931"/>
                    <a:pt x="2523888" y="47656"/>
                  </a:cubicBezTo>
                  <a:cubicBezTo>
                    <a:pt x="2053229" y="286330"/>
                    <a:pt x="1633910" y="611532"/>
                    <a:pt x="1223973" y="942224"/>
                  </a:cubicBezTo>
                  <a:cubicBezTo>
                    <a:pt x="824461" y="1264289"/>
                    <a:pt x="453876" y="1616156"/>
                    <a:pt x="100751" y="1988936"/>
                  </a:cubicBezTo>
                  <a:cubicBezTo>
                    <a:pt x="-207549" y="2314399"/>
                    <a:pt x="259722" y="2777107"/>
                    <a:pt x="589653" y="2479353"/>
                  </a:cubicBezTo>
                  <a:cubicBezTo>
                    <a:pt x="945904" y="2157811"/>
                    <a:pt x="1318314" y="1851692"/>
                    <a:pt x="1701929" y="1563611"/>
                  </a:cubicBezTo>
                  <a:cubicBezTo>
                    <a:pt x="2096490" y="1267165"/>
                    <a:pt x="2514246" y="1004702"/>
                    <a:pt x="2910370" y="710609"/>
                  </a:cubicBezTo>
                  <a:cubicBezTo>
                    <a:pt x="3076117" y="587482"/>
                    <a:pt x="3160033" y="378087"/>
                    <a:pt x="3047711" y="185684"/>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17" name="Forma libre 16">
              <a:extLst>
                <a:ext uri="{FF2B5EF4-FFF2-40B4-BE49-F238E27FC236}">
                  <a16:creationId xmlns:a16="http://schemas.microsoft.com/office/drawing/2014/main" id="{DB1D8EDE-99D9-B05D-A910-0D9829CE46A4}"/>
                </a:ext>
              </a:extLst>
            </p:cNvPr>
            <p:cNvSpPr/>
            <p:nvPr/>
          </p:nvSpPr>
          <p:spPr>
            <a:xfrm>
              <a:off x="3562463" y="212729"/>
              <a:ext cx="786907" cy="816665"/>
            </a:xfrm>
            <a:custGeom>
              <a:avLst/>
              <a:gdLst>
                <a:gd name="connsiteX0" fmla="*/ 393258 w 786907"/>
                <a:gd name="connsiteY0" fmla="*/ 0 h 816665"/>
                <a:gd name="connsiteX1" fmla="*/ 393258 w 786907"/>
                <a:gd name="connsiteY1" fmla="*/ 816665 h 816665"/>
                <a:gd name="connsiteX2" fmla="*/ 393258 w 786907"/>
                <a:gd name="connsiteY2" fmla="*/ 0 h 816665"/>
              </a:gdLst>
              <a:ahLst/>
              <a:cxnLst>
                <a:cxn ang="0">
                  <a:pos x="connsiteX0" y="connsiteY0"/>
                </a:cxn>
                <a:cxn ang="0">
                  <a:pos x="connsiteX1" y="connsiteY1"/>
                </a:cxn>
                <a:cxn ang="0">
                  <a:pos x="connsiteX2" y="connsiteY2"/>
                </a:cxn>
              </a:cxnLst>
              <a:rect l="l" t="t" r="r" b="b"/>
              <a:pathLst>
                <a:path w="786907" h="816665">
                  <a:moveTo>
                    <a:pt x="393258" y="0"/>
                  </a:moveTo>
                  <a:cubicBezTo>
                    <a:pt x="-130565" y="0"/>
                    <a:pt x="-131607" y="816665"/>
                    <a:pt x="393258" y="816665"/>
                  </a:cubicBezTo>
                  <a:cubicBezTo>
                    <a:pt x="918124" y="816665"/>
                    <a:pt x="918124" y="0"/>
                    <a:pt x="393258" y="0"/>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grpSp>
      <p:pic>
        <p:nvPicPr>
          <p:cNvPr id="2" name="Picture Placeholder 1"/>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13338" r="13338"/>
          <a:stretch>
            <a:fillRect/>
          </a:stretch>
        </p:blipFill>
        <p:spPr/>
      </p:pic>
      <p:grpSp>
        <p:nvGrpSpPr>
          <p:cNvPr id="21" name="Gráfico 19">
            <a:extLst>
              <a:ext uri="{FF2B5EF4-FFF2-40B4-BE49-F238E27FC236}">
                <a16:creationId xmlns:a16="http://schemas.microsoft.com/office/drawing/2014/main" id="{F577F2D0-892A-1413-1152-CD1C899EE3CC}"/>
              </a:ext>
            </a:extLst>
          </p:cNvPr>
          <p:cNvGrpSpPr/>
          <p:nvPr/>
        </p:nvGrpSpPr>
        <p:grpSpPr>
          <a:xfrm rot="20403867">
            <a:off x="8846620" y="561612"/>
            <a:ext cx="4643576" cy="4749798"/>
            <a:chOff x="7742271" y="373051"/>
            <a:chExt cx="4643576" cy="4749798"/>
          </a:xfrm>
        </p:grpSpPr>
        <p:sp>
          <p:nvSpPr>
            <p:cNvPr id="22" name="Forma libre 21">
              <a:extLst>
                <a:ext uri="{FF2B5EF4-FFF2-40B4-BE49-F238E27FC236}">
                  <a16:creationId xmlns:a16="http://schemas.microsoft.com/office/drawing/2014/main" id="{AE920084-BB52-B687-D895-137530F9168A}"/>
                </a:ext>
              </a:extLst>
            </p:cNvPr>
            <p:cNvSpPr/>
            <p:nvPr/>
          </p:nvSpPr>
          <p:spPr>
            <a:xfrm>
              <a:off x="7830677" y="1778783"/>
              <a:ext cx="3287899" cy="3218961"/>
            </a:xfrm>
            <a:custGeom>
              <a:avLst/>
              <a:gdLst>
                <a:gd name="connsiteX0" fmla="*/ 3155284 w 3287899"/>
                <a:gd name="connsiteY0" fmla="*/ 837712 h 3218961"/>
                <a:gd name="connsiteX1" fmla="*/ 2716943 w 3287899"/>
                <a:gd name="connsiteY1" fmla="*/ 295530 h 3218961"/>
                <a:gd name="connsiteX2" fmla="*/ 2178876 w 3287899"/>
                <a:gd name="connsiteY2" fmla="*/ 51568 h 3218961"/>
                <a:gd name="connsiteX3" fmla="*/ 1599661 w 3287899"/>
                <a:gd name="connsiteY3" fmla="*/ 12256 h 3218961"/>
                <a:gd name="connsiteX4" fmla="*/ 1387063 w 3287899"/>
                <a:gd name="connsiteY4" fmla="*/ 68225 h 3218961"/>
                <a:gd name="connsiteX5" fmla="*/ 1154558 w 3287899"/>
                <a:gd name="connsiteY5" fmla="*/ 149990 h 3218961"/>
                <a:gd name="connsiteX6" fmla="*/ 581248 w 3287899"/>
                <a:gd name="connsiteY6" fmla="*/ 602697 h 3218961"/>
                <a:gd name="connsiteX7" fmla="*/ 183960 w 3287899"/>
                <a:gd name="connsiteY7" fmla="*/ 972115 h 3218961"/>
                <a:gd name="connsiteX8" fmla="*/ 178055 w 3287899"/>
                <a:gd name="connsiteY8" fmla="*/ 1220361 h 3218961"/>
                <a:gd name="connsiteX9" fmla="*/ 94520 w 3287899"/>
                <a:gd name="connsiteY9" fmla="*/ 1371422 h 3218961"/>
                <a:gd name="connsiteX10" fmla="*/ 11367 w 3287899"/>
                <a:gd name="connsiteY10" fmla="*/ 1689440 h 3218961"/>
                <a:gd name="connsiteX11" fmla="*/ 5366 w 3287899"/>
                <a:gd name="connsiteY11" fmla="*/ 1725991 h 3218961"/>
                <a:gd name="connsiteX12" fmla="*/ 9653 w 3287899"/>
                <a:gd name="connsiteY12" fmla="*/ 2046293 h 3218961"/>
                <a:gd name="connsiteX13" fmla="*/ 103188 w 3287899"/>
                <a:gd name="connsiteY13" fmla="*/ 2389726 h 3218961"/>
                <a:gd name="connsiteX14" fmla="*/ 540290 w 3287899"/>
                <a:gd name="connsiteY14" fmla="*/ 2940855 h 3218961"/>
                <a:gd name="connsiteX15" fmla="*/ 812039 w 3287899"/>
                <a:gd name="connsiteY15" fmla="*/ 3096485 h 3218961"/>
                <a:gd name="connsiteX16" fmla="*/ 850329 w 3287899"/>
                <a:gd name="connsiteY16" fmla="*/ 3115712 h 3218961"/>
                <a:gd name="connsiteX17" fmla="*/ 1215803 w 3287899"/>
                <a:gd name="connsiteY17" fmla="*/ 3211660 h 3218961"/>
                <a:gd name="connsiteX18" fmla="*/ 1443070 w 3287899"/>
                <a:gd name="connsiteY18" fmla="*/ 3215182 h 3218961"/>
                <a:gd name="connsiteX19" fmla="*/ 1688529 w 3287899"/>
                <a:gd name="connsiteY19" fmla="*/ 3198810 h 3218961"/>
                <a:gd name="connsiteX20" fmla="*/ 2148110 w 3287899"/>
                <a:gd name="connsiteY20" fmla="*/ 3039753 h 3218961"/>
                <a:gd name="connsiteX21" fmla="*/ 2559876 w 3287899"/>
                <a:gd name="connsiteY21" fmla="*/ 2781894 h 3218961"/>
                <a:gd name="connsiteX22" fmla="*/ 3155189 w 3287899"/>
                <a:gd name="connsiteY22" fmla="*/ 837712 h 321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7899" h="3218961">
                  <a:moveTo>
                    <a:pt x="3155284" y="837712"/>
                  </a:moveTo>
                  <a:cubicBezTo>
                    <a:pt x="3052509" y="623828"/>
                    <a:pt x="2908777" y="437644"/>
                    <a:pt x="2716943" y="295530"/>
                  </a:cubicBezTo>
                  <a:cubicBezTo>
                    <a:pt x="2536159" y="161603"/>
                    <a:pt x="2384426" y="104206"/>
                    <a:pt x="2178876" y="51568"/>
                  </a:cubicBezTo>
                  <a:cubicBezTo>
                    <a:pt x="1979708" y="643"/>
                    <a:pt x="1811687" y="-12778"/>
                    <a:pt x="1599661" y="12256"/>
                  </a:cubicBezTo>
                  <a:cubicBezTo>
                    <a:pt x="1528128" y="20727"/>
                    <a:pt x="1453547" y="48998"/>
                    <a:pt x="1387063" y="68225"/>
                  </a:cubicBezTo>
                  <a:cubicBezTo>
                    <a:pt x="1302386" y="92783"/>
                    <a:pt x="1229805" y="109441"/>
                    <a:pt x="1154558" y="149990"/>
                  </a:cubicBezTo>
                  <a:cubicBezTo>
                    <a:pt x="901764" y="286107"/>
                    <a:pt x="772129" y="389955"/>
                    <a:pt x="581248" y="602697"/>
                  </a:cubicBezTo>
                  <a:cubicBezTo>
                    <a:pt x="475139" y="721013"/>
                    <a:pt x="254159" y="832953"/>
                    <a:pt x="183960" y="972115"/>
                  </a:cubicBezTo>
                  <a:cubicBezTo>
                    <a:pt x="119190" y="1039793"/>
                    <a:pt x="245206" y="1102045"/>
                    <a:pt x="178055" y="1220361"/>
                  </a:cubicBezTo>
                  <a:cubicBezTo>
                    <a:pt x="157290" y="1256817"/>
                    <a:pt x="115094" y="1320497"/>
                    <a:pt x="94520" y="1371422"/>
                  </a:cubicBezTo>
                  <a:cubicBezTo>
                    <a:pt x="57754" y="1462325"/>
                    <a:pt x="28417" y="1593111"/>
                    <a:pt x="11367" y="1689440"/>
                  </a:cubicBezTo>
                  <a:cubicBezTo>
                    <a:pt x="9176" y="1701814"/>
                    <a:pt x="6890" y="1713522"/>
                    <a:pt x="5366" y="1725991"/>
                  </a:cubicBezTo>
                  <a:cubicBezTo>
                    <a:pt x="-4730" y="1807185"/>
                    <a:pt x="985" y="1964243"/>
                    <a:pt x="9653" y="2046293"/>
                  </a:cubicBezTo>
                  <a:cubicBezTo>
                    <a:pt x="21940" y="2163182"/>
                    <a:pt x="55087" y="2286449"/>
                    <a:pt x="103188" y="2389726"/>
                  </a:cubicBezTo>
                  <a:cubicBezTo>
                    <a:pt x="205106" y="2608178"/>
                    <a:pt x="347790" y="2793982"/>
                    <a:pt x="540290" y="2940855"/>
                  </a:cubicBezTo>
                  <a:cubicBezTo>
                    <a:pt x="613252" y="2996539"/>
                    <a:pt x="730124" y="3054603"/>
                    <a:pt x="812039" y="3096485"/>
                  </a:cubicBezTo>
                  <a:cubicBezTo>
                    <a:pt x="824897" y="3103053"/>
                    <a:pt x="836994" y="3110096"/>
                    <a:pt x="850329" y="3115712"/>
                  </a:cubicBezTo>
                  <a:cubicBezTo>
                    <a:pt x="961391" y="3162544"/>
                    <a:pt x="1097503" y="3190338"/>
                    <a:pt x="1215803" y="3211660"/>
                  </a:cubicBezTo>
                  <a:cubicBezTo>
                    <a:pt x="1289146" y="3224891"/>
                    <a:pt x="1371823" y="3216324"/>
                    <a:pt x="1443070" y="3215182"/>
                  </a:cubicBezTo>
                  <a:cubicBezTo>
                    <a:pt x="1531271" y="3213754"/>
                    <a:pt x="1605471" y="3217467"/>
                    <a:pt x="1688529" y="3198810"/>
                  </a:cubicBezTo>
                  <a:cubicBezTo>
                    <a:pt x="1845311" y="3163591"/>
                    <a:pt x="2007236" y="3119710"/>
                    <a:pt x="2148110" y="3039753"/>
                  </a:cubicBezTo>
                  <a:cubicBezTo>
                    <a:pt x="2286890" y="2961034"/>
                    <a:pt x="2430050" y="2877271"/>
                    <a:pt x="2559876" y="2781894"/>
                  </a:cubicBezTo>
                  <a:cubicBezTo>
                    <a:pt x="3150998" y="2347749"/>
                    <a:pt x="3491326" y="1537237"/>
                    <a:pt x="3155189" y="837712"/>
                  </a:cubicBezTo>
                  <a:close/>
                </a:path>
              </a:pathLst>
            </a:custGeom>
            <a:solidFill>
              <a:schemeClr val="accent4">
                <a:lumMod val="60000"/>
                <a:lumOff val="40000"/>
              </a:schemeClr>
            </a:solidFill>
            <a:ln w="9525" cap="flat">
              <a:noFill/>
              <a:prstDash val="solid"/>
              <a:miter/>
            </a:ln>
          </p:spPr>
          <p:txBody>
            <a:bodyPr rtlCol="0" anchor="ctr"/>
            <a:lstStyle/>
            <a:p>
              <a:endParaRPr lang="es-SV">
                <a:latin typeface="Lato Light" panose="020F0302020204030203" pitchFamily="34" charset="0"/>
              </a:endParaRPr>
            </a:p>
          </p:txBody>
        </p:sp>
        <p:sp>
          <p:nvSpPr>
            <p:cNvPr id="23" name="Forma libre 22">
              <a:extLst>
                <a:ext uri="{FF2B5EF4-FFF2-40B4-BE49-F238E27FC236}">
                  <a16:creationId xmlns:a16="http://schemas.microsoft.com/office/drawing/2014/main" id="{F22D3A57-63EF-D4BB-1DE8-AF5360F3271A}"/>
                </a:ext>
              </a:extLst>
            </p:cNvPr>
            <p:cNvSpPr/>
            <p:nvPr/>
          </p:nvSpPr>
          <p:spPr>
            <a:xfrm>
              <a:off x="7742271" y="1722851"/>
              <a:ext cx="3179816" cy="3399998"/>
            </a:xfrm>
            <a:custGeom>
              <a:avLst/>
              <a:gdLst>
                <a:gd name="connsiteX0" fmla="*/ 3111388 w 3179816"/>
                <a:gd name="connsiteY0" fmla="*/ 2192367 h 3399998"/>
                <a:gd name="connsiteX1" fmla="*/ 2182891 w 3179816"/>
                <a:gd name="connsiteY1" fmla="*/ 2965280 h 3399998"/>
                <a:gd name="connsiteX2" fmla="*/ 1109328 w 3179816"/>
                <a:gd name="connsiteY2" fmla="*/ 3150037 h 3399998"/>
                <a:gd name="connsiteX3" fmla="*/ 251792 w 3179816"/>
                <a:gd name="connsiteY3" fmla="*/ 1375953 h 3399998"/>
                <a:gd name="connsiteX4" fmla="*/ 783764 w 3179816"/>
                <a:gd name="connsiteY4" fmla="*/ 554495 h 3399998"/>
                <a:gd name="connsiteX5" fmla="*/ 1743788 w 3179816"/>
                <a:gd name="connsiteY5" fmla="*/ 206493 h 3399998"/>
                <a:gd name="connsiteX6" fmla="*/ 2214609 w 3179816"/>
                <a:gd name="connsiteY6" fmla="*/ 427611 h 3399998"/>
                <a:gd name="connsiteX7" fmla="*/ 2402156 w 3179816"/>
                <a:gd name="connsiteY7" fmla="*/ 899164 h 3399998"/>
                <a:gd name="connsiteX8" fmla="*/ 2337386 w 3179816"/>
                <a:gd name="connsiteY8" fmla="*/ 1534819 h 3399998"/>
                <a:gd name="connsiteX9" fmla="*/ 2108405 w 3179816"/>
                <a:gd name="connsiteY9" fmla="*/ 2071290 h 3399998"/>
                <a:gd name="connsiteX10" fmla="*/ 1697211 w 3179816"/>
                <a:gd name="connsiteY10" fmla="*/ 2308018 h 3399998"/>
                <a:gd name="connsiteX11" fmla="*/ 1329546 w 3179816"/>
                <a:gd name="connsiteY11" fmla="*/ 2139443 h 3399998"/>
                <a:gd name="connsiteX12" fmla="*/ 1226390 w 3179816"/>
                <a:gd name="connsiteY12" fmla="*/ 1753082 h 3399998"/>
                <a:gd name="connsiteX13" fmla="*/ 1497281 w 3179816"/>
                <a:gd name="connsiteY13" fmla="*/ 1430590 h 3399998"/>
                <a:gd name="connsiteX14" fmla="*/ 1714928 w 3179816"/>
                <a:gd name="connsiteY14" fmla="*/ 1367958 h 3399998"/>
                <a:gd name="connsiteX15" fmla="*/ 1712070 w 3179816"/>
                <a:gd name="connsiteY15" fmla="*/ 1203380 h 3399998"/>
                <a:gd name="connsiteX16" fmla="*/ 1007030 w 3179816"/>
                <a:gd name="connsiteY16" fmla="*/ 1905094 h 3399998"/>
                <a:gd name="connsiteX17" fmla="*/ 1780936 w 3179816"/>
                <a:gd name="connsiteY17" fmla="*/ 2507243 h 3399998"/>
                <a:gd name="connsiteX18" fmla="*/ 2547603 w 3179816"/>
                <a:gd name="connsiteY18" fmla="*/ 1534724 h 3399998"/>
                <a:gd name="connsiteX19" fmla="*/ 2344054 w 3179816"/>
                <a:gd name="connsiteY19" fmla="*/ 262082 h 3399998"/>
                <a:gd name="connsiteX20" fmla="*/ 1125711 w 3179816"/>
                <a:gd name="connsiteY20" fmla="*/ 113877 h 3399998"/>
                <a:gd name="connsiteX21" fmla="*/ 249125 w 3179816"/>
                <a:gd name="connsiteY21" fmla="*/ 853094 h 3399998"/>
                <a:gd name="connsiteX22" fmla="*/ 624125 w 3179816"/>
                <a:gd name="connsiteY22" fmla="*/ 3123004 h 3399998"/>
                <a:gd name="connsiteX23" fmla="*/ 1876376 w 3179816"/>
                <a:gd name="connsiteY23" fmla="*/ 3327179 h 3399998"/>
                <a:gd name="connsiteX24" fmla="*/ 2964036 w 3179816"/>
                <a:gd name="connsiteY24" fmla="*/ 2523139 h 3399998"/>
                <a:gd name="connsiteX25" fmla="*/ 3171776 w 3179816"/>
                <a:gd name="connsiteY25" fmla="*/ 2251477 h 3399998"/>
                <a:gd name="connsiteX26" fmla="*/ 3111483 w 3179816"/>
                <a:gd name="connsiteY26" fmla="*/ 2192557 h 339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9816" h="3399998">
                  <a:moveTo>
                    <a:pt x="3111388" y="2192367"/>
                  </a:moveTo>
                  <a:cubicBezTo>
                    <a:pt x="2818590" y="2463648"/>
                    <a:pt x="2526362" y="2757774"/>
                    <a:pt x="2182891" y="2965280"/>
                  </a:cubicBezTo>
                  <a:cubicBezTo>
                    <a:pt x="1869423" y="3154606"/>
                    <a:pt x="1468802" y="3264356"/>
                    <a:pt x="1109328" y="3150037"/>
                  </a:cubicBezTo>
                  <a:cubicBezTo>
                    <a:pt x="401240" y="2924826"/>
                    <a:pt x="83295" y="2052157"/>
                    <a:pt x="251792" y="1375953"/>
                  </a:cubicBezTo>
                  <a:cubicBezTo>
                    <a:pt x="332183" y="1053176"/>
                    <a:pt x="526874" y="763714"/>
                    <a:pt x="783764" y="554495"/>
                  </a:cubicBezTo>
                  <a:cubicBezTo>
                    <a:pt x="1046463" y="340516"/>
                    <a:pt x="1399269" y="186123"/>
                    <a:pt x="1743788" y="206493"/>
                  </a:cubicBezTo>
                  <a:cubicBezTo>
                    <a:pt x="1926287" y="217249"/>
                    <a:pt x="2095928" y="285117"/>
                    <a:pt x="2214609" y="427611"/>
                  </a:cubicBezTo>
                  <a:cubicBezTo>
                    <a:pt x="2325861" y="561158"/>
                    <a:pt x="2383868" y="728019"/>
                    <a:pt x="2402156" y="899164"/>
                  </a:cubicBezTo>
                  <a:cubicBezTo>
                    <a:pt x="2424921" y="1112097"/>
                    <a:pt x="2387012" y="1328265"/>
                    <a:pt x="2337386" y="1534819"/>
                  </a:cubicBezTo>
                  <a:cubicBezTo>
                    <a:pt x="2292047" y="1723478"/>
                    <a:pt x="2229659" y="1916707"/>
                    <a:pt x="2108405" y="2071290"/>
                  </a:cubicBezTo>
                  <a:cubicBezTo>
                    <a:pt x="2010107" y="2196650"/>
                    <a:pt x="1862279" y="2304115"/>
                    <a:pt x="1697211" y="2308018"/>
                  </a:cubicBezTo>
                  <a:cubicBezTo>
                    <a:pt x="1559099" y="2311254"/>
                    <a:pt x="1419748" y="2242054"/>
                    <a:pt x="1329546" y="2139443"/>
                  </a:cubicBezTo>
                  <a:cubicBezTo>
                    <a:pt x="1235820" y="2032834"/>
                    <a:pt x="1190291" y="1893196"/>
                    <a:pt x="1226390" y="1753082"/>
                  </a:cubicBezTo>
                  <a:cubicBezTo>
                    <a:pt x="1262490" y="1612967"/>
                    <a:pt x="1367932" y="1492842"/>
                    <a:pt x="1497281" y="1430590"/>
                  </a:cubicBezTo>
                  <a:cubicBezTo>
                    <a:pt x="1566814" y="1397180"/>
                    <a:pt x="1637870" y="1374525"/>
                    <a:pt x="1714928" y="1367958"/>
                  </a:cubicBezTo>
                  <a:cubicBezTo>
                    <a:pt x="1811130" y="1359771"/>
                    <a:pt x="1801700" y="1217087"/>
                    <a:pt x="1712070" y="1203380"/>
                  </a:cubicBezTo>
                  <a:cubicBezTo>
                    <a:pt x="1322498" y="1144079"/>
                    <a:pt x="978645" y="1528727"/>
                    <a:pt x="1007030" y="1905094"/>
                  </a:cubicBezTo>
                  <a:cubicBezTo>
                    <a:pt x="1034747" y="2272799"/>
                    <a:pt x="1419843" y="2565212"/>
                    <a:pt x="1780936" y="2507243"/>
                  </a:cubicBezTo>
                  <a:cubicBezTo>
                    <a:pt x="2251852" y="2431570"/>
                    <a:pt x="2451877" y="1943073"/>
                    <a:pt x="2547603" y="1534724"/>
                  </a:cubicBezTo>
                  <a:cubicBezTo>
                    <a:pt x="2647235" y="1109717"/>
                    <a:pt x="2666475" y="602659"/>
                    <a:pt x="2344054" y="262082"/>
                  </a:cubicBezTo>
                  <a:cubicBezTo>
                    <a:pt x="2026014" y="-73831"/>
                    <a:pt x="1525571" y="-44228"/>
                    <a:pt x="1125711" y="113877"/>
                  </a:cubicBezTo>
                  <a:cubicBezTo>
                    <a:pt x="765857" y="256181"/>
                    <a:pt x="449246" y="521941"/>
                    <a:pt x="249125" y="853094"/>
                  </a:cubicBezTo>
                  <a:cubicBezTo>
                    <a:pt x="-188072" y="1576320"/>
                    <a:pt x="-41673" y="2584725"/>
                    <a:pt x="624125" y="3123004"/>
                  </a:cubicBezTo>
                  <a:cubicBezTo>
                    <a:pt x="984646" y="3414465"/>
                    <a:pt x="1441941" y="3464057"/>
                    <a:pt x="1876376" y="3327179"/>
                  </a:cubicBezTo>
                  <a:cubicBezTo>
                    <a:pt x="2313193" y="3189539"/>
                    <a:pt x="2682382" y="2876566"/>
                    <a:pt x="2964036" y="2523139"/>
                  </a:cubicBezTo>
                  <a:cubicBezTo>
                    <a:pt x="3035093" y="2434045"/>
                    <a:pt x="3103196" y="2342571"/>
                    <a:pt x="3171776" y="2251477"/>
                  </a:cubicBezTo>
                  <a:cubicBezTo>
                    <a:pt x="3199970" y="2214069"/>
                    <a:pt x="3147774" y="2158956"/>
                    <a:pt x="3111483" y="2192557"/>
                  </a:cubicBezTo>
                  <a:close/>
                </a:path>
              </a:pathLst>
            </a:custGeom>
            <a:solidFill>
              <a:schemeClr val="accent4"/>
            </a:solidFill>
            <a:ln w="9525" cap="flat">
              <a:noFill/>
              <a:prstDash val="solid"/>
              <a:miter/>
            </a:ln>
          </p:spPr>
          <p:txBody>
            <a:bodyPr rtlCol="0" anchor="ctr"/>
            <a:lstStyle/>
            <a:p>
              <a:endParaRPr lang="es-SV">
                <a:latin typeface="Lato Light" panose="020F0302020204030203" pitchFamily="34" charset="0"/>
              </a:endParaRPr>
            </a:p>
          </p:txBody>
        </p:sp>
        <p:sp>
          <p:nvSpPr>
            <p:cNvPr id="24" name="Forma libre 23">
              <a:extLst>
                <a:ext uri="{FF2B5EF4-FFF2-40B4-BE49-F238E27FC236}">
                  <a16:creationId xmlns:a16="http://schemas.microsoft.com/office/drawing/2014/main" id="{CBCA69C5-C333-F5AF-E23C-4873C6443985}"/>
                </a:ext>
              </a:extLst>
            </p:cNvPr>
            <p:cNvSpPr/>
            <p:nvPr/>
          </p:nvSpPr>
          <p:spPr>
            <a:xfrm>
              <a:off x="10059762" y="373051"/>
              <a:ext cx="2326085" cy="2257929"/>
            </a:xfrm>
            <a:custGeom>
              <a:avLst/>
              <a:gdLst>
                <a:gd name="connsiteX0" fmla="*/ 2253698 w 2326085"/>
                <a:gd name="connsiteY0" fmla="*/ 1587991 h 2257929"/>
                <a:gd name="connsiteX1" fmla="*/ 1651242 w 2326085"/>
                <a:gd name="connsiteY1" fmla="*/ 1510128 h 2257929"/>
                <a:gd name="connsiteX2" fmla="*/ 1391972 w 2326085"/>
                <a:gd name="connsiteY2" fmla="*/ 1570857 h 2257929"/>
                <a:gd name="connsiteX3" fmla="*/ 1597331 w 2326085"/>
                <a:gd name="connsiteY3" fmla="*/ 1360115 h 2257929"/>
                <a:gd name="connsiteX4" fmla="*/ 1887843 w 2326085"/>
                <a:gd name="connsiteY4" fmla="*/ 997645 h 2257929"/>
                <a:gd name="connsiteX5" fmla="*/ 2102917 w 2326085"/>
                <a:gd name="connsiteY5" fmla="*/ 632891 h 2257929"/>
                <a:gd name="connsiteX6" fmla="*/ 2085201 w 2326085"/>
                <a:gd name="connsiteY6" fmla="*/ 283652 h 2257929"/>
                <a:gd name="connsiteX7" fmla="*/ 1695438 w 2326085"/>
                <a:gd name="connsiteY7" fmla="*/ 215498 h 2257929"/>
                <a:gd name="connsiteX8" fmla="*/ 990207 w 2326085"/>
                <a:gd name="connsiteY8" fmla="*/ 759013 h 2257929"/>
                <a:gd name="connsiteX9" fmla="*/ 648545 w 2326085"/>
                <a:gd name="connsiteY9" fmla="*/ 1262834 h 2257929"/>
                <a:gd name="connsiteX10" fmla="*/ 570440 w 2326085"/>
                <a:gd name="connsiteY10" fmla="*/ 780334 h 2257929"/>
                <a:gd name="connsiteX11" fmla="*/ 503479 w 2326085"/>
                <a:gd name="connsiteY11" fmla="*/ 357516 h 2257929"/>
                <a:gd name="connsiteX12" fmla="*/ 374320 w 2326085"/>
                <a:gd name="connsiteY12" fmla="*/ 57870 h 2257929"/>
                <a:gd name="connsiteX13" fmla="*/ 100762 w 2326085"/>
                <a:gd name="connsiteY13" fmla="*/ 36167 h 2257929"/>
                <a:gd name="connsiteX14" fmla="*/ 83 w 2326085"/>
                <a:gd name="connsiteY14" fmla="*/ 287174 h 2257929"/>
                <a:gd name="connsiteX15" fmla="*/ 136291 w 2326085"/>
                <a:gd name="connsiteY15" fmla="*/ 1045809 h 2257929"/>
                <a:gd name="connsiteX16" fmla="*/ 451187 w 2326085"/>
                <a:gd name="connsiteY16" fmla="*/ 1864602 h 2257929"/>
                <a:gd name="connsiteX17" fmla="*/ 528054 w 2326085"/>
                <a:gd name="connsiteY17" fmla="*/ 1831192 h 2257929"/>
                <a:gd name="connsiteX18" fmla="*/ 302883 w 2326085"/>
                <a:gd name="connsiteY18" fmla="*/ 1020299 h 2257929"/>
                <a:gd name="connsiteX19" fmla="*/ 224397 w 2326085"/>
                <a:gd name="connsiteY19" fmla="*/ 634699 h 2257929"/>
                <a:gd name="connsiteX20" fmla="*/ 180963 w 2326085"/>
                <a:gd name="connsiteY20" fmla="*/ 253668 h 2257929"/>
                <a:gd name="connsiteX21" fmla="*/ 244780 w 2326085"/>
                <a:gd name="connsiteY21" fmla="*/ 192178 h 2257929"/>
                <a:gd name="connsiteX22" fmla="*/ 308979 w 2326085"/>
                <a:gd name="connsiteY22" fmla="*/ 332482 h 2257929"/>
                <a:gd name="connsiteX23" fmla="*/ 372130 w 2326085"/>
                <a:gd name="connsiteY23" fmla="*/ 760916 h 2257929"/>
                <a:gd name="connsiteX24" fmla="*/ 501479 w 2326085"/>
                <a:gd name="connsiteY24" fmla="*/ 1673849 h 2257929"/>
                <a:gd name="connsiteX25" fmla="*/ 705124 w 2326085"/>
                <a:gd name="connsiteY25" fmla="*/ 1697741 h 2257929"/>
                <a:gd name="connsiteX26" fmla="*/ 1562755 w 2326085"/>
                <a:gd name="connsiteY26" fmla="*/ 549698 h 2257929"/>
                <a:gd name="connsiteX27" fmla="*/ 1713535 w 2326085"/>
                <a:gd name="connsiteY27" fmla="*/ 456891 h 2257929"/>
                <a:gd name="connsiteX28" fmla="*/ 1888510 w 2326085"/>
                <a:gd name="connsiteY28" fmla="*/ 402635 h 2257929"/>
                <a:gd name="connsiteX29" fmla="*/ 1871174 w 2326085"/>
                <a:gd name="connsiteY29" fmla="*/ 605763 h 2257929"/>
                <a:gd name="connsiteX30" fmla="*/ 1425690 w 2326085"/>
                <a:gd name="connsiteY30" fmla="*/ 1213718 h 2257929"/>
                <a:gd name="connsiteX31" fmla="*/ 751225 w 2326085"/>
                <a:gd name="connsiteY31" fmla="*/ 1786359 h 2257929"/>
                <a:gd name="connsiteX32" fmla="*/ 871716 w 2326085"/>
                <a:gd name="connsiteY32" fmla="*/ 1987107 h 2257929"/>
                <a:gd name="connsiteX33" fmla="*/ 1671721 w 2326085"/>
                <a:gd name="connsiteY33" fmla="*/ 1744477 h 2257929"/>
                <a:gd name="connsiteX34" fmla="*/ 2111966 w 2326085"/>
                <a:gd name="connsiteY34" fmla="*/ 1831668 h 2257929"/>
                <a:gd name="connsiteX35" fmla="*/ 1857744 w 2326085"/>
                <a:gd name="connsiteY35" fmla="*/ 1973210 h 2257929"/>
                <a:gd name="connsiteX36" fmla="*/ 1468648 w 2326085"/>
                <a:gd name="connsiteY36" fmla="*/ 2010618 h 2257929"/>
                <a:gd name="connsiteX37" fmla="*/ 620637 w 2326085"/>
                <a:gd name="connsiteY37" fmla="*/ 2018519 h 2257929"/>
                <a:gd name="connsiteX38" fmla="*/ 594062 w 2326085"/>
                <a:gd name="connsiteY38" fmla="*/ 2244396 h 2257929"/>
                <a:gd name="connsiteX39" fmla="*/ 1408259 w 2326085"/>
                <a:gd name="connsiteY39" fmla="*/ 2235829 h 2257929"/>
                <a:gd name="connsiteX40" fmla="*/ 1813548 w 2326085"/>
                <a:gd name="connsiteY40" fmla="*/ 2192424 h 2257929"/>
                <a:gd name="connsiteX41" fmla="*/ 2130826 w 2326085"/>
                <a:gd name="connsiteY41" fmla="*/ 2099903 h 2257929"/>
                <a:gd name="connsiteX42" fmla="*/ 2253889 w 2326085"/>
                <a:gd name="connsiteY42" fmla="*/ 1587896 h 22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26085" h="2257929">
                  <a:moveTo>
                    <a:pt x="2253698" y="1587991"/>
                  </a:moveTo>
                  <a:cubicBezTo>
                    <a:pt x="2104441" y="1421510"/>
                    <a:pt x="1843075" y="1470436"/>
                    <a:pt x="1651242" y="1510128"/>
                  </a:cubicBezTo>
                  <a:cubicBezTo>
                    <a:pt x="1564183" y="1528119"/>
                    <a:pt x="1477792" y="1548584"/>
                    <a:pt x="1391972" y="1570857"/>
                  </a:cubicBezTo>
                  <a:cubicBezTo>
                    <a:pt x="1462838" y="1503180"/>
                    <a:pt x="1531513" y="1433027"/>
                    <a:pt x="1597331" y="1360115"/>
                  </a:cubicBezTo>
                  <a:cubicBezTo>
                    <a:pt x="1701153" y="1245034"/>
                    <a:pt x="1798689" y="1124433"/>
                    <a:pt x="1887843" y="997645"/>
                  </a:cubicBezTo>
                  <a:cubicBezTo>
                    <a:pt x="1967186" y="884944"/>
                    <a:pt x="2057197" y="764248"/>
                    <a:pt x="2102917" y="632891"/>
                  </a:cubicBezTo>
                  <a:cubicBezTo>
                    <a:pt x="2141589" y="521903"/>
                    <a:pt x="2158734" y="384930"/>
                    <a:pt x="2085201" y="283652"/>
                  </a:cubicBezTo>
                  <a:cubicBezTo>
                    <a:pt x="1992237" y="155531"/>
                    <a:pt x="1828502" y="157911"/>
                    <a:pt x="1695438" y="215498"/>
                  </a:cubicBezTo>
                  <a:cubicBezTo>
                    <a:pt x="1426261" y="331816"/>
                    <a:pt x="1183374" y="542273"/>
                    <a:pt x="990207" y="759013"/>
                  </a:cubicBezTo>
                  <a:cubicBezTo>
                    <a:pt x="854666" y="911120"/>
                    <a:pt x="739414" y="1080933"/>
                    <a:pt x="648545" y="1262834"/>
                  </a:cubicBezTo>
                  <a:cubicBezTo>
                    <a:pt x="622066" y="1102064"/>
                    <a:pt x="595967" y="941294"/>
                    <a:pt x="570440" y="780334"/>
                  </a:cubicBezTo>
                  <a:cubicBezTo>
                    <a:pt x="548056" y="639363"/>
                    <a:pt x="525958" y="498487"/>
                    <a:pt x="503479" y="357516"/>
                  </a:cubicBezTo>
                  <a:cubicBezTo>
                    <a:pt x="486144" y="248909"/>
                    <a:pt x="464046" y="131830"/>
                    <a:pt x="374320" y="57870"/>
                  </a:cubicBezTo>
                  <a:cubicBezTo>
                    <a:pt x="297834" y="-5144"/>
                    <a:pt x="184678" y="-23039"/>
                    <a:pt x="100762" y="36167"/>
                  </a:cubicBezTo>
                  <a:cubicBezTo>
                    <a:pt x="20086" y="93089"/>
                    <a:pt x="-1536" y="194081"/>
                    <a:pt x="83" y="287174"/>
                  </a:cubicBezTo>
                  <a:cubicBezTo>
                    <a:pt x="4465" y="538656"/>
                    <a:pt x="73997" y="803274"/>
                    <a:pt x="136291" y="1045809"/>
                  </a:cubicBezTo>
                  <a:cubicBezTo>
                    <a:pt x="208300" y="1326323"/>
                    <a:pt x="300121" y="1616261"/>
                    <a:pt x="451187" y="1864602"/>
                  </a:cubicBezTo>
                  <a:cubicBezTo>
                    <a:pt x="473571" y="1901439"/>
                    <a:pt x="537865" y="1871932"/>
                    <a:pt x="528054" y="1831192"/>
                  </a:cubicBezTo>
                  <a:cubicBezTo>
                    <a:pt x="462522" y="1558483"/>
                    <a:pt x="368510" y="1293484"/>
                    <a:pt x="302883" y="1020299"/>
                  </a:cubicBezTo>
                  <a:cubicBezTo>
                    <a:pt x="272213" y="892749"/>
                    <a:pt x="246019" y="764057"/>
                    <a:pt x="224397" y="634699"/>
                  </a:cubicBezTo>
                  <a:cubicBezTo>
                    <a:pt x="204204" y="514288"/>
                    <a:pt x="167342" y="375983"/>
                    <a:pt x="180963" y="253668"/>
                  </a:cubicBezTo>
                  <a:cubicBezTo>
                    <a:pt x="185344" y="214451"/>
                    <a:pt x="195346" y="166097"/>
                    <a:pt x="244780" y="192178"/>
                  </a:cubicBezTo>
                  <a:cubicBezTo>
                    <a:pt x="291643" y="217021"/>
                    <a:pt x="301168" y="286412"/>
                    <a:pt x="308979" y="332482"/>
                  </a:cubicBezTo>
                  <a:cubicBezTo>
                    <a:pt x="333172" y="474691"/>
                    <a:pt x="351175" y="618137"/>
                    <a:pt x="372130" y="760916"/>
                  </a:cubicBezTo>
                  <a:cubicBezTo>
                    <a:pt x="416707" y="1065037"/>
                    <a:pt x="459759" y="1369348"/>
                    <a:pt x="501479" y="1673849"/>
                  </a:cubicBezTo>
                  <a:cubicBezTo>
                    <a:pt x="515195" y="1774175"/>
                    <a:pt x="671500" y="1798924"/>
                    <a:pt x="705124" y="1697741"/>
                  </a:cubicBezTo>
                  <a:cubicBezTo>
                    <a:pt x="859524" y="1232660"/>
                    <a:pt x="1156228" y="826024"/>
                    <a:pt x="1562755" y="549698"/>
                  </a:cubicBezTo>
                  <a:cubicBezTo>
                    <a:pt x="1611618" y="516478"/>
                    <a:pt x="1661719" y="485352"/>
                    <a:pt x="1713535" y="456891"/>
                  </a:cubicBezTo>
                  <a:cubicBezTo>
                    <a:pt x="1750969" y="436426"/>
                    <a:pt x="1843647" y="376078"/>
                    <a:pt x="1888510" y="402635"/>
                  </a:cubicBezTo>
                  <a:cubicBezTo>
                    <a:pt x="1948517" y="438139"/>
                    <a:pt x="1892510" y="561406"/>
                    <a:pt x="1871174" y="605763"/>
                  </a:cubicBezTo>
                  <a:cubicBezTo>
                    <a:pt x="1765161" y="826595"/>
                    <a:pt x="1589996" y="1034101"/>
                    <a:pt x="1425690" y="1213718"/>
                  </a:cubicBezTo>
                  <a:cubicBezTo>
                    <a:pt x="1226046" y="1431980"/>
                    <a:pt x="997351" y="1622734"/>
                    <a:pt x="751225" y="1786359"/>
                  </a:cubicBezTo>
                  <a:cubicBezTo>
                    <a:pt x="635210" y="1863460"/>
                    <a:pt x="751606" y="2032987"/>
                    <a:pt x="871716" y="1987107"/>
                  </a:cubicBezTo>
                  <a:cubicBezTo>
                    <a:pt x="1132225" y="1887637"/>
                    <a:pt x="1399496" y="1805016"/>
                    <a:pt x="1671721" y="1744477"/>
                  </a:cubicBezTo>
                  <a:cubicBezTo>
                    <a:pt x="1747064" y="1727724"/>
                    <a:pt x="2204264" y="1611692"/>
                    <a:pt x="2111966" y="1831668"/>
                  </a:cubicBezTo>
                  <a:cubicBezTo>
                    <a:pt x="2070532" y="1930471"/>
                    <a:pt x="1953184" y="1958456"/>
                    <a:pt x="1857744" y="1973210"/>
                  </a:cubicBezTo>
                  <a:cubicBezTo>
                    <a:pt x="1729252" y="1993104"/>
                    <a:pt x="1598283" y="2002147"/>
                    <a:pt x="1468648" y="2010618"/>
                  </a:cubicBezTo>
                  <a:cubicBezTo>
                    <a:pt x="1185565" y="2029275"/>
                    <a:pt x="903910" y="2020232"/>
                    <a:pt x="620637" y="2018519"/>
                  </a:cubicBezTo>
                  <a:cubicBezTo>
                    <a:pt x="477952" y="2017662"/>
                    <a:pt x="444901" y="2230880"/>
                    <a:pt x="594062" y="2244396"/>
                  </a:cubicBezTo>
                  <a:cubicBezTo>
                    <a:pt x="863620" y="2268859"/>
                    <a:pt x="1138702" y="2256580"/>
                    <a:pt x="1408259" y="2235829"/>
                  </a:cubicBezTo>
                  <a:cubicBezTo>
                    <a:pt x="1543705" y="2225454"/>
                    <a:pt x="1678960" y="2211271"/>
                    <a:pt x="1813548" y="2192424"/>
                  </a:cubicBezTo>
                  <a:cubicBezTo>
                    <a:pt x="1922895" y="2177194"/>
                    <a:pt x="2034623" y="2156634"/>
                    <a:pt x="2130826" y="2099903"/>
                  </a:cubicBezTo>
                  <a:cubicBezTo>
                    <a:pt x="2302561" y="1998625"/>
                    <a:pt x="2402193" y="1753329"/>
                    <a:pt x="2253889" y="1587896"/>
                  </a:cubicBezTo>
                  <a:close/>
                </a:path>
              </a:pathLst>
            </a:custGeom>
            <a:solidFill>
              <a:schemeClr val="accent4">
                <a:lumMod val="50000"/>
              </a:schemeClr>
            </a:solidFill>
            <a:ln w="9525" cap="flat">
              <a:noFill/>
              <a:prstDash val="solid"/>
              <a:miter/>
            </a:ln>
          </p:spPr>
          <p:txBody>
            <a:bodyPr rtlCol="0" anchor="ctr"/>
            <a:lstStyle/>
            <a:p>
              <a:endParaRPr lang="es-SV" dirty="0">
                <a:latin typeface="Lato Light" panose="020F0302020204030203" pitchFamily="34" charset="0"/>
              </a:endParaRPr>
            </a:p>
          </p:txBody>
        </p:sp>
      </p:grpSp>
      <p:sp>
        <p:nvSpPr>
          <p:cNvPr id="6" name="CuadroTexto 5">
            <a:extLst>
              <a:ext uri="{FF2B5EF4-FFF2-40B4-BE49-F238E27FC236}">
                <a16:creationId xmlns:a16="http://schemas.microsoft.com/office/drawing/2014/main" id="{22DDB36E-013B-D23C-8F79-7486112D85DC}"/>
              </a:ext>
            </a:extLst>
          </p:cNvPr>
          <p:cNvSpPr txBox="1"/>
          <p:nvPr/>
        </p:nvSpPr>
        <p:spPr>
          <a:xfrm>
            <a:off x="940526" y="4623654"/>
            <a:ext cx="7505333" cy="5410712"/>
          </a:xfrm>
          <a:prstGeom prst="rect">
            <a:avLst/>
          </a:prstGeom>
          <a:noFill/>
        </p:spPr>
        <p:txBody>
          <a:bodyPr wrap="square" rtlCol="0">
            <a:spAutoFit/>
          </a:bodyPr>
          <a:lstStyle/>
          <a:p>
            <a:pPr algn="ctr">
              <a:lnSpc>
                <a:spcPct val="120000"/>
              </a:lnSpc>
            </a:pPr>
            <a:r>
              <a:rPr lang="ar-SA" sz="4800" dirty="0">
                <a:solidFill>
                  <a:schemeClr val="tx2"/>
                </a:solidFill>
              </a:rPr>
              <a:t>هي مركبات عضوية لا تذوب في الماء ولا تتأكسد إلا بوجود </a:t>
            </a:r>
            <a:r>
              <a:rPr lang="ar-SA" sz="4800" dirty="0" smtClean="0">
                <a:solidFill>
                  <a:schemeClr val="tx2"/>
                </a:solidFill>
              </a:rPr>
              <a:t>الكربوهيدرات</a:t>
            </a:r>
            <a:r>
              <a:rPr lang="ar-IQ" sz="4800" dirty="0" smtClean="0">
                <a:solidFill>
                  <a:schemeClr val="tx2"/>
                </a:solidFill>
              </a:rPr>
              <a:t> .</a:t>
            </a:r>
          </a:p>
          <a:p>
            <a:pPr algn="ctr">
              <a:lnSpc>
                <a:spcPct val="120000"/>
              </a:lnSpc>
            </a:pPr>
            <a:r>
              <a:rPr lang="ar-IQ" sz="4800" dirty="0" smtClean="0">
                <a:solidFill>
                  <a:schemeClr val="tx2"/>
                </a:solidFill>
                <a:latin typeface="Lato Light" panose="020F0302020204030203" pitchFamily="34" charset="0"/>
              </a:rPr>
              <a:t>و تكون على نوعين </a:t>
            </a:r>
          </a:p>
          <a:p>
            <a:pPr algn="ctr">
              <a:lnSpc>
                <a:spcPct val="120000"/>
              </a:lnSpc>
            </a:pPr>
            <a:r>
              <a:rPr lang="ar-IQ" sz="4800" dirty="0" smtClean="0">
                <a:solidFill>
                  <a:schemeClr val="tx2"/>
                </a:solidFill>
                <a:latin typeface="Lato Light" panose="020F0302020204030203" pitchFamily="34" charset="0"/>
              </a:rPr>
              <a:t>احماض دهنية  مشبعة</a:t>
            </a:r>
          </a:p>
          <a:p>
            <a:pPr algn="ctr">
              <a:lnSpc>
                <a:spcPct val="120000"/>
              </a:lnSpc>
            </a:pPr>
            <a:r>
              <a:rPr lang="ar-IQ" sz="4800" dirty="0" smtClean="0">
                <a:solidFill>
                  <a:schemeClr val="tx2"/>
                </a:solidFill>
                <a:latin typeface="Lato Light" panose="020F0302020204030203" pitchFamily="34" charset="0"/>
              </a:rPr>
              <a:t>احماض دهنية غير مشبعة  </a:t>
            </a:r>
            <a:endParaRPr lang="en-US" sz="4800" dirty="0">
              <a:solidFill>
                <a:schemeClr val="tx2"/>
              </a:solidFill>
              <a:latin typeface="Lato Light" panose="020F0302020204030203" pitchFamily="34" charset="0"/>
            </a:endParaRPr>
          </a:p>
        </p:txBody>
      </p:sp>
      <p:sp>
        <p:nvSpPr>
          <p:cNvPr id="7" name="CuadroTexto 6">
            <a:extLst>
              <a:ext uri="{FF2B5EF4-FFF2-40B4-BE49-F238E27FC236}">
                <a16:creationId xmlns:a16="http://schemas.microsoft.com/office/drawing/2014/main" id="{FE1E0F2D-316E-8283-B220-C32371F46FC3}"/>
              </a:ext>
            </a:extLst>
          </p:cNvPr>
          <p:cNvSpPr txBox="1"/>
          <p:nvPr/>
        </p:nvSpPr>
        <p:spPr>
          <a:xfrm>
            <a:off x="-15731" y="1632219"/>
            <a:ext cx="10145254" cy="1446550"/>
          </a:xfrm>
          <a:prstGeom prst="rect">
            <a:avLst/>
          </a:prstGeom>
          <a:noFill/>
        </p:spPr>
        <p:txBody>
          <a:bodyPr wrap="square" rtlCol="0" anchor="b">
            <a:spAutoFit/>
          </a:bodyPr>
          <a:lstStyle/>
          <a:p>
            <a:r>
              <a:rPr lang="ar-IQ" sz="8800" dirty="0" smtClean="0">
                <a:solidFill>
                  <a:schemeClr val="bg1"/>
                </a:solidFill>
                <a:latin typeface="Titan One" panose="02000000000000000000" pitchFamily="2" charset="0"/>
              </a:rPr>
              <a:t>الدهون و انواعها  </a:t>
            </a:r>
            <a:endParaRPr lang="es-SV" sz="8800" dirty="0">
              <a:solidFill>
                <a:schemeClr val="bg1"/>
              </a:solidFill>
              <a:latin typeface="Titan One" panose="02000000000000000000" pitchFamily="2" charset="0"/>
            </a:endParaRPr>
          </a:p>
        </p:txBody>
      </p:sp>
    </p:spTree>
    <p:extLst>
      <p:ext uri="{BB962C8B-B14F-4D97-AF65-F5344CB8AC3E}">
        <p14:creationId xmlns:p14="http://schemas.microsoft.com/office/powerpoint/2010/main" val="237389614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7" name="Forma libre 26">
            <a:extLst>
              <a:ext uri="{FF2B5EF4-FFF2-40B4-BE49-F238E27FC236}">
                <a16:creationId xmlns:a16="http://schemas.microsoft.com/office/drawing/2014/main" id="{66463BC3-CACB-E5F7-BD00-CF183A6173EE}"/>
              </a:ext>
            </a:extLst>
          </p:cNvPr>
          <p:cNvSpPr/>
          <p:nvPr/>
        </p:nvSpPr>
        <p:spPr>
          <a:xfrm rot="16200000">
            <a:off x="10335337" y="-326315"/>
            <a:ext cx="3706978" cy="24377650"/>
          </a:xfrm>
          <a:custGeom>
            <a:avLst/>
            <a:gdLst>
              <a:gd name="connsiteX0" fmla="*/ 3706950 w 3706978"/>
              <a:gd name="connsiteY0" fmla="*/ 6567881 h 24377650"/>
              <a:gd name="connsiteX1" fmla="*/ 3683018 w 3706978"/>
              <a:gd name="connsiteY1" fmla="*/ 7624658 h 24377650"/>
              <a:gd name="connsiteX2" fmla="*/ 1895702 w 3706978"/>
              <a:gd name="connsiteY2" fmla="*/ 20565052 h 24377650"/>
              <a:gd name="connsiteX3" fmla="*/ 2928089 w 3706978"/>
              <a:gd name="connsiteY3" fmla="*/ 24052530 h 24377650"/>
              <a:gd name="connsiteX4" fmla="*/ 2996552 w 3706978"/>
              <a:gd name="connsiteY4" fmla="*/ 24377650 h 24377650"/>
              <a:gd name="connsiteX5" fmla="*/ 0 w 3706978"/>
              <a:gd name="connsiteY5" fmla="*/ 24377650 h 24377650"/>
              <a:gd name="connsiteX6" fmla="*/ 0 w 3706978"/>
              <a:gd name="connsiteY6" fmla="*/ 0 h 24377650"/>
              <a:gd name="connsiteX7" fmla="*/ 326669 w 3706978"/>
              <a:gd name="connsiteY7" fmla="*/ 0 h 24377650"/>
              <a:gd name="connsiteX8" fmla="*/ 2886337 w 3706978"/>
              <a:gd name="connsiteY8" fmla="*/ 0 h 24377650"/>
              <a:gd name="connsiteX9" fmla="*/ 3706950 w 3706978"/>
              <a:gd name="connsiteY9" fmla="*/ 6567881 h 2437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6978" h="24377650">
                <a:moveTo>
                  <a:pt x="3706950" y="6567881"/>
                </a:moveTo>
                <a:cubicBezTo>
                  <a:pt x="3706374" y="6951345"/>
                  <a:pt x="3697028" y="7304186"/>
                  <a:pt x="3683018" y="7624658"/>
                </a:cubicBezTo>
                <a:cubicBezTo>
                  <a:pt x="3385776" y="14428059"/>
                  <a:pt x="557825" y="16498394"/>
                  <a:pt x="1895702" y="20565052"/>
                </a:cubicBezTo>
                <a:cubicBezTo>
                  <a:pt x="2084192" y="21137970"/>
                  <a:pt x="2548479" y="22337620"/>
                  <a:pt x="2928089" y="24052530"/>
                </a:cubicBezTo>
                <a:lnTo>
                  <a:pt x="2996552" y="24377650"/>
                </a:lnTo>
                <a:lnTo>
                  <a:pt x="0" y="24377650"/>
                </a:lnTo>
                <a:lnTo>
                  <a:pt x="0" y="0"/>
                </a:lnTo>
                <a:lnTo>
                  <a:pt x="326669" y="0"/>
                </a:lnTo>
                <a:cubicBezTo>
                  <a:pt x="1779453" y="0"/>
                  <a:pt x="2886337" y="0"/>
                  <a:pt x="2886337" y="0"/>
                </a:cubicBezTo>
                <a:cubicBezTo>
                  <a:pt x="3547256" y="2669517"/>
                  <a:pt x="3709446" y="4906206"/>
                  <a:pt x="3706950" y="6567881"/>
                </a:cubicBezTo>
                <a:close/>
              </a:path>
            </a:pathLst>
          </a:custGeom>
          <a:solidFill>
            <a:schemeClr val="accent5">
              <a:lumMod val="90000"/>
            </a:schemeClr>
          </a:solidFill>
          <a:ln w="13222" cap="flat">
            <a:noFill/>
            <a:prstDash val="solid"/>
            <a:miter/>
          </a:ln>
        </p:spPr>
        <p:txBody>
          <a:bodyPr rtlCol="0" anchor="ctr"/>
          <a:lstStyle/>
          <a:p>
            <a:endParaRPr lang="es-SV">
              <a:latin typeface="Lato Light" panose="020F0302020204030203" pitchFamily="34" charset="0"/>
            </a:endParaRPr>
          </a:p>
        </p:txBody>
      </p:sp>
      <p:sp>
        <p:nvSpPr>
          <p:cNvPr id="17" name="Forma libre 16">
            <a:extLst>
              <a:ext uri="{FF2B5EF4-FFF2-40B4-BE49-F238E27FC236}">
                <a16:creationId xmlns:a16="http://schemas.microsoft.com/office/drawing/2014/main" id="{F38A1942-79C9-9533-94AC-24254F368DAF}"/>
              </a:ext>
            </a:extLst>
          </p:cNvPr>
          <p:cNvSpPr/>
          <p:nvPr/>
        </p:nvSpPr>
        <p:spPr>
          <a:xfrm rot="18632122">
            <a:off x="17384350" y="712453"/>
            <a:ext cx="5067384" cy="9062475"/>
          </a:xfrm>
          <a:custGeom>
            <a:avLst/>
            <a:gdLst>
              <a:gd name="connsiteX0" fmla="*/ 2503054 w 4291173"/>
              <a:gd name="connsiteY0" fmla="*/ 3764201 h 7674305"/>
              <a:gd name="connsiteX1" fmla="*/ 2503248 w 4291173"/>
              <a:gd name="connsiteY1" fmla="*/ 3764590 h 7674305"/>
              <a:gd name="connsiteX2" fmla="*/ 2503121 w 4291173"/>
              <a:gd name="connsiteY2" fmla="*/ 3764376 h 7674305"/>
              <a:gd name="connsiteX3" fmla="*/ 489616 w 4291173"/>
              <a:gd name="connsiteY3" fmla="*/ 3100118 h 7674305"/>
              <a:gd name="connsiteX4" fmla="*/ 305190 w 4291173"/>
              <a:gd name="connsiteY4" fmla="*/ 3240706 h 7674305"/>
              <a:gd name="connsiteX5" fmla="*/ 467162 w 4291173"/>
              <a:gd name="connsiteY5" fmla="*/ 3553403 h 7674305"/>
              <a:gd name="connsiteX6" fmla="*/ 467356 w 4291173"/>
              <a:gd name="connsiteY6" fmla="*/ 3553403 h 7674305"/>
              <a:gd name="connsiteX7" fmla="*/ 2253121 w 4291173"/>
              <a:gd name="connsiteY7" fmla="*/ 3933968 h 7674305"/>
              <a:gd name="connsiteX8" fmla="*/ 1899339 w 4291173"/>
              <a:gd name="connsiteY8" fmla="*/ 3622826 h 7674305"/>
              <a:gd name="connsiteX9" fmla="*/ 1447327 w 4291173"/>
              <a:gd name="connsiteY9" fmla="*/ 3347272 h 7674305"/>
              <a:gd name="connsiteX10" fmla="*/ 583023 w 4291173"/>
              <a:gd name="connsiteY10" fmla="*/ 3106332 h 7674305"/>
              <a:gd name="connsiteX11" fmla="*/ 489616 w 4291173"/>
              <a:gd name="connsiteY11" fmla="*/ 3100118 h 7674305"/>
              <a:gd name="connsiteX12" fmla="*/ 508043 w 4291173"/>
              <a:gd name="connsiteY12" fmla="*/ 2794024 h 7674305"/>
              <a:gd name="connsiteX13" fmla="*/ 1619762 w 4291173"/>
              <a:gd name="connsiteY13" fmla="*/ 3057911 h 7674305"/>
              <a:gd name="connsiteX14" fmla="*/ 2095798 w 4291173"/>
              <a:gd name="connsiteY14" fmla="*/ 3350383 h 7674305"/>
              <a:gd name="connsiteX15" fmla="*/ 2466334 w 4291173"/>
              <a:gd name="connsiteY15" fmla="*/ 3702493 h 7674305"/>
              <a:gd name="connsiteX16" fmla="*/ 2503121 w 4291173"/>
              <a:gd name="connsiteY16" fmla="*/ 3764376 h 7674305"/>
              <a:gd name="connsiteX17" fmla="*/ 2514860 w 4291173"/>
              <a:gd name="connsiteY17" fmla="*/ 3795166 h 7674305"/>
              <a:gd name="connsiteX18" fmla="*/ 2428461 w 4291173"/>
              <a:gd name="connsiteY18" fmla="*/ 3977722 h 7674305"/>
              <a:gd name="connsiteX19" fmla="*/ 2362200 w 4291173"/>
              <a:gd name="connsiteY19" fmla="*/ 4192993 h 7674305"/>
              <a:gd name="connsiteX20" fmla="*/ 908905 w 4291173"/>
              <a:gd name="connsiteY20" fmla="*/ 4255221 h 7674305"/>
              <a:gd name="connsiteX21" fmla="*/ 56613 w 4291173"/>
              <a:gd name="connsiteY21" fmla="*/ 3560987 h 7674305"/>
              <a:gd name="connsiteX22" fmla="*/ 40919 w 4291173"/>
              <a:gd name="connsiteY22" fmla="*/ 3065689 h 7674305"/>
              <a:gd name="connsiteX23" fmla="*/ 508043 w 4291173"/>
              <a:gd name="connsiteY23" fmla="*/ 2794024 h 7674305"/>
              <a:gd name="connsiteX24" fmla="*/ 3957571 w 4291173"/>
              <a:gd name="connsiteY24" fmla="*/ 1694576 h 7674305"/>
              <a:gd name="connsiteX25" fmla="*/ 4036754 w 4291173"/>
              <a:gd name="connsiteY25" fmla="*/ 1944220 h 7674305"/>
              <a:gd name="connsiteX26" fmla="*/ 3011833 w 4291173"/>
              <a:gd name="connsiteY26" fmla="*/ 2941427 h 7674305"/>
              <a:gd name="connsiteX27" fmla="*/ 3161793 w 4291173"/>
              <a:gd name="connsiteY27" fmla="*/ 3842181 h 7674305"/>
              <a:gd name="connsiteX28" fmla="*/ 3712034 w 4291173"/>
              <a:gd name="connsiteY28" fmla="*/ 4088566 h 7674305"/>
              <a:gd name="connsiteX29" fmla="*/ 4173346 w 4291173"/>
              <a:gd name="connsiteY29" fmla="*/ 4486827 h 7674305"/>
              <a:gd name="connsiteX30" fmla="*/ 4174121 w 4291173"/>
              <a:gd name="connsiteY30" fmla="*/ 5905826 h 7674305"/>
              <a:gd name="connsiteX31" fmla="*/ 4051091 w 4291173"/>
              <a:gd name="connsiteY31" fmla="*/ 6719654 h 7674305"/>
              <a:gd name="connsiteX32" fmla="*/ 3897644 w 4291173"/>
              <a:gd name="connsiteY32" fmla="*/ 7544762 h 7674305"/>
              <a:gd name="connsiteX33" fmla="*/ 3539019 w 4291173"/>
              <a:gd name="connsiteY33" fmla="*/ 7496146 h 7674305"/>
              <a:gd name="connsiteX34" fmla="*/ 3664566 w 4291173"/>
              <a:gd name="connsiteY34" fmla="*/ 6514301 h 7674305"/>
              <a:gd name="connsiteX35" fmla="*/ 3810264 w 4291173"/>
              <a:gd name="connsiteY35" fmla="*/ 5588461 h 7674305"/>
              <a:gd name="connsiteX36" fmla="*/ 3871294 w 4291173"/>
              <a:gd name="connsiteY36" fmla="*/ 4888005 h 7674305"/>
              <a:gd name="connsiteX37" fmla="*/ 3601792 w 4291173"/>
              <a:gd name="connsiteY37" fmla="*/ 4492077 h 7674305"/>
              <a:gd name="connsiteX38" fmla="*/ 3046127 w 4291173"/>
              <a:gd name="connsiteY38" fmla="*/ 4256777 h 7674305"/>
              <a:gd name="connsiteX39" fmla="*/ 2625115 w 4291173"/>
              <a:gd name="connsiteY39" fmla="*/ 3784231 h 7674305"/>
              <a:gd name="connsiteX40" fmla="*/ 2778950 w 4291173"/>
              <a:gd name="connsiteY40" fmla="*/ 2577781 h 7674305"/>
              <a:gd name="connsiteX41" fmla="*/ 3901131 w 4291173"/>
              <a:gd name="connsiteY41" fmla="*/ 1711253 h 7674305"/>
              <a:gd name="connsiteX42" fmla="*/ 3957571 w 4291173"/>
              <a:gd name="connsiteY42" fmla="*/ 1694576 h 7674305"/>
              <a:gd name="connsiteX43" fmla="*/ 1420800 w 4291173"/>
              <a:gd name="connsiteY43" fmla="*/ 733974 h 7674305"/>
              <a:gd name="connsiteX44" fmla="*/ 1574813 w 4291173"/>
              <a:gd name="connsiteY44" fmla="*/ 756049 h 7674305"/>
              <a:gd name="connsiteX45" fmla="*/ 1574619 w 4291173"/>
              <a:gd name="connsiteY45" fmla="*/ 755854 h 7674305"/>
              <a:gd name="connsiteX46" fmla="*/ 2067899 w 4291173"/>
              <a:gd name="connsiteY46" fmla="*/ 1709891 h 7674305"/>
              <a:gd name="connsiteX47" fmla="*/ 1537226 w 4291173"/>
              <a:gd name="connsiteY47" fmla="*/ 1889186 h 7674305"/>
              <a:gd name="connsiteX48" fmla="*/ 1416909 w 4291173"/>
              <a:gd name="connsiteY48" fmla="*/ 1425197 h 7674305"/>
              <a:gd name="connsiteX49" fmla="*/ 1615500 w 4291173"/>
              <a:gd name="connsiteY49" fmla="*/ 1531569 h 7674305"/>
              <a:gd name="connsiteX50" fmla="*/ 1794328 w 4291173"/>
              <a:gd name="connsiteY50" fmla="*/ 1596325 h 7674305"/>
              <a:gd name="connsiteX51" fmla="*/ 1777085 w 4291173"/>
              <a:gd name="connsiteY51" fmla="*/ 1211287 h 7674305"/>
              <a:gd name="connsiteX52" fmla="*/ 1111758 w 4291173"/>
              <a:gd name="connsiteY52" fmla="*/ 1082747 h 7674305"/>
              <a:gd name="connsiteX53" fmla="*/ 751583 w 4291173"/>
              <a:gd name="connsiteY53" fmla="*/ 1677221 h 7674305"/>
              <a:gd name="connsiteX54" fmla="*/ 1142176 w 4291173"/>
              <a:gd name="connsiteY54" fmla="*/ 2265278 h 7674305"/>
              <a:gd name="connsiteX55" fmla="*/ 1827459 w 4291173"/>
              <a:gd name="connsiteY55" fmla="*/ 2173881 h 7674305"/>
              <a:gd name="connsiteX56" fmla="*/ 2008418 w 4291173"/>
              <a:gd name="connsiteY56" fmla="*/ 2397513 h 7674305"/>
              <a:gd name="connsiteX57" fmla="*/ 753326 w 4291173"/>
              <a:gd name="connsiteY57" fmla="*/ 2359204 h 7674305"/>
              <a:gd name="connsiteX58" fmla="*/ 562292 w 4291173"/>
              <a:gd name="connsiteY58" fmla="*/ 1255625 h 7674305"/>
              <a:gd name="connsiteX59" fmla="*/ 1420800 w 4291173"/>
              <a:gd name="connsiteY59" fmla="*/ 733974 h 7674305"/>
              <a:gd name="connsiteX60" fmla="*/ 3606231 w 4291173"/>
              <a:gd name="connsiteY60" fmla="*/ 318423 h 7674305"/>
              <a:gd name="connsiteX61" fmla="*/ 3576024 w 4291173"/>
              <a:gd name="connsiteY61" fmla="*/ 325701 h 7674305"/>
              <a:gd name="connsiteX62" fmla="*/ 3289085 w 4291173"/>
              <a:gd name="connsiteY62" fmla="*/ 571308 h 7674305"/>
              <a:gd name="connsiteX63" fmla="*/ 2763837 w 4291173"/>
              <a:gd name="connsiteY63" fmla="*/ 1748978 h 7674305"/>
              <a:gd name="connsiteX64" fmla="*/ 2941309 w 4291173"/>
              <a:gd name="connsiteY64" fmla="*/ 1575128 h 7674305"/>
              <a:gd name="connsiteX65" fmla="*/ 3238905 w 4291173"/>
              <a:gd name="connsiteY65" fmla="*/ 1203897 h 7674305"/>
              <a:gd name="connsiteX66" fmla="*/ 3625817 w 4291173"/>
              <a:gd name="connsiteY66" fmla="*/ 462214 h 7674305"/>
              <a:gd name="connsiteX67" fmla="*/ 3606231 w 4291173"/>
              <a:gd name="connsiteY67" fmla="*/ 318423 h 7674305"/>
              <a:gd name="connsiteX68" fmla="*/ 3653356 w 4291173"/>
              <a:gd name="connsiteY68" fmla="*/ 1257 h 7674305"/>
              <a:gd name="connsiteX69" fmla="*/ 3782171 w 4291173"/>
              <a:gd name="connsiteY69" fmla="*/ 42368 h 7674305"/>
              <a:gd name="connsiteX70" fmla="*/ 3782558 w 4291173"/>
              <a:gd name="connsiteY70" fmla="*/ 42368 h 7674305"/>
              <a:gd name="connsiteX71" fmla="*/ 3947631 w 4291173"/>
              <a:gd name="connsiteY71" fmla="*/ 438684 h 7674305"/>
              <a:gd name="connsiteX72" fmla="*/ 3780427 w 4291173"/>
              <a:gd name="connsiteY72" fmla="*/ 902285 h 7674305"/>
              <a:gd name="connsiteX73" fmla="*/ 3527200 w 4291173"/>
              <a:gd name="connsiteY73" fmla="*/ 1354412 h 7674305"/>
              <a:gd name="connsiteX74" fmla="*/ 3198605 w 4291173"/>
              <a:gd name="connsiteY74" fmla="*/ 1787676 h 7674305"/>
              <a:gd name="connsiteX75" fmla="*/ 2784762 w 4291173"/>
              <a:gd name="connsiteY75" fmla="*/ 2134209 h 7674305"/>
              <a:gd name="connsiteX76" fmla="*/ 2725669 w 4291173"/>
              <a:gd name="connsiteY76" fmla="*/ 2134209 h 7674305"/>
              <a:gd name="connsiteX77" fmla="*/ 2483098 w 4291173"/>
              <a:gd name="connsiteY77" fmla="*/ 2051757 h 7674305"/>
              <a:gd name="connsiteX78" fmla="*/ 2686920 w 4291173"/>
              <a:gd name="connsiteY78" fmla="*/ 942733 h 7674305"/>
              <a:gd name="connsiteX79" fmla="*/ 3288891 w 4291173"/>
              <a:gd name="connsiteY79" fmla="*/ 141544 h 7674305"/>
              <a:gd name="connsiteX80" fmla="*/ 3653356 w 4291173"/>
              <a:gd name="connsiteY80" fmla="*/ 1257 h 767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291173" h="7674305">
                <a:moveTo>
                  <a:pt x="2503054" y="3764201"/>
                </a:moveTo>
                <a:lnTo>
                  <a:pt x="2503248" y="3764590"/>
                </a:lnTo>
                <a:lnTo>
                  <a:pt x="2503121" y="3764376"/>
                </a:lnTo>
                <a:close/>
                <a:moveTo>
                  <a:pt x="489616" y="3100118"/>
                </a:moveTo>
                <a:cubicBezTo>
                  <a:pt x="393320" y="3098906"/>
                  <a:pt x="299232" y="3120965"/>
                  <a:pt x="305190" y="3240706"/>
                </a:cubicBezTo>
                <a:cubicBezTo>
                  <a:pt x="310808" y="3356995"/>
                  <a:pt x="392376" y="3469589"/>
                  <a:pt x="467162" y="3553403"/>
                </a:cubicBezTo>
                <a:lnTo>
                  <a:pt x="467356" y="3553403"/>
                </a:lnTo>
                <a:cubicBezTo>
                  <a:pt x="911617" y="4051035"/>
                  <a:pt x="1648437" y="4015642"/>
                  <a:pt x="2253121" y="3933968"/>
                </a:cubicBezTo>
                <a:cubicBezTo>
                  <a:pt x="2129123" y="3838292"/>
                  <a:pt x="2024693" y="3717919"/>
                  <a:pt x="1899339" y="3622826"/>
                </a:cubicBezTo>
                <a:cubicBezTo>
                  <a:pt x="1758097" y="3515872"/>
                  <a:pt x="1606200" y="3424863"/>
                  <a:pt x="1447327" y="3347272"/>
                </a:cubicBezTo>
                <a:cubicBezTo>
                  <a:pt x="1176663" y="3215037"/>
                  <a:pt x="882362" y="3135501"/>
                  <a:pt x="583023" y="3106332"/>
                </a:cubicBezTo>
                <a:cubicBezTo>
                  <a:pt x="554058" y="3103512"/>
                  <a:pt x="521714" y="3100522"/>
                  <a:pt x="489616" y="3100118"/>
                </a:cubicBezTo>
                <a:close/>
                <a:moveTo>
                  <a:pt x="508043" y="2794024"/>
                </a:moveTo>
                <a:cubicBezTo>
                  <a:pt x="886237" y="2781967"/>
                  <a:pt x="1280511" y="2898062"/>
                  <a:pt x="1619762" y="3057911"/>
                </a:cubicBezTo>
                <a:cubicBezTo>
                  <a:pt x="1788322" y="3137446"/>
                  <a:pt x="1948163" y="3236817"/>
                  <a:pt x="2095798" y="3350383"/>
                </a:cubicBezTo>
                <a:cubicBezTo>
                  <a:pt x="2226504" y="3451116"/>
                  <a:pt x="2372341" y="3561971"/>
                  <a:pt x="2466334" y="3702493"/>
                </a:cubicBezTo>
                <a:lnTo>
                  <a:pt x="2503121" y="3764376"/>
                </a:lnTo>
                <a:lnTo>
                  <a:pt x="2514860" y="3795166"/>
                </a:lnTo>
                <a:cubicBezTo>
                  <a:pt x="2533442" y="3868525"/>
                  <a:pt x="2491187" y="3947094"/>
                  <a:pt x="2428461" y="3977722"/>
                </a:cubicBezTo>
                <a:cubicBezTo>
                  <a:pt x="2485229" y="4046756"/>
                  <a:pt x="2477092" y="4163823"/>
                  <a:pt x="2362200" y="4192993"/>
                </a:cubicBezTo>
                <a:cubicBezTo>
                  <a:pt x="1889845" y="4313171"/>
                  <a:pt x="1386297" y="4401652"/>
                  <a:pt x="908905" y="4255221"/>
                </a:cubicBezTo>
                <a:cubicBezTo>
                  <a:pt x="560742" y="4148461"/>
                  <a:pt x="195723" y="3914910"/>
                  <a:pt x="56613" y="3560987"/>
                </a:cubicBezTo>
                <a:cubicBezTo>
                  <a:pt x="-3836" y="3407167"/>
                  <a:pt x="-25924" y="3221260"/>
                  <a:pt x="40919" y="3065689"/>
                </a:cubicBezTo>
                <a:cubicBezTo>
                  <a:pt x="122680" y="2875310"/>
                  <a:pt x="312358" y="2800247"/>
                  <a:pt x="508043" y="2794024"/>
                </a:cubicBezTo>
                <a:close/>
                <a:moveTo>
                  <a:pt x="3957571" y="1694576"/>
                </a:moveTo>
                <a:cubicBezTo>
                  <a:pt x="4083290" y="1683818"/>
                  <a:pt x="4160001" y="1857271"/>
                  <a:pt x="4036754" y="1944220"/>
                </a:cubicBezTo>
                <a:cubicBezTo>
                  <a:pt x="3662823" y="2208106"/>
                  <a:pt x="3189693" y="2495329"/>
                  <a:pt x="3011833" y="2941427"/>
                </a:cubicBezTo>
                <a:cubicBezTo>
                  <a:pt x="2894229" y="3236428"/>
                  <a:pt x="2897716" y="3639939"/>
                  <a:pt x="3161793" y="3842181"/>
                </a:cubicBezTo>
                <a:cubicBezTo>
                  <a:pt x="3320666" y="3963915"/>
                  <a:pt x="3531462" y="4009614"/>
                  <a:pt x="3712034" y="4088566"/>
                </a:cubicBezTo>
                <a:cubicBezTo>
                  <a:pt x="3902100" y="4171602"/>
                  <a:pt x="4074922" y="4299170"/>
                  <a:pt x="4173346" y="4486827"/>
                </a:cubicBezTo>
                <a:cubicBezTo>
                  <a:pt x="4398673" y="4916980"/>
                  <a:pt x="4244063" y="5455449"/>
                  <a:pt x="4174121" y="5905826"/>
                </a:cubicBezTo>
                <a:cubicBezTo>
                  <a:pt x="4132078" y="6176908"/>
                  <a:pt x="4091972" y="6448378"/>
                  <a:pt x="4051091" y="6719654"/>
                </a:cubicBezTo>
                <a:cubicBezTo>
                  <a:pt x="4009242" y="6996959"/>
                  <a:pt x="3974949" y="7274847"/>
                  <a:pt x="3897644" y="7544762"/>
                </a:cubicBezTo>
                <a:cubicBezTo>
                  <a:pt x="3841263" y="7741559"/>
                  <a:pt x="3533206" y="7705194"/>
                  <a:pt x="3539019" y="7496146"/>
                </a:cubicBezTo>
                <a:cubicBezTo>
                  <a:pt x="3548318" y="7165947"/>
                  <a:pt x="3612836" y="6840027"/>
                  <a:pt x="3664566" y="6514301"/>
                </a:cubicBezTo>
                <a:cubicBezTo>
                  <a:pt x="3713584" y="6205688"/>
                  <a:pt x="3762602" y="5897269"/>
                  <a:pt x="3810264" y="5588461"/>
                </a:cubicBezTo>
                <a:cubicBezTo>
                  <a:pt x="3845526" y="5360356"/>
                  <a:pt x="3898225" y="5120194"/>
                  <a:pt x="3871294" y="4888005"/>
                </a:cubicBezTo>
                <a:cubicBezTo>
                  <a:pt x="3850176" y="4705404"/>
                  <a:pt x="3761827" y="4576863"/>
                  <a:pt x="3601792" y="4492077"/>
                </a:cubicBezTo>
                <a:cubicBezTo>
                  <a:pt x="3423933" y="4397763"/>
                  <a:pt x="3223405" y="4354008"/>
                  <a:pt x="3046127" y="4256777"/>
                </a:cubicBezTo>
                <a:cubicBezTo>
                  <a:pt x="2854123" y="4151572"/>
                  <a:pt x="2709007" y="3986084"/>
                  <a:pt x="2625115" y="3784231"/>
                </a:cubicBezTo>
                <a:cubicBezTo>
                  <a:pt x="2462755" y="3393166"/>
                  <a:pt x="2542191" y="2921397"/>
                  <a:pt x="2778950" y="2577781"/>
                </a:cubicBezTo>
                <a:cubicBezTo>
                  <a:pt x="3056976" y="2174075"/>
                  <a:pt x="3472951" y="1926912"/>
                  <a:pt x="3901131" y="1711253"/>
                </a:cubicBezTo>
                <a:cubicBezTo>
                  <a:pt x="3920651" y="1701409"/>
                  <a:pt x="3939611" y="1696112"/>
                  <a:pt x="3957571" y="1694576"/>
                </a:cubicBezTo>
                <a:close/>
                <a:moveTo>
                  <a:pt x="1420800" y="733974"/>
                </a:moveTo>
                <a:cubicBezTo>
                  <a:pt x="1471864" y="736463"/>
                  <a:pt x="1523349" y="743701"/>
                  <a:pt x="1574813" y="756049"/>
                </a:cubicBezTo>
                <a:lnTo>
                  <a:pt x="1574619" y="755854"/>
                </a:lnTo>
                <a:cubicBezTo>
                  <a:pt x="1969669" y="850753"/>
                  <a:pt x="2293420" y="1319020"/>
                  <a:pt x="2067899" y="1709891"/>
                </a:cubicBezTo>
                <a:cubicBezTo>
                  <a:pt x="1966375" y="1885686"/>
                  <a:pt x="1725935" y="1994974"/>
                  <a:pt x="1537226" y="1889186"/>
                </a:cubicBezTo>
                <a:cubicBezTo>
                  <a:pt x="1372541" y="1796816"/>
                  <a:pt x="1319261" y="1584463"/>
                  <a:pt x="1416909" y="1425197"/>
                </a:cubicBezTo>
                <a:cubicBezTo>
                  <a:pt x="1485689" y="1312992"/>
                  <a:pt x="1661224" y="1414113"/>
                  <a:pt x="1615500" y="1531569"/>
                </a:cubicBezTo>
                <a:cubicBezTo>
                  <a:pt x="1570163" y="1648246"/>
                  <a:pt x="1733879" y="1658748"/>
                  <a:pt x="1794328" y="1596325"/>
                </a:cubicBezTo>
                <a:cubicBezTo>
                  <a:pt x="1892558" y="1495009"/>
                  <a:pt x="1849352" y="1313575"/>
                  <a:pt x="1777085" y="1211287"/>
                </a:cubicBezTo>
                <a:cubicBezTo>
                  <a:pt x="1624993" y="996017"/>
                  <a:pt x="1334954" y="971903"/>
                  <a:pt x="1111758" y="1082747"/>
                </a:cubicBezTo>
                <a:cubicBezTo>
                  <a:pt x="895537" y="1190091"/>
                  <a:pt x="747320" y="1435115"/>
                  <a:pt x="751583" y="1677221"/>
                </a:cubicBezTo>
                <a:cubicBezTo>
                  <a:pt x="756039" y="1922829"/>
                  <a:pt x="915105" y="2169797"/>
                  <a:pt x="1142176" y="2265278"/>
                </a:cubicBezTo>
                <a:cubicBezTo>
                  <a:pt x="1377385" y="2364260"/>
                  <a:pt x="1618600" y="2304949"/>
                  <a:pt x="1827459" y="2173881"/>
                </a:cubicBezTo>
                <a:cubicBezTo>
                  <a:pt x="1984781" y="2075288"/>
                  <a:pt x="2138035" y="2263723"/>
                  <a:pt x="2008418" y="2397513"/>
                </a:cubicBezTo>
                <a:cubicBezTo>
                  <a:pt x="1676918" y="2739380"/>
                  <a:pt x="1075527" y="2671901"/>
                  <a:pt x="753326" y="2359204"/>
                </a:cubicBezTo>
                <a:cubicBezTo>
                  <a:pt x="459219" y="2073927"/>
                  <a:pt x="376101" y="1622772"/>
                  <a:pt x="562292" y="1255625"/>
                </a:cubicBezTo>
                <a:cubicBezTo>
                  <a:pt x="726565" y="931820"/>
                  <a:pt x="1063355" y="716552"/>
                  <a:pt x="1420800" y="733974"/>
                </a:cubicBezTo>
                <a:close/>
                <a:moveTo>
                  <a:pt x="3606231" y="318423"/>
                </a:moveTo>
                <a:cubicBezTo>
                  <a:pt x="3597942" y="318743"/>
                  <a:pt x="3587964" y="321034"/>
                  <a:pt x="3576024" y="325701"/>
                </a:cubicBezTo>
                <a:cubicBezTo>
                  <a:pt x="3465007" y="369066"/>
                  <a:pt x="3367746" y="485355"/>
                  <a:pt x="3289085" y="571308"/>
                </a:cubicBezTo>
                <a:cubicBezTo>
                  <a:pt x="2991877" y="895867"/>
                  <a:pt x="2813437" y="1314158"/>
                  <a:pt x="2763837" y="1748978"/>
                </a:cubicBezTo>
                <a:cubicBezTo>
                  <a:pt x="2823124" y="1689083"/>
                  <a:pt x="2887835" y="1633272"/>
                  <a:pt x="2941309" y="1575128"/>
                </a:cubicBezTo>
                <a:cubicBezTo>
                  <a:pt x="3048839" y="1458255"/>
                  <a:pt x="3148618" y="1334576"/>
                  <a:pt x="3238905" y="1203897"/>
                </a:cubicBezTo>
                <a:cubicBezTo>
                  <a:pt x="3392158" y="982209"/>
                  <a:pt x="3556262" y="725518"/>
                  <a:pt x="3625817" y="462214"/>
                </a:cubicBezTo>
                <a:cubicBezTo>
                  <a:pt x="3639549" y="410487"/>
                  <a:pt x="3664257" y="316179"/>
                  <a:pt x="3606231" y="318423"/>
                </a:cubicBezTo>
                <a:close/>
                <a:moveTo>
                  <a:pt x="3653356" y="1257"/>
                </a:moveTo>
                <a:cubicBezTo>
                  <a:pt x="3696850" y="5104"/>
                  <a:pt x="3740176" y="17963"/>
                  <a:pt x="3782171" y="42368"/>
                </a:cubicBezTo>
                <a:lnTo>
                  <a:pt x="3782558" y="42368"/>
                </a:lnTo>
                <a:cubicBezTo>
                  <a:pt x="3923412" y="124432"/>
                  <a:pt x="3966424" y="285058"/>
                  <a:pt x="3947631" y="438684"/>
                </a:cubicBezTo>
                <a:cubicBezTo>
                  <a:pt x="3927287" y="602811"/>
                  <a:pt x="3850757" y="754687"/>
                  <a:pt x="3780427" y="902285"/>
                </a:cubicBezTo>
                <a:cubicBezTo>
                  <a:pt x="3706028" y="1058439"/>
                  <a:pt x="3622136" y="1209731"/>
                  <a:pt x="3527200" y="1354412"/>
                </a:cubicBezTo>
                <a:cubicBezTo>
                  <a:pt x="3427614" y="1505899"/>
                  <a:pt x="3317372" y="1650968"/>
                  <a:pt x="3198605" y="1787676"/>
                </a:cubicBezTo>
                <a:cubicBezTo>
                  <a:pt x="3091270" y="1910966"/>
                  <a:pt x="2951191" y="2096873"/>
                  <a:pt x="2784762" y="2134209"/>
                </a:cubicBezTo>
                <a:cubicBezTo>
                  <a:pt x="2765387" y="2138488"/>
                  <a:pt x="2745238" y="2138099"/>
                  <a:pt x="2725669" y="2134209"/>
                </a:cubicBezTo>
                <a:cubicBezTo>
                  <a:pt x="2661733" y="2217829"/>
                  <a:pt x="2493754" y="2187881"/>
                  <a:pt x="2483098" y="2051757"/>
                </a:cubicBezTo>
                <a:cubicBezTo>
                  <a:pt x="2453067" y="1668664"/>
                  <a:pt x="2529791" y="1291795"/>
                  <a:pt x="2686920" y="942733"/>
                </a:cubicBezTo>
                <a:cubicBezTo>
                  <a:pt x="2823124" y="640148"/>
                  <a:pt x="3030045" y="350592"/>
                  <a:pt x="3288891" y="141544"/>
                </a:cubicBezTo>
                <a:cubicBezTo>
                  <a:pt x="3390899" y="59287"/>
                  <a:pt x="3522877" y="-10283"/>
                  <a:pt x="3653356" y="1257"/>
                </a:cubicBezTo>
                <a:close/>
              </a:path>
            </a:pathLst>
          </a:custGeom>
          <a:solidFill>
            <a:schemeClr val="accent5">
              <a:lumMod val="90000"/>
              <a:alpha val="54062"/>
            </a:schemeClr>
          </a:solidFill>
          <a:ln w="19352" cap="flat">
            <a:noFill/>
            <a:prstDash val="solid"/>
            <a:miter/>
          </a:ln>
        </p:spPr>
        <p:txBody>
          <a:bodyPr rtlCol="0" anchor="ctr"/>
          <a:lstStyle/>
          <a:p>
            <a:endParaRPr lang="es-SV">
              <a:latin typeface="Lato Light" panose="020F0302020204030203" pitchFamily="34" charset="0"/>
            </a:endParaRPr>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077685" y="2976329"/>
            <a:ext cx="11560629" cy="7763342"/>
          </a:xfrm>
        </p:spPr>
      </p:pic>
      <p:grpSp>
        <p:nvGrpSpPr>
          <p:cNvPr id="18" name="Gráfico 12">
            <a:extLst>
              <a:ext uri="{FF2B5EF4-FFF2-40B4-BE49-F238E27FC236}">
                <a16:creationId xmlns:a16="http://schemas.microsoft.com/office/drawing/2014/main" id="{3DFD5A9C-9EDD-8874-ED5D-F6CB9CB5352F}"/>
              </a:ext>
            </a:extLst>
          </p:cNvPr>
          <p:cNvGrpSpPr/>
          <p:nvPr/>
        </p:nvGrpSpPr>
        <p:grpSpPr>
          <a:xfrm>
            <a:off x="-200357" y="373143"/>
            <a:ext cx="5021164" cy="4168459"/>
            <a:chOff x="-200357" y="212729"/>
            <a:chExt cx="5021164" cy="4168459"/>
          </a:xfrm>
          <a:solidFill>
            <a:schemeClr val="accent5"/>
          </a:solidFill>
        </p:grpSpPr>
        <p:sp>
          <p:nvSpPr>
            <p:cNvPr id="19" name="Forma libre 18">
              <a:extLst>
                <a:ext uri="{FF2B5EF4-FFF2-40B4-BE49-F238E27FC236}">
                  <a16:creationId xmlns:a16="http://schemas.microsoft.com/office/drawing/2014/main" id="{9EE84809-1A26-7EF8-0DD5-2B99F020DA2F}"/>
                </a:ext>
              </a:extLst>
            </p:cNvPr>
            <p:cNvSpPr/>
            <p:nvPr/>
          </p:nvSpPr>
          <p:spPr>
            <a:xfrm>
              <a:off x="175751" y="2394873"/>
              <a:ext cx="4645055" cy="1986315"/>
            </a:xfrm>
            <a:custGeom>
              <a:avLst/>
              <a:gdLst>
                <a:gd name="connsiteX0" fmla="*/ 4334805 w 4645055"/>
                <a:gd name="connsiteY0" fmla="*/ 140019 h 1986315"/>
                <a:gd name="connsiteX1" fmla="*/ 3182655 w 4645055"/>
                <a:gd name="connsiteY1" fmla="*/ 3298 h 1986315"/>
                <a:gd name="connsiteX2" fmla="*/ 2036239 w 4645055"/>
                <a:gd name="connsiteY2" fmla="*/ 184721 h 1986315"/>
                <a:gd name="connsiteX3" fmla="*/ 101482 w 4645055"/>
                <a:gd name="connsiteY3" fmla="*/ 1379918 h 1986315"/>
                <a:gd name="connsiteX4" fmla="*/ 605498 w 4645055"/>
                <a:gd name="connsiteY4" fmla="*/ 1885497 h 1986315"/>
                <a:gd name="connsiteX5" fmla="*/ 2283556 w 4645055"/>
                <a:gd name="connsiteY5" fmla="*/ 990669 h 1986315"/>
                <a:gd name="connsiteX6" fmla="*/ 3207413 w 4645055"/>
                <a:gd name="connsiteY6" fmla="*/ 871985 h 1986315"/>
                <a:gd name="connsiteX7" fmla="*/ 4220658 w 4645055"/>
                <a:gd name="connsiteY7" fmla="*/ 984133 h 1986315"/>
                <a:gd name="connsiteX8" fmla="*/ 4641541 w 4645055"/>
                <a:gd name="connsiteY8" fmla="*/ 611353 h 1986315"/>
                <a:gd name="connsiteX9" fmla="*/ 4334544 w 4645055"/>
                <a:gd name="connsiteY9" fmla="*/ 139758 h 19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055" h="1986315">
                  <a:moveTo>
                    <a:pt x="4334805" y="140019"/>
                  </a:moveTo>
                  <a:cubicBezTo>
                    <a:pt x="3984547" y="4344"/>
                    <a:pt x="3555064" y="-8204"/>
                    <a:pt x="3182655" y="3298"/>
                  </a:cubicBezTo>
                  <a:cubicBezTo>
                    <a:pt x="2796954" y="15323"/>
                    <a:pt x="2406042" y="74142"/>
                    <a:pt x="2036239" y="184721"/>
                  </a:cubicBezTo>
                  <a:cubicBezTo>
                    <a:pt x="1296371" y="406402"/>
                    <a:pt x="626868" y="810814"/>
                    <a:pt x="101482" y="1379918"/>
                  </a:cubicBezTo>
                  <a:cubicBezTo>
                    <a:pt x="-210988" y="1718452"/>
                    <a:pt x="266968" y="2196844"/>
                    <a:pt x="605498" y="1885497"/>
                  </a:cubicBezTo>
                  <a:cubicBezTo>
                    <a:pt x="1082933" y="1446579"/>
                    <a:pt x="1667478" y="1145689"/>
                    <a:pt x="2283556" y="990669"/>
                  </a:cubicBezTo>
                  <a:cubicBezTo>
                    <a:pt x="2614007" y="907538"/>
                    <a:pt x="2865495" y="873031"/>
                    <a:pt x="3207413" y="871985"/>
                  </a:cubicBezTo>
                  <a:cubicBezTo>
                    <a:pt x="3586859" y="870678"/>
                    <a:pt x="3837303" y="940476"/>
                    <a:pt x="4220658" y="984133"/>
                  </a:cubicBezTo>
                  <a:cubicBezTo>
                    <a:pt x="4429406" y="1007922"/>
                    <a:pt x="4618868" y="802448"/>
                    <a:pt x="4641541" y="611353"/>
                  </a:cubicBezTo>
                  <a:cubicBezTo>
                    <a:pt x="4668384" y="386012"/>
                    <a:pt x="4539122" y="218967"/>
                    <a:pt x="4334544" y="139758"/>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20" name="Forma libre 19">
              <a:extLst>
                <a:ext uri="{FF2B5EF4-FFF2-40B4-BE49-F238E27FC236}">
                  <a16:creationId xmlns:a16="http://schemas.microsoft.com/office/drawing/2014/main" id="{2594BCD8-4EC9-3218-D8C2-2CBF8571F282}"/>
                </a:ext>
              </a:extLst>
            </p:cNvPr>
            <p:cNvSpPr/>
            <p:nvPr/>
          </p:nvSpPr>
          <p:spPr>
            <a:xfrm>
              <a:off x="-200357" y="597194"/>
              <a:ext cx="3099016" cy="2575068"/>
            </a:xfrm>
            <a:custGeom>
              <a:avLst/>
              <a:gdLst>
                <a:gd name="connsiteX0" fmla="*/ 3047190 w 3099016"/>
                <a:gd name="connsiteY0" fmla="*/ 185423 h 2575068"/>
                <a:gd name="connsiteX1" fmla="*/ 2523888 w 3099016"/>
                <a:gd name="connsiteY1" fmla="*/ 47656 h 2575068"/>
                <a:gd name="connsiteX2" fmla="*/ 1223973 w 3099016"/>
                <a:gd name="connsiteY2" fmla="*/ 942224 h 2575068"/>
                <a:gd name="connsiteX3" fmla="*/ 100751 w 3099016"/>
                <a:gd name="connsiteY3" fmla="*/ 1988936 h 2575068"/>
                <a:gd name="connsiteX4" fmla="*/ 589653 w 3099016"/>
                <a:gd name="connsiteY4" fmla="*/ 2479353 h 2575068"/>
                <a:gd name="connsiteX5" fmla="*/ 1701929 w 3099016"/>
                <a:gd name="connsiteY5" fmla="*/ 1563611 h 2575068"/>
                <a:gd name="connsiteX6" fmla="*/ 2910370 w 3099016"/>
                <a:gd name="connsiteY6" fmla="*/ 710609 h 2575068"/>
                <a:gd name="connsiteX7" fmla="*/ 3047711 w 3099016"/>
                <a:gd name="connsiteY7" fmla="*/ 185684 h 25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016" h="2575068">
                  <a:moveTo>
                    <a:pt x="3047190" y="185423"/>
                  </a:moveTo>
                  <a:cubicBezTo>
                    <a:pt x="2937474" y="-2536"/>
                    <a:pt x="2708920" y="-45931"/>
                    <a:pt x="2523888" y="47656"/>
                  </a:cubicBezTo>
                  <a:cubicBezTo>
                    <a:pt x="2053229" y="286330"/>
                    <a:pt x="1633910" y="611532"/>
                    <a:pt x="1223973" y="942224"/>
                  </a:cubicBezTo>
                  <a:cubicBezTo>
                    <a:pt x="824461" y="1264289"/>
                    <a:pt x="453876" y="1616156"/>
                    <a:pt x="100751" y="1988936"/>
                  </a:cubicBezTo>
                  <a:cubicBezTo>
                    <a:pt x="-207549" y="2314399"/>
                    <a:pt x="259722" y="2777107"/>
                    <a:pt x="589653" y="2479353"/>
                  </a:cubicBezTo>
                  <a:cubicBezTo>
                    <a:pt x="945904" y="2157811"/>
                    <a:pt x="1318314" y="1851692"/>
                    <a:pt x="1701929" y="1563611"/>
                  </a:cubicBezTo>
                  <a:cubicBezTo>
                    <a:pt x="2096490" y="1267165"/>
                    <a:pt x="2514246" y="1004702"/>
                    <a:pt x="2910370" y="710609"/>
                  </a:cubicBezTo>
                  <a:cubicBezTo>
                    <a:pt x="3076117" y="587482"/>
                    <a:pt x="3160033" y="378087"/>
                    <a:pt x="3047711" y="185684"/>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sp>
          <p:nvSpPr>
            <p:cNvPr id="21" name="Forma libre 20">
              <a:extLst>
                <a:ext uri="{FF2B5EF4-FFF2-40B4-BE49-F238E27FC236}">
                  <a16:creationId xmlns:a16="http://schemas.microsoft.com/office/drawing/2014/main" id="{BAD19D91-4A48-CD84-E6D7-44A015205626}"/>
                </a:ext>
              </a:extLst>
            </p:cNvPr>
            <p:cNvSpPr/>
            <p:nvPr/>
          </p:nvSpPr>
          <p:spPr>
            <a:xfrm>
              <a:off x="3562463" y="212729"/>
              <a:ext cx="786907" cy="816665"/>
            </a:xfrm>
            <a:custGeom>
              <a:avLst/>
              <a:gdLst>
                <a:gd name="connsiteX0" fmla="*/ 393258 w 786907"/>
                <a:gd name="connsiteY0" fmla="*/ 0 h 816665"/>
                <a:gd name="connsiteX1" fmla="*/ 393258 w 786907"/>
                <a:gd name="connsiteY1" fmla="*/ 816665 h 816665"/>
                <a:gd name="connsiteX2" fmla="*/ 393258 w 786907"/>
                <a:gd name="connsiteY2" fmla="*/ 0 h 816665"/>
              </a:gdLst>
              <a:ahLst/>
              <a:cxnLst>
                <a:cxn ang="0">
                  <a:pos x="connsiteX0" y="connsiteY0"/>
                </a:cxn>
                <a:cxn ang="0">
                  <a:pos x="connsiteX1" y="connsiteY1"/>
                </a:cxn>
                <a:cxn ang="0">
                  <a:pos x="connsiteX2" y="connsiteY2"/>
                </a:cxn>
              </a:cxnLst>
              <a:rect l="l" t="t" r="r" b="b"/>
              <a:pathLst>
                <a:path w="786907" h="816665">
                  <a:moveTo>
                    <a:pt x="393258" y="0"/>
                  </a:moveTo>
                  <a:cubicBezTo>
                    <a:pt x="-130565" y="0"/>
                    <a:pt x="-131607" y="816665"/>
                    <a:pt x="393258" y="816665"/>
                  </a:cubicBezTo>
                  <a:cubicBezTo>
                    <a:pt x="918124" y="816665"/>
                    <a:pt x="918124" y="0"/>
                    <a:pt x="393258" y="0"/>
                  </a:cubicBezTo>
                  <a:close/>
                </a:path>
              </a:pathLst>
            </a:custGeom>
            <a:grpFill/>
            <a:ln w="26058" cap="flat">
              <a:noFill/>
              <a:prstDash val="solid"/>
              <a:miter/>
            </a:ln>
          </p:spPr>
          <p:txBody>
            <a:bodyPr rtlCol="0" anchor="ctr"/>
            <a:lstStyle/>
            <a:p>
              <a:endParaRPr lang="es-SV">
                <a:latin typeface="Lato Light" panose="020F0302020204030203" pitchFamily="34" charset="0"/>
              </a:endParaRPr>
            </a:p>
          </p:txBody>
        </p:sp>
      </p:grpSp>
      <p:sp>
        <p:nvSpPr>
          <p:cNvPr id="4" name="CuadroTexto 3">
            <a:extLst>
              <a:ext uri="{FF2B5EF4-FFF2-40B4-BE49-F238E27FC236}">
                <a16:creationId xmlns:a16="http://schemas.microsoft.com/office/drawing/2014/main" id="{0CC9C3CC-66AD-6109-B0BD-6F29E9A0E12E}"/>
              </a:ext>
            </a:extLst>
          </p:cNvPr>
          <p:cNvSpPr txBox="1"/>
          <p:nvPr/>
        </p:nvSpPr>
        <p:spPr>
          <a:xfrm>
            <a:off x="13350240" y="5249575"/>
            <a:ext cx="9065731" cy="6012480"/>
          </a:xfrm>
          <a:prstGeom prst="rect">
            <a:avLst/>
          </a:prstGeom>
          <a:noFill/>
        </p:spPr>
        <p:txBody>
          <a:bodyPr wrap="square" rtlCol="0">
            <a:spAutoFit/>
          </a:bodyPr>
          <a:lstStyle/>
          <a:p>
            <a:pPr marL="457200" indent="-457200" algn="r" rtl="1">
              <a:lnSpc>
                <a:spcPct val="120000"/>
              </a:lnSpc>
              <a:buFontTx/>
              <a:buChar char="-"/>
            </a:pPr>
            <a:r>
              <a:rPr lang="ar-IQ" sz="4800" dirty="0" smtClean="0">
                <a:solidFill>
                  <a:schemeClr val="tx2"/>
                </a:solidFill>
                <a:latin typeface="Lato Light" panose="020F0302020204030203" pitchFamily="34" charset="0"/>
                <a:cs typeface="+mj-cs"/>
              </a:rPr>
              <a:t>ما هي البروتينات  ؟</a:t>
            </a:r>
          </a:p>
          <a:p>
            <a:pPr marL="457200" indent="-457200" algn="r" rtl="1">
              <a:lnSpc>
                <a:spcPct val="120000"/>
              </a:lnSpc>
              <a:buFontTx/>
              <a:buChar char="-"/>
            </a:pPr>
            <a:r>
              <a:rPr lang="ar-SA" dirty="0">
                <a:solidFill>
                  <a:schemeClr val="tx2"/>
                </a:solidFill>
              </a:rPr>
              <a:t>تتكون من الكربون والهيدروجين والأوكسجين والنيتروجين بنسبة 16% من وزنها والأحماض الأمينية، كذلك يحتوى معظمها على الكبريت والبعض الآخر على مجموعة من العناصر بنسب متفاوتة مثل (الفسفور، الحديد، الكالسيوم، الماغنسيوم، النحاس، الخارصين كذلك </a:t>
            </a:r>
            <a:r>
              <a:rPr lang="ar-SA" dirty="0" smtClean="0">
                <a:solidFill>
                  <a:schemeClr val="tx2"/>
                </a:solidFill>
              </a:rPr>
              <a:t>المنجنيز</a:t>
            </a:r>
            <a:r>
              <a:rPr lang="ar-IQ" dirty="0" smtClean="0">
                <a:solidFill>
                  <a:schemeClr val="tx2"/>
                </a:solidFill>
              </a:rPr>
              <a:t>.</a:t>
            </a:r>
          </a:p>
          <a:p>
            <a:pPr marL="457200" indent="-457200" algn="r" rtl="1">
              <a:lnSpc>
                <a:spcPct val="120000"/>
              </a:lnSpc>
              <a:buFontTx/>
              <a:buChar char="-"/>
            </a:pPr>
            <a:endParaRPr lang="ar-IQ" sz="4800" dirty="0" smtClean="0">
              <a:solidFill>
                <a:schemeClr val="tx2"/>
              </a:solidFill>
              <a:latin typeface="Lato Light" panose="020F0302020204030203" pitchFamily="34" charset="0"/>
              <a:cs typeface="+mj-cs"/>
            </a:endParaRPr>
          </a:p>
          <a:p>
            <a:pPr marL="457200" indent="-457200" algn="r" rtl="1">
              <a:lnSpc>
                <a:spcPct val="120000"/>
              </a:lnSpc>
              <a:buFontTx/>
              <a:buChar char="-"/>
            </a:pPr>
            <a:r>
              <a:rPr lang="ar-IQ" sz="4800" dirty="0" smtClean="0">
                <a:solidFill>
                  <a:schemeClr val="tx2"/>
                </a:solidFill>
                <a:latin typeface="Lato Light" panose="020F0302020204030203" pitchFamily="34" charset="0"/>
                <a:cs typeface="+mj-cs"/>
              </a:rPr>
              <a:t>ما هي الوظائف الرئيسية للبروتينات  ؟</a:t>
            </a:r>
            <a:endParaRPr lang="en-US" sz="4800" dirty="0">
              <a:solidFill>
                <a:schemeClr val="tx2"/>
              </a:solidFill>
              <a:latin typeface="Lato Light" panose="020F0302020204030203" pitchFamily="34" charset="0"/>
              <a:cs typeface="+mj-cs"/>
            </a:endParaRPr>
          </a:p>
        </p:txBody>
      </p:sp>
      <p:sp>
        <p:nvSpPr>
          <p:cNvPr id="5" name="CuadroTexto 4">
            <a:extLst>
              <a:ext uri="{FF2B5EF4-FFF2-40B4-BE49-F238E27FC236}">
                <a16:creationId xmlns:a16="http://schemas.microsoft.com/office/drawing/2014/main" id="{0367C9CC-BEDD-706A-4AA9-436C4034C5A0}"/>
              </a:ext>
            </a:extLst>
          </p:cNvPr>
          <p:cNvSpPr txBox="1"/>
          <p:nvPr/>
        </p:nvSpPr>
        <p:spPr>
          <a:xfrm>
            <a:off x="14735011" y="3292154"/>
            <a:ext cx="7680960" cy="1446550"/>
          </a:xfrm>
          <a:prstGeom prst="rect">
            <a:avLst/>
          </a:prstGeom>
          <a:noFill/>
        </p:spPr>
        <p:txBody>
          <a:bodyPr wrap="square" rtlCol="0" anchor="b">
            <a:spAutoFit/>
          </a:bodyPr>
          <a:lstStyle/>
          <a:p>
            <a:pPr algn="r"/>
            <a:r>
              <a:rPr lang="ar-IQ" sz="8800" dirty="0" smtClean="0">
                <a:solidFill>
                  <a:schemeClr val="bg1"/>
                </a:solidFill>
                <a:latin typeface="Titan One" panose="02000000000000000000" pitchFamily="2" charset="0"/>
              </a:rPr>
              <a:t>البروتينات و وظائفها</a:t>
            </a:r>
          </a:p>
        </p:txBody>
      </p:sp>
    </p:spTree>
    <p:extLst>
      <p:ext uri="{BB962C8B-B14F-4D97-AF65-F5344CB8AC3E}">
        <p14:creationId xmlns:p14="http://schemas.microsoft.com/office/powerpoint/2010/main" val="17923348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0146 Olive Presentation Template">
      <a:dk1>
        <a:srgbClr val="68686E"/>
      </a:dk1>
      <a:lt1>
        <a:srgbClr val="FFFFFF"/>
      </a:lt1>
      <a:dk2>
        <a:srgbClr val="281303"/>
      </a:dk2>
      <a:lt2>
        <a:srgbClr val="FFFFFF"/>
      </a:lt2>
      <a:accent1>
        <a:srgbClr val="5EBC97"/>
      </a:accent1>
      <a:accent2>
        <a:srgbClr val="A8D5A2"/>
      </a:accent2>
      <a:accent3>
        <a:srgbClr val="E7918A"/>
      </a:accent3>
      <a:accent4>
        <a:srgbClr val="DC8339"/>
      </a:accent4>
      <a:accent5>
        <a:srgbClr val="D4D89A"/>
      </a:accent5>
      <a:accent6>
        <a:srgbClr val="C8C8C8"/>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89271</TotalTime>
  <Words>1599</Words>
  <Application>Microsoft Office PowerPoint</Application>
  <PresentationFormat>Custom</PresentationFormat>
  <Paragraphs>110</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Andalus</vt:lpstr>
      <vt:lpstr>Arial</vt:lpstr>
      <vt:lpstr>Arimo</vt:lpstr>
      <vt:lpstr>Calibri</vt:lpstr>
      <vt:lpstr>Heebo Light</vt:lpstr>
      <vt:lpstr>Heebo Medium</vt:lpstr>
      <vt:lpstr>Lato Light</vt:lpstr>
      <vt:lpstr>Open Sans</vt:lpstr>
      <vt:lpstr>Open Sans Light</vt:lpstr>
      <vt:lpstr>Times New Roman</vt:lpstr>
      <vt:lpstr>Titan One</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Isabella Moncada</dc:creator>
  <cp:keywords/>
  <dc:description/>
  <cp:lastModifiedBy>DR.Ahmed Saker</cp:lastModifiedBy>
  <cp:revision>10036</cp:revision>
  <cp:lastPrinted>2019-09-18T23:04:43Z</cp:lastPrinted>
  <dcterms:created xsi:type="dcterms:W3CDTF">2014-11-12T21:47:38Z</dcterms:created>
  <dcterms:modified xsi:type="dcterms:W3CDTF">2024-05-06T07:02:38Z</dcterms:modified>
  <cp:category/>
</cp:coreProperties>
</file>