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7"/>
  </p:notesMasterIdLst>
  <p:sldIdLst>
    <p:sldId id="257" r:id="rId2"/>
    <p:sldId id="435" r:id="rId3"/>
    <p:sldId id="436" r:id="rId4"/>
    <p:sldId id="437" r:id="rId5"/>
    <p:sldId id="438" r:id="rId6"/>
    <p:sldId id="439" r:id="rId7"/>
    <p:sldId id="494" r:id="rId8"/>
    <p:sldId id="504" r:id="rId9"/>
    <p:sldId id="505" r:id="rId10"/>
    <p:sldId id="506" r:id="rId11"/>
    <p:sldId id="507" r:id="rId12"/>
    <p:sldId id="508" r:id="rId13"/>
    <p:sldId id="509" r:id="rId14"/>
    <p:sldId id="519" r:id="rId15"/>
    <p:sldId id="340" r:id="rId16"/>
  </p:sldIdLst>
  <p:sldSz cx="10058400" cy="7315200"/>
  <p:notesSz cx="6858000" cy="9144000"/>
  <p:defaultTextStyle>
    <a:defPPr>
      <a:defRPr lang="en-US"/>
    </a:defPPr>
    <a:lvl1pPr marL="0" algn="l" defTabSz="914335" rtl="0" eaLnBrk="1" latinLnBrk="0" hangingPunct="1">
      <a:defRPr sz="1800" kern="1200">
        <a:solidFill>
          <a:schemeClr val="tx1"/>
        </a:solidFill>
        <a:latin typeface="+mn-lt"/>
        <a:ea typeface="+mn-ea"/>
        <a:cs typeface="+mn-cs"/>
      </a:defRPr>
    </a:lvl1pPr>
    <a:lvl2pPr marL="457168" algn="l" defTabSz="914335" rtl="0" eaLnBrk="1" latinLnBrk="0" hangingPunct="1">
      <a:defRPr sz="1800" kern="1200">
        <a:solidFill>
          <a:schemeClr val="tx1"/>
        </a:solidFill>
        <a:latin typeface="+mn-lt"/>
        <a:ea typeface="+mn-ea"/>
        <a:cs typeface="+mn-cs"/>
      </a:defRPr>
    </a:lvl2pPr>
    <a:lvl3pPr marL="914335" algn="l" defTabSz="914335" rtl="0" eaLnBrk="1" latinLnBrk="0" hangingPunct="1">
      <a:defRPr sz="1800" kern="1200">
        <a:solidFill>
          <a:schemeClr val="tx1"/>
        </a:solidFill>
        <a:latin typeface="+mn-lt"/>
        <a:ea typeface="+mn-ea"/>
        <a:cs typeface="+mn-cs"/>
      </a:defRPr>
    </a:lvl3pPr>
    <a:lvl4pPr marL="1371504" algn="l" defTabSz="914335" rtl="0" eaLnBrk="1" latinLnBrk="0" hangingPunct="1">
      <a:defRPr sz="1800" kern="1200">
        <a:solidFill>
          <a:schemeClr val="tx1"/>
        </a:solidFill>
        <a:latin typeface="+mn-lt"/>
        <a:ea typeface="+mn-ea"/>
        <a:cs typeface="+mn-cs"/>
      </a:defRPr>
    </a:lvl4pPr>
    <a:lvl5pPr marL="1828672" algn="l" defTabSz="914335" rtl="0" eaLnBrk="1" latinLnBrk="0" hangingPunct="1">
      <a:defRPr sz="1800" kern="1200">
        <a:solidFill>
          <a:schemeClr val="tx1"/>
        </a:solidFill>
        <a:latin typeface="+mn-lt"/>
        <a:ea typeface="+mn-ea"/>
        <a:cs typeface="+mn-cs"/>
      </a:defRPr>
    </a:lvl5pPr>
    <a:lvl6pPr marL="2285839" algn="l" defTabSz="914335" rtl="0" eaLnBrk="1" latinLnBrk="0" hangingPunct="1">
      <a:defRPr sz="1800" kern="1200">
        <a:solidFill>
          <a:schemeClr val="tx1"/>
        </a:solidFill>
        <a:latin typeface="+mn-lt"/>
        <a:ea typeface="+mn-ea"/>
        <a:cs typeface="+mn-cs"/>
      </a:defRPr>
    </a:lvl6pPr>
    <a:lvl7pPr marL="2743007" algn="l" defTabSz="914335" rtl="0" eaLnBrk="1" latinLnBrk="0" hangingPunct="1">
      <a:defRPr sz="1800" kern="1200">
        <a:solidFill>
          <a:schemeClr val="tx1"/>
        </a:solidFill>
        <a:latin typeface="+mn-lt"/>
        <a:ea typeface="+mn-ea"/>
        <a:cs typeface="+mn-cs"/>
      </a:defRPr>
    </a:lvl7pPr>
    <a:lvl8pPr marL="3200175" algn="l" defTabSz="914335" rtl="0" eaLnBrk="1" latinLnBrk="0" hangingPunct="1">
      <a:defRPr sz="1800" kern="1200">
        <a:solidFill>
          <a:schemeClr val="tx1"/>
        </a:solidFill>
        <a:latin typeface="+mn-lt"/>
        <a:ea typeface="+mn-ea"/>
        <a:cs typeface="+mn-cs"/>
      </a:defRPr>
    </a:lvl8pPr>
    <a:lvl9pPr marL="3657343" algn="l" defTabSz="914335"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04">
          <p15:clr>
            <a:srgbClr val="A4A3A4"/>
          </p15:clr>
        </p15:guide>
        <p15:guide id="2" pos="316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Prof Al-Jeboori" initials="MJ"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441" autoAdjust="0"/>
    <p:restoredTop sz="96448" autoAdjust="0"/>
  </p:normalViewPr>
  <p:slideViewPr>
    <p:cSldViewPr>
      <p:cViewPr varScale="1">
        <p:scale>
          <a:sx n="66" d="100"/>
          <a:sy n="66" d="100"/>
        </p:scale>
        <p:origin x="1320" y="66"/>
      </p:cViewPr>
      <p:guideLst>
        <p:guide orient="horz" pos="2304"/>
        <p:guide pos="3168"/>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2019B29-A4F7-4A8A-9687-CF3BDC805DCB}" type="datetimeFigureOut">
              <a:rPr lang="en-US" smtClean="0"/>
              <a:pPr/>
              <a:t>2/19/2022</a:t>
            </a:fld>
            <a:endParaRPr lang="en-US"/>
          </a:p>
        </p:txBody>
      </p:sp>
      <p:sp>
        <p:nvSpPr>
          <p:cNvPr id="4" name="Slide Image Placeholder 3"/>
          <p:cNvSpPr>
            <a:spLocks noGrp="1" noRot="1" noChangeAspect="1"/>
          </p:cNvSpPr>
          <p:nvPr>
            <p:ph type="sldImg" idx="2"/>
          </p:nvPr>
        </p:nvSpPr>
        <p:spPr>
          <a:xfrm>
            <a:off x="1071563" y="685800"/>
            <a:ext cx="471487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0745357-3D78-487E-A8C0-F3F92D37DDC8}" type="slidenum">
              <a:rPr lang="en-US" smtClean="0"/>
              <a:pPr/>
              <a:t>‹#›</a:t>
            </a:fld>
            <a:endParaRPr lang="en-US"/>
          </a:p>
        </p:txBody>
      </p:sp>
    </p:spTree>
    <p:extLst>
      <p:ext uri="{BB962C8B-B14F-4D97-AF65-F5344CB8AC3E}">
        <p14:creationId xmlns:p14="http://schemas.microsoft.com/office/powerpoint/2010/main" val="1421580157"/>
      </p:ext>
    </p:extLst>
  </p:cSld>
  <p:clrMap bg1="lt1" tx1="dk1" bg2="lt2" tx2="dk2" accent1="accent1" accent2="accent2" accent3="accent3" accent4="accent4" accent5="accent5" accent6="accent6" hlink="hlink" folHlink="folHlink"/>
  <p:notesStyle>
    <a:lvl1pPr marL="0" algn="l" defTabSz="914335" rtl="0" eaLnBrk="1" latinLnBrk="0" hangingPunct="1">
      <a:defRPr sz="1200" kern="1200">
        <a:solidFill>
          <a:schemeClr val="tx1"/>
        </a:solidFill>
        <a:latin typeface="+mn-lt"/>
        <a:ea typeface="+mn-ea"/>
        <a:cs typeface="+mn-cs"/>
      </a:defRPr>
    </a:lvl1pPr>
    <a:lvl2pPr marL="457168" algn="l" defTabSz="914335" rtl="0" eaLnBrk="1" latinLnBrk="0" hangingPunct="1">
      <a:defRPr sz="1200" kern="1200">
        <a:solidFill>
          <a:schemeClr val="tx1"/>
        </a:solidFill>
        <a:latin typeface="+mn-lt"/>
        <a:ea typeface="+mn-ea"/>
        <a:cs typeface="+mn-cs"/>
      </a:defRPr>
    </a:lvl2pPr>
    <a:lvl3pPr marL="914335" algn="l" defTabSz="914335" rtl="0" eaLnBrk="1" latinLnBrk="0" hangingPunct="1">
      <a:defRPr sz="1200" kern="1200">
        <a:solidFill>
          <a:schemeClr val="tx1"/>
        </a:solidFill>
        <a:latin typeface="+mn-lt"/>
        <a:ea typeface="+mn-ea"/>
        <a:cs typeface="+mn-cs"/>
      </a:defRPr>
    </a:lvl3pPr>
    <a:lvl4pPr marL="1371504" algn="l" defTabSz="914335" rtl="0" eaLnBrk="1" latinLnBrk="0" hangingPunct="1">
      <a:defRPr sz="1200" kern="1200">
        <a:solidFill>
          <a:schemeClr val="tx1"/>
        </a:solidFill>
        <a:latin typeface="+mn-lt"/>
        <a:ea typeface="+mn-ea"/>
        <a:cs typeface="+mn-cs"/>
      </a:defRPr>
    </a:lvl4pPr>
    <a:lvl5pPr marL="1828672" algn="l" defTabSz="914335" rtl="0" eaLnBrk="1" latinLnBrk="0" hangingPunct="1">
      <a:defRPr sz="1200" kern="1200">
        <a:solidFill>
          <a:schemeClr val="tx1"/>
        </a:solidFill>
        <a:latin typeface="+mn-lt"/>
        <a:ea typeface="+mn-ea"/>
        <a:cs typeface="+mn-cs"/>
      </a:defRPr>
    </a:lvl5pPr>
    <a:lvl6pPr marL="2285839" algn="l" defTabSz="914335" rtl="0" eaLnBrk="1" latinLnBrk="0" hangingPunct="1">
      <a:defRPr sz="1200" kern="1200">
        <a:solidFill>
          <a:schemeClr val="tx1"/>
        </a:solidFill>
        <a:latin typeface="+mn-lt"/>
        <a:ea typeface="+mn-ea"/>
        <a:cs typeface="+mn-cs"/>
      </a:defRPr>
    </a:lvl6pPr>
    <a:lvl7pPr marL="2743007" algn="l" defTabSz="914335" rtl="0" eaLnBrk="1" latinLnBrk="0" hangingPunct="1">
      <a:defRPr sz="1200" kern="1200">
        <a:solidFill>
          <a:schemeClr val="tx1"/>
        </a:solidFill>
        <a:latin typeface="+mn-lt"/>
        <a:ea typeface="+mn-ea"/>
        <a:cs typeface="+mn-cs"/>
      </a:defRPr>
    </a:lvl7pPr>
    <a:lvl8pPr marL="3200175" algn="l" defTabSz="914335" rtl="0" eaLnBrk="1" latinLnBrk="0" hangingPunct="1">
      <a:defRPr sz="1200" kern="1200">
        <a:solidFill>
          <a:schemeClr val="tx1"/>
        </a:solidFill>
        <a:latin typeface="+mn-lt"/>
        <a:ea typeface="+mn-ea"/>
        <a:cs typeface="+mn-cs"/>
      </a:defRPr>
    </a:lvl8pPr>
    <a:lvl9pPr marL="3657343" algn="l" defTabSz="914335"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0745357-3D78-487E-A8C0-F3F92D37DDC8}" type="slidenum">
              <a:rPr lang="en-US" smtClean="0"/>
              <a:pPr/>
              <a:t>9</a:t>
            </a:fld>
            <a:endParaRPr lang="en-US"/>
          </a:p>
        </p:txBody>
      </p:sp>
    </p:spTree>
    <p:extLst>
      <p:ext uri="{BB962C8B-B14F-4D97-AF65-F5344CB8AC3E}">
        <p14:creationId xmlns:p14="http://schemas.microsoft.com/office/powerpoint/2010/main" val="12723711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975090"/>
            <a:ext cx="10066198"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99276" tIns="49638" rIns="99276" bIns="49638" anchor="ctr"/>
          <a:lstStyle>
            <a:extLst/>
          </a:lstStyle>
          <a:p>
            <a:pPr algn="ctr" eaLnBrk="1" latinLnBrk="0" hangingPunct="1"/>
            <a:endParaRPr kumimoji="0" lang="en-US"/>
          </a:p>
        </p:txBody>
      </p:sp>
      <p:sp>
        <p:nvSpPr>
          <p:cNvPr id="9" name="Title 8"/>
          <p:cNvSpPr>
            <a:spLocks noGrp="1"/>
          </p:cNvSpPr>
          <p:nvPr>
            <p:ph type="ctrTitle"/>
          </p:nvPr>
        </p:nvSpPr>
        <p:spPr>
          <a:xfrm>
            <a:off x="754380" y="1869442"/>
            <a:ext cx="8549640" cy="1951745"/>
          </a:xfrm>
        </p:spPr>
        <p:txBody>
          <a:bodyPr vert="horz" anchor="b">
            <a:normAutofit/>
            <a:scene3d>
              <a:camera prst="orthographicFront"/>
              <a:lightRig rig="soft" dir="t"/>
            </a:scene3d>
            <a:sp3d prstMaterial="softEdge">
              <a:bevelT w="25400" h="25400"/>
            </a:sp3d>
          </a:bodyPr>
          <a:lstStyle>
            <a:lvl1pPr algn="r">
              <a:defRPr sz="52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754380" y="3852381"/>
            <a:ext cx="8549640" cy="1279684"/>
          </a:xfrm>
        </p:spPr>
        <p:txBody>
          <a:bodyPr lIns="49638" rIns="49638"/>
          <a:lstStyle>
            <a:lvl1pPr marL="0" marR="69493" indent="0" algn="r">
              <a:buNone/>
              <a:defRPr>
                <a:solidFill>
                  <a:schemeClr val="tx2"/>
                </a:solidFill>
              </a:defRPr>
            </a:lvl1pPr>
            <a:lvl2pPr marL="496382" indent="0" algn="ctr">
              <a:buNone/>
            </a:lvl2pPr>
            <a:lvl3pPr marL="992764" indent="0" algn="ctr">
              <a:buNone/>
            </a:lvl3pPr>
            <a:lvl4pPr marL="1489146" indent="0" algn="ctr">
              <a:buNone/>
            </a:lvl4pPr>
            <a:lvl5pPr marL="1985528" indent="0" algn="ctr">
              <a:buNone/>
            </a:lvl5pPr>
            <a:lvl6pPr marL="2481910" indent="0" algn="ctr">
              <a:buNone/>
            </a:lvl6pPr>
            <a:lvl7pPr marL="2978292" indent="0" algn="ctr">
              <a:buNone/>
            </a:lvl7pPr>
            <a:lvl8pPr marL="3474674" indent="0" algn="ctr">
              <a:buNone/>
            </a:lvl8pPr>
            <a:lvl9pPr marL="3971056" indent="0" algn="ctr">
              <a:buNone/>
            </a:lvl9pPr>
            <a:extLst/>
          </a:lstStyle>
          <a:p>
            <a:r>
              <a:rPr kumimoji="0" lang="en-US" smtClean="0"/>
              <a:t>Click to edit Master subtitle style</a:t>
            </a:r>
            <a:endParaRPr kumimoji="0" lang="en-US"/>
          </a:p>
        </p:txBody>
      </p:sp>
      <p:grpSp>
        <p:nvGrpSpPr>
          <p:cNvPr id="2" name="Group 1"/>
          <p:cNvGrpSpPr/>
          <p:nvPr/>
        </p:nvGrpSpPr>
        <p:grpSpPr>
          <a:xfrm>
            <a:off x="-4141" y="5283200"/>
            <a:ext cx="10062542" cy="2039561"/>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30968C5C-0D80-4EC0-BD1C-E7A55BF8645D}" type="datetimeFigureOut">
              <a:rPr lang="en-US" smtClean="0"/>
              <a:pPr/>
              <a:t>2/19/2022</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26075E57-9E91-45D5-9A7F-7CF21FC2536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2920" y="1580085"/>
            <a:ext cx="9052560" cy="4678476"/>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0968C5C-0D80-4EC0-BD1C-E7A55BF8645D}" type="datetimeFigureOut">
              <a:rPr lang="en-US" smtClean="0"/>
              <a:pPr/>
              <a:t>2/19/2022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6075E57-9E91-45D5-9A7F-7CF21FC2536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528414" y="292950"/>
            <a:ext cx="1955217" cy="5965612"/>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2920" y="292950"/>
            <a:ext cx="6957060" cy="596561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0968C5C-0D80-4EC0-BD1C-E7A55BF8645D}" type="datetimeFigureOut">
              <a:rPr lang="en-US" smtClean="0"/>
              <a:pPr/>
              <a:t>2/19/2022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6075E57-9E91-45D5-9A7F-7CF21FC2536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0968C5C-0D80-4EC0-BD1C-E7A55BF8645D}" type="datetimeFigureOut">
              <a:rPr lang="en-US" smtClean="0"/>
              <a:pPr/>
              <a:t>2/19/2022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6075E57-9E91-45D5-9A7F-7CF21FC25361}"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94614" y="1130359"/>
            <a:ext cx="8549640" cy="1950720"/>
          </a:xfrm>
        </p:spPr>
        <p:txBody>
          <a:bodyPr vert="horz" anchor="b">
            <a:normAutofit/>
            <a:scene3d>
              <a:camera prst="orthographicFront"/>
              <a:lightRig rig="soft" dir="t"/>
            </a:scene3d>
            <a:sp3d prstMaterial="softEdge">
              <a:bevelT w="25400" h="25400"/>
            </a:sp3d>
          </a:bodyPr>
          <a:lstStyle>
            <a:lvl1pPr algn="r">
              <a:buNone/>
              <a:defRPr sz="52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314984" y="3127159"/>
            <a:ext cx="5029200" cy="1551881"/>
          </a:xfrm>
        </p:spPr>
        <p:txBody>
          <a:bodyPr lIns="99276" rIns="99276" anchor="t"/>
          <a:lstStyle>
            <a:lvl1pPr marL="0" indent="0" algn="l">
              <a:buNone/>
              <a:defRPr sz="2500">
                <a:solidFill>
                  <a:schemeClr val="tx1"/>
                </a:solidFill>
              </a:defRPr>
            </a:lvl1pPr>
            <a:lvl2pPr>
              <a:buNone/>
              <a:defRPr sz="2000">
                <a:solidFill>
                  <a:schemeClr val="tx1">
                    <a:tint val="75000"/>
                  </a:schemeClr>
                </a:solidFill>
              </a:defRPr>
            </a:lvl2pPr>
            <a:lvl3pPr>
              <a:buNone/>
              <a:defRPr sz="1700">
                <a:solidFill>
                  <a:schemeClr val="tx1">
                    <a:tint val="75000"/>
                  </a:schemeClr>
                </a:solidFill>
              </a:defRPr>
            </a:lvl3pPr>
            <a:lvl4pPr>
              <a:buNone/>
              <a:defRPr sz="1500">
                <a:solidFill>
                  <a:schemeClr val="tx1">
                    <a:tint val="75000"/>
                  </a:schemeClr>
                </a:solidFill>
              </a:defRPr>
            </a:lvl4pPr>
            <a:lvl5pPr>
              <a:buNone/>
              <a:defRPr sz="15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30968C5C-0D80-4EC0-BD1C-E7A55BF8645D}" type="datetimeFigureOut">
              <a:rPr lang="en-US" smtClean="0"/>
              <a:pPr/>
              <a:t>2/19/2022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6075E57-9E91-45D5-9A7F-7CF21FC25361}" type="slidenum">
              <a:rPr lang="en-US" smtClean="0"/>
              <a:pPr/>
              <a:t>‹#›</a:t>
            </a:fld>
            <a:endParaRPr lang="en-US"/>
          </a:p>
        </p:txBody>
      </p:sp>
      <p:sp>
        <p:nvSpPr>
          <p:cNvPr id="7" name="Chevron 6"/>
          <p:cNvSpPr/>
          <p:nvPr/>
        </p:nvSpPr>
        <p:spPr>
          <a:xfrm>
            <a:off x="4000348" y="3205837"/>
            <a:ext cx="201168" cy="24384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lIns="99276" tIns="49638" rIns="99276" bIns="49638" anchor="ctr"/>
          <a:lstStyle>
            <a:extLst/>
          </a:lstStyle>
          <a:p>
            <a:pPr algn="l" eaLnBrk="1" latinLnBrk="0" hangingPunct="1"/>
            <a:endParaRPr kumimoji="0" lang="en-US"/>
          </a:p>
        </p:txBody>
      </p:sp>
      <p:sp>
        <p:nvSpPr>
          <p:cNvPr id="8" name="Chevron 7"/>
          <p:cNvSpPr/>
          <p:nvPr/>
        </p:nvSpPr>
        <p:spPr>
          <a:xfrm>
            <a:off x="3795290" y="3205837"/>
            <a:ext cx="201168" cy="24384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lIns="99276" tIns="49638" rIns="99276" bIns="49638"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502920" y="1580084"/>
            <a:ext cx="4442460" cy="4827694"/>
          </a:xfrm>
        </p:spPr>
        <p:txBody>
          <a:bodyPr/>
          <a:lstStyle>
            <a:lvl1pPr>
              <a:defRPr sz="3000"/>
            </a:lvl1pPr>
            <a:lvl2pPr>
              <a:defRPr sz="2600"/>
            </a:lvl2pPr>
            <a:lvl3pPr>
              <a:defRPr sz="22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113020" y="1580084"/>
            <a:ext cx="4442460" cy="4827694"/>
          </a:xfrm>
        </p:spPr>
        <p:txBody>
          <a:bodyPr/>
          <a:lstStyle>
            <a:lvl1pPr>
              <a:defRPr sz="3000"/>
            </a:lvl1pPr>
            <a:lvl2pPr>
              <a:defRPr sz="2600"/>
            </a:lvl2pPr>
            <a:lvl3pPr>
              <a:defRPr sz="22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30968C5C-0D80-4EC0-BD1C-E7A55BF8645D}" type="datetimeFigureOut">
              <a:rPr lang="en-US" smtClean="0"/>
              <a:pPr/>
              <a:t>2/19/2022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6075E57-9E91-45D5-9A7F-7CF21FC25361}"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02920" y="291253"/>
            <a:ext cx="9052560" cy="12192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502920" y="5770880"/>
            <a:ext cx="4444207" cy="812800"/>
          </a:xfrm>
          <a:solidFill>
            <a:schemeClr val="accent1"/>
          </a:solidFill>
          <a:ln w="9652">
            <a:solidFill>
              <a:schemeClr val="accent1"/>
            </a:solidFill>
            <a:miter lim="800000"/>
          </a:ln>
        </p:spPr>
        <p:txBody>
          <a:bodyPr lIns="198553" anchor="ctr"/>
          <a:lstStyle>
            <a:lvl1pPr marL="0" indent="0">
              <a:buNone/>
              <a:defRPr sz="2600" b="0">
                <a:solidFill>
                  <a:schemeClr val="bg1"/>
                </a:solidFill>
              </a:defRPr>
            </a:lvl1pPr>
            <a:lvl2pPr>
              <a:buNone/>
              <a:defRPr sz="2200" b="1"/>
            </a:lvl2pPr>
            <a:lvl3pPr>
              <a:buNone/>
              <a:defRPr sz="2000" b="1"/>
            </a:lvl3pPr>
            <a:lvl4pPr>
              <a:buNone/>
              <a:defRPr sz="1700" b="1"/>
            </a:lvl4pPr>
            <a:lvl5pPr>
              <a:buNone/>
              <a:defRPr sz="17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5109529" y="5770880"/>
            <a:ext cx="4445953" cy="812800"/>
          </a:xfrm>
          <a:solidFill>
            <a:schemeClr val="accent1"/>
          </a:solidFill>
          <a:ln w="9652">
            <a:solidFill>
              <a:schemeClr val="accent1"/>
            </a:solidFill>
            <a:miter lim="800000"/>
          </a:ln>
        </p:spPr>
        <p:txBody>
          <a:bodyPr lIns="198553" anchor="ctr"/>
          <a:lstStyle>
            <a:lvl1pPr marL="0" indent="0">
              <a:buNone/>
              <a:defRPr sz="2600" b="0">
                <a:solidFill>
                  <a:schemeClr val="bg1"/>
                </a:solidFill>
              </a:defRPr>
            </a:lvl1pPr>
            <a:lvl2pPr>
              <a:buNone/>
              <a:defRPr sz="2200" b="1"/>
            </a:lvl2pPr>
            <a:lvl3pPr>
              <a:buNone/>
              <a:defRPr sz="2000" b="1"/>
            </a:lvl3pPr>
            <a:lvl4pPr>
              <a:buNone/>
              <a:defRPr sz="1700" b="1"/>
            </a:lvl4pPr>
            <a:lvl5pPr>
              <a:buNone/>
              <a:defRPr sz="17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502920" y="1540581"/>
            <a:ext cx="4444207" cy="4204547"/>
          </a:xfrm>
          <a:ln>
            <a:noFill/>
            <a:prstDash val="sysDash"/>
            <a:miter lim="800000"/>
          </a:ln>
        </p:spPr>
        <p:txBody>
          <a:bodyPr/>
          <a:lstStyle>
            <a:lvl1pPr>
              <a:defRPr sz="2600"/>
            </a:lvl1pPr>
            <a:lvl2pPr>
              <a:defRPr sz="2200"/>
            </a:lvl2pPr>
            <a:lvl3pPr>
              <a:defRPr sz="2000"/>
            </a:lvl3pPr>
            <a:lvl4pPr>
              <a:defRPr sz="1700"/>
            </a:lvl4pPr>
            <a:lvl5pPr>
              <a:defRPr sz="17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5109528" y="1540581"/>
            <a:ext cx="4445953" cy="4204547"/>
          </a:xfrm>
          <a:ln>
            <a:noFill/>
            <a:prstDash val="sysDash"/>
            <a:miter lim="800000"/>
          </a:ln>
        </p:spPr>
        <p:txBody>
          <a:bodyPr/>
          <a:lstStyle>
            <a:lvl1pPr>
              <a:spcBef>
                <a:spcPts val="0"/>
              </a:spcBef>
              <a:defRPr sz="2600"/>
            </a:lvl1pPr>
            <a:lvl2pPr>
              <a:defRPr sz="2200"/>
            </a:lvl2pPr>
            <a:lvl3pPr>
              <a:defRPr sz="2000"/>
            </a:lvl3pPr>
            <a:lvl4pPr>
              <a:defRPr sz="1700"/>
            </a:lvl4pPr>
            <a:lvl5pPr>
              <a:defRPr sz="17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30968C5C-0D80-4EC0-BD1C-E7A55BF8645D}" type="datetimeFigureOut">
              <a:rPr lang="en-US" smtClean="0"/>
              <a:pPr/>
              <a:t>2/19/2022</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26075E57-9E91-45D5-9A7F-7CF21FC25361}"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30968C5C-0D80-4EC0-BD1C-E7A55BF8645D}" type="datetimeFigureOut">
              <a:rPr lang="en-US" smtClean="0"/>
              <a:pPr/>
              <a:t>2/19/2022</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26075E57-9E91-45D5-9A7F-7CF21FC25361}"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30968C5C-0D80-4EC0-BD1C-E7A55BF8645D}" type="datetimeFigureOut">
              <a:rPr lang="en-US" smtClean="0"/>
              <a:pPr/>
              <a:t>2/19/2022</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26075E57-9E91-45D5-9A7F-7CF21FC2536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05840" y="5201920"/>
            <a:ext cx="8229954" cy="487680"/>
          </a:xfrm>
        </p:spPr>
        <p:txBody>
          <a:bodyPr vert="horz" anchor="t">
            <a:noAutofit/>
            <a:sp3d prstMaterial="softEdge">
              <a:bevelT w="0" h="0"/>
            </a:sp3d>
          </a:bodyPr>
          <a:lstStyle>
            <a:lvl1pPr algn="r">
              <a:buNone/>
              <a:defRPr sz="27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861560" y="5712109"/>
            <a:ext cx="4372051" cy="975360"/>
          </a:xfrm>
        </p:spPr>
        <p:txBody>
          <a:bodyPr/>
          <a:lstStyle>
            <a:lvl1pPr marL="0" indent="0" algn="r">
              <a:buNone/>
              <a:defRPr sz="1700"/>
            </a:lvl1pPr>
            <a:lvl2pPr>
              <a:buNone/>
              <a:defRPr sz="1300"/>
            </a:lvl2pPr>
            <a:lvl3pPr>
              <a:buNone/>
              <a:defRPr sz="1100"/>
            </a:lvl3pPr>
            <a:lvl4pPr>
              <a:buNone/>
              <a:defRPr sz="1000"/>
            </a:lvl4pPr>
            <a:lvl5pPr>
              <a:buNone/>
              <a:defRPr sz="10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005840" y="292608"/>
            <a:ext cx="8227771" cy="4876800"/>
          </a:xfrm>
        </p:spPr>
        <p:txBody>
          <a:bodyPr/>
          <a:lstStyle>
            <a:lvl1pPr>
              <a:defRPr sz="3500"/>
            </a:lvl1pPr>
            <a:lvl2pPr>
              <a:defRPr sz="3000"/>
            </a:lvl2pPr>
            <a:lvl3pPr>
              <a:defRPr sz="2600"/>
            </a:lvl3pPr>
            <a:lvl4pPr>
              <a:defRPr sz="2200"/>
            </a:lvl4pPr>
            <a:lvl5pPr>
              <a:defRPr sz="22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7399735" y="6835140"/>
            <a:ext cx="2112264" cy="390144"/>
          </a:xfrm>
        </p:spPr>
        <p:txBody>
          <a:bodyPr/>
          <a:lstStyle>
            <a:extLst/>
          </a:lstStyle>
          <a:p>
            <a:fld id="{30968C5C-0D80-4EC0-BD1C-E7A55BF8645D}" type="datetimeFigureOut">
              <a:rPr lang="en-US" smtClean="0"/>
              <a:pPr/>
              <a:t>2/19/2022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6075E57-9E91-45D5-9A7F-7CF21FC25361}"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255355" y="5806296"/>
            <a:ext cx="7879080" cy="691447"/>
          </a:xfrm>
          <a:noFill/>
        </p:spPr>
        <p:txBody>
          <a:bodyPr lIns="99276" tIns="0" rIns="99276" anchor="t"/>
          <a:lstStyle>
            <a:lvl1pPr marL="0" marR="19855" indent="0" algn="r">
              <a:buNone/>
              <a:defRPr sz="1500"/>
            </a:lvl1pPr>
            <a:lvl2pPr>
              <a:defRPr sz="1300"/>
            </a:lvl2pPr>
            <a:lvl3pPr>
              <a:defRPr sz="1100"/>
            </a:lvl3pPr>
            <a:lvl4pPr>
              <a:defRPr sz="1000"/>
            </a:lvl4pPr>
            <a:lvl5pPr>
              <a:defRPr sz="10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51460" y="202633"/>
            <a:ext cx="9555480" cy="4681728"/>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5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30968C5C-0D80-4EC0-BD1C-E7A55BF8645D}" type="datetimeFigureOut">
              <a:rPr lang="en-US" smtClean="0"/>
              <a:pPr/>
              <a:t>2/19/2022</a:t>
            </a:fld>
            <a:endParaRPr lang="en-US"/>
          </a:p>
        </p:txBody>
      </p:sp>
      <p:sp>
        <p:nvSpPr>
          <p:cNvPr id="6" name="Footer Placeholder 5"/>
          <p:cNvSpPr>
            <a:spLocks noGrp="1"/>
          </p:cNvSpPr>
          <p:nvPr>
            <p:ph type="ftr" sz="quarter" idx="11"/>
          </p:nvPr>
        </p:nvSpPr>
        <p:spPr>
          <a:xfrm>
            <a:off x="4818080" y="6835141"/>
            <a:ext cx="2585749" cy="389467"/>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26075E57-9E91-45D5-9A7F-7CF21FC25361}" type="slidenum">
              <a:rPr lang="en-US" smtClean="0"/>
              <a:pPr/>
              <a:t>‹#›</a:t>
            </a:fld>
            <a:endParaRPr lang="en-US"/>
          </a:p>
        </p:txBody>
      </p:sp>
      <p:sp>
        <p:nvSpPr>
          <p:cNvPr id="2" name="Title 1"/>
          <p:cNvSpPr>
            <a:spLocks noGrp="1"/>
          </p:cNvSpPr>
          <p:nvPr>
            <p:ph type="title"/>
          </p:nvPr>
        </p:nvSpPr>
        <p:spPr>
          <a:xfrm>
            <a:off x="251460" y="5189464"/>
            <a:ext cx="8882975" cy="600183"/>
          </a:xfrm>
          <a:noFill/>
        </p:spPr>
        <p:txBody>
          <a:bodyPr anchor="t">
            <a:sp3d prstMaterial="softEdge"/>
          </a:bodyPr>
          <a:lstStyle>
            <a:lvl1pPr marR="0" algn="r">
              <a:buNone/>
              <a:defRPr sz="33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549200" y="6341265"/>
            <a:ext cx="5434686" cy="98248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9276" tIns="49638" rIns="99276" bIns="49638" anchor="t" compatLnSpc="1"/>
          <a:lstStyle>
            <a:extLst/>
          </a:lstStyle>
          <a:p>
            <a:endParaRPr kumimoji="0" lang="en-US"/>
          </a:p>
        </p:txBody>
      </p:sp>
      <p:sp>
        <p:nvSpPr>
          <p:cNvPr id="9" name="Freeform 8"/>
          <p:cNvSpPr>
            <a:spLocks/>
          </p:cNvSpPr>
          <p:nvPr/>
        </p:nvSpPr>
        <p:spPr bwMode="auto">
          <a:xfrm>
            <a:off x="534289" y="6334945"/>
            <a:ext cx="4059496" cy="99568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9276" tIns="49638" rIns="99276" bIns="49638" anchor="t" compatLnSpc="1"/>
          <a:lstStyle>
            <a:extLst/>
          </a:lstStyle>
          <a:p>
            <a:endParaRPr kumimoji="0" lang="en-US"/>
          </a:p>
        </p:txBody>
      </p:sp>
      <p:sp>
        <p:nvSpPr>
          <p:cNvPr id="10" name="Right Triangle 9"/>
          <p:cNvSpPr>
            <a:spLocks/>
          </p:cNvSpPr>
          <p:nvPr/>
        </p:nvSpPr>
        <p:spPr bwMode="auto">
          <a:xfrm>
            <a:off x="-6646" y="6177336"/>
            <a:ext cx="3742545" cy="1152926"/>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9276" tIns="49638" rIns="99276" bIns="49638" anchor="ctr" compatLnSpc="1"/>
          <a:lstStyle>
            <a:extLst/>
          </a:lstStyle>
          <a:p>
            <a:pPr algn="ctr" eaLnBrk="1" latinLnBrk="0" hangingPunct="1"/>
            <a:endParaRPr kumimoji="0" lang="en-US"/>
          </a:p>
        </p:txBody>
      </p:sp>
      <p:cxnSp>
        <p:nvCxnSpPr>
          <p:cNvPr id="11" name="Straight Connector 10"/>
          <p:cNvCxnSpPr/>
          <p:nvPr/>
        </p:nvCxnSpPr>
        <p:spPr>
          <a:xfrm>
            <a:off x="-10160" y="6173588"/>
            <a:ext cx="3746060" cy="1156675"/>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9530523" y="5321003"/>
            <a:ext cx="201168" cy="24384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lIns="99276" tIns="49638" rIns="99276" bIns="49638" anchor="ctr"/>
          <a:lstStyle>
            <a:extLst/>
          </a:lstStyle>
          <a:p>
            <a:pPr algn="l" eaLnBrk="1" latinLnBrk="0" hangingPunct="1"/>
            <a:endParaRPr kumimoji="0" lang="en-US"/>
          </a:p>
        </p:txBody>
      </p:sp>
      <p:sp>
        <p:nvSpPr>
          <p:cNvPr id="13" name="Chevron 12"/>
          <p:cNvSpPr/>
          <p:nvPr/>
        </p:nvSpPr>
        <p:spPr>
          <a:xfrm>
            <a:off x="9325466" y="5321003"/>
            <a:ext cx="201168" cy="24384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lIns="99276" tIns="49638" rIns="99276" bIns="49638"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549200" y="6341265"/>
            <a:ext cx="5434686" cy="98248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9276" tIns="49638" rIns="99276" bIns="49638" anchor="t" compatLnSpc="1"/>
          <a:lstStyle>
            <a:extLst/>
          </a:lstStyle>
          <a:p>
            <a:endParaRPr kumimoji="0" lang="en-US"/>
          </a:p>
        </p:txBody>
      </p:sp>
      <p:sp>
        <p:nvSpPr>
          <p:cNvPr id="12" name="Freeform 11"/>
          <p:cNvSpPr>
            <a:spLocks/>
          </p:cNvSpPr>
          <p:nvPr/>
        </p:nvSpPr>
        <p:spPr bwMode="auto">
          <a:xfrm>
            <a:off x="534289" y="6334945"/>
            <a:ext cx="4059496" cy="99568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9276" tIns="49638" rIns="99276" bIns="49638" anchor="t" compatLnSpc="1"/>
          <a:lstStyle>
            <a:extLst/>
          </a:lstStyle>
          <a:p>
            <a:endParaRPr kumimoji="0" lang="en-US"/>
          </a:p>
        </p:txBody>
      </p:sp>
      <p:sp>
        <p:nvSpPr>
          <p:cNvPr id="14" name="Right Triangle 13"/>
          <p:cNvSpPr>
            <a:spLocks/>
          </p:cNvSpPr>
          <p:nvPr/>
        </p:nvSpPr>
        <p:spPr bwMode="auto">
          <a:xfrm>
            <a:off x="-6646" y="6177336"/>
            <a:ext cx="3742545" cy="1152926"/>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9276" tIns="49638" rIns="99276" bIns="49638" anchor="ctr" compatLnSpc="1"/>
          <a:lstStyle>
            <a:extLst/>
          </a:lstStyle>
          <a:p>
            <a:pPr algn="ctr" eaLnBrk="1" latinLnBrk="0" hangingPunct="1"/>
            <a:endParaRPr kumimoji="0" lang="en-US"/>
          </a:p>
        </p:txBody>
      </p:sp>
      <p:cxnSp>
        <p:nvCxnSpPr>
          <p:cNvPr id="15" name="Straight Connector 14"/>
          <p:cNvCxnSpPr/>
          <p:nvPr/>
        </p:nvCxnSpPr>
        <p:spPr>
          <a:xfrm>
            <a:off x="-10160" y="6173588"/>
            <a:ext cx="3746060" cy="1156675"/>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502920" y="292947"/>
            <a:ext cx="9052560" cy="1219200"/>
          </a:xfrm>
          <a:prstGeom prst="rect">
            <a:avLst/>
          </a:prstGeom>
        </p:spPr>
        <p:txBody>
          <a:bodyPr vert="horz" lIns="99276" tIns="49638" rIns="99276" bIns="49638"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502920" y="1580084"/>
            <a:ext cx="9052560" cy="4827694"/>
          </a:xfrm>
          <a:prstGeom prst="rect">
            <a:avLst/>
          </a:prstGeom>
        </p:spPr>
        <p:txBody>
          <a:bodyPr vert="horz" lIns="99276" tIns="49638" rIns="99276" bIns="49638">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7399735" y="6835140"/>
            <a:ext cx="2112264" cy="390144"/>
          </a:xfrm>
          <a:prstGeom prst="rect">
            <a:avLst/>
          </a:prstGeom>
        </p:spPr>
        <p:txBody>
          <a:bodyPr vert="horz" lIns="99276" tIns="49638" rIns="99276" bIns="49638" anchor="b"/>
          <a:lstStyle>
            <a:lvl1pPr algn="l" eaLnBrk="1" latinLnBrk="0" hangingPunct="1">
              <a:defRPr kumimoji="0" sz="1100">
                <a:solidFill>
                  <a:schemeClr val="tx1"/>
                </a:solidFill>
              </a:defRPr>
            </a:lvl1pPr>
            <a:extLst/>
          </a:lstStyle>
          <a:p>
            <a:fld id="{30968C5C-0D80-4EC0-BD1C-E7A55BF8645D}" type="datetimeFigureOut">
              <a:rPr lang="en-US" smtClean="0"/>
              <a:pPr/>
              <a:t>2/19/2022</a:t>
            </a:fld>
            <a:endParaRPr lang="en-US"/>
          </a:p>
        </p:txBody>
      </p:sp>
      <p:sp>
        <p:nvSpPr>
          <p:cNvPr id="22" name="Footer Placeholder 21"/>
          <p:cNvSpPr>
            <a:spLocks noGrp="1"/>
          </p:cNvSpPr>
          <p:nvPr>
            <p:ph type="ftr" sz="quarter" idx="3"/>
          </p:nvPr>
        </p:nvSpPr>
        <p:spPr>
          <a:xfrm>
            <a:off x="4818080" y="6835141"/>
            <a:ext cx="2585749" cy="389467"/>
          </a:xfrm>
          <a:prstGeom prst="rect">
            <a:avLst/>
          </a:prstGeom>
        </p:spPr>
        <p:txBody>
          <a:bodyPr vert="horz" lIns="99276" tIns="49638" rIns="99276" bIns="49638" anchor="b"/>
          <a:lstStyle>
            <a:lvl1pPr algn="r" eaLnBrk="1" latinLnBrk="0" hangingPunct="1">
              <a:defRPr kumimoji="0" sz="1100">
                <a:solidFill>
                  <a:schemeClr val="tx1"/>
                </a:solidFill>
              </a:defRPr>
            </a:lvl1pPr>
            <a:extLst/>
          </a:lstStyle>
          <a:p>
            <a:endParaRPr lang="en-US"/>
          </a:p>
        </p:txBody>
      </p:sp>
      <p:sp>
        <p:nvSpPr>
          <p:cNvPr id="18" name="Slide Number Placeholder 17"/>
          <p:cNvSpPr>
            <a:spLocks noGrp="1"/>
          </p:cNvSpPr>
          <p:nvPr>
            <p:ph type="sldNum" sz="quarter" idx="4"/>
          </p:nvPr>
        </p:nvSpPr>
        <p:spPr>
          <a:xfrm>
            <a:off x="9511999" y="6835141"/>
            <a:ext cx="402336" cy="389467"/>
          </a:xfrm>
          <a:prstGeom prst="rect">
            <a:avLst/>
          </a:prstGeom>
        </p:spPr>
        <p:txBody>
          <a:bodyPr vert="horz" lIns="99276" tIns="49638" rIns="99276" bIns="49638" anchor="b"/>
          <a:lstStyle>
            <a:lvl1pPr algn="r" eaLnBrk="1" latinLnBrk="0" hangingPunct="1">
              <a:defRPr kumimoji="0" sz="1100" b="0">
                <a:solidFill>
                  <a:schemeClr val="tx1"/>
                </a:solidFill>
              </a:defRPr>
            </a:lvl1pPr>
            <a:extLst/>
          </a:lstStyle>
          <a:p>
            <a:fld id="{26075E57-9E91-45D5-9A7F-7CF21FC2536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5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97106" indent="-277974" algn="l" rtl="0" eaLnBrk="1" latinLnBrk="0" hangingPunct="1">
        <a:spcBef>
          <a:spcPts val="434"/>
        </a:spcBef>
        <a:spcAft>
          <a:spcPts val="0"/>
        </a:spcAft>
        <a:buClr>
          <a:schemeClr val="accent1"/>
        </a:buClr>
        <a:buSzPct val="68000"/>
        <a:buFont typeface="Wingdings 3"/>
        <a:buChar char=""/>
        <a:defRPr kumimoji="0" sz="2900" kern="1200">
          <a:solidFill>
            <a:schemeClr val="tx1"/>
          </a:solidFill>
          <a:latin typeface="+mn-lt"/>
          <a:ea typeface="+mn-ea"/>
          <a:cs typeface="+mn-cs"/>
        </a:defRPr>
      </a:lvl1pPr>
      <a:lvl2pPr marL="675080" indent="-248191" algn="l" rtl="0" eaLnBrk="1" latinLnBrk="0" hangingPunct="1">
        <a:spcBef>
          <a:spcPts val="352"/>
        </a:spcBef>
        <a:buClr>
          <a:schemeClr val="accent1"/>
        </a:buClr>
        <a:buFont typeface="Verdana"/>
        <a:buChar char="◦"/>
        <a:defRPr kumimoji="0" sz="2500" kern="1200">
          <a:solidFill>
            <a:schemeClr val="tx1"/>
          </a:solidFill>
          <a:latin typeface="+mn-lt"/>
          <a:ea typeface="+mn-ea"/>
          <a:cs typeface="+mn-cs"/>
        </a:defRPr>
      </a:lvl2pPr>
      <a:lvl3pPr marL="933198" indent="-248191" algn="l" rtl="0" eaLnBrk="1" latinLnBrk="0" hangingPunct="1">
        <a:spcBef>
          <a:spcPts val="380"/>
        </a:spcBef>
        <a:buClr>
          <a:schemeClr val="accent2"/>
        </a:buClr>
        <a:buSzPct val="100000"/>
        <a:buFont typeface="Wingdings 2"/>
        <a:buChar char=""/>
        <a:defRPr kumimoji="0" sz="2300" kern="1200">
          <a:solidFill>
            <a:schemeClr val="tx1"/>
          </a:solidFill>
          <a:latin typeface="+mn-lt"/>
          <a:ea typeface="+mn-ea"/>
          <a:cs typeface="+mn-cs"/>
        </a:defRPr>
      </a:lvl3pPr>
      <a:lvl4pPr marL="1240955" indent="-248191" algn="l" rtl="0" eaLnBrk="1" latinLnBrk="0" hangingPunct="1">
        <a:spcBef>
          <a:spcPts val="380"/>
        </a:spcBef>
        <a:buClr>
          <a:schemeClr val="accent2"/>
        </a:buClr>
        <a:buFont typeface="Wingdings 2"/>
        <a:buChar char=""/>
        <a:defRPr kumimoji="0" sz="2100" kern="1200">
          <a:solidFill>
            <a:schemeClr val="tx1"/>
          </a:solidFill>
          <a:latin typeface="+mn-lt"/>
          <a:ea typeface="+mn-ea"/>
          <a:cs typeface="+mn-cs"/>
        </a:defRPr>
      </a:lvl4pPr>
      <a:lvl5pPr marL="1489146" indent="-248191" algn="l" rtl="0" eaLnBrk="1" latinLnBrk="0" hangingPunct="1">
        <a:spcBef>
          <a:spcPts val="380"/>
        </a:spcBef>
        <a:buClr>
          <a:schemeClr val="accent2"/>
        </a:buClr>
        <a:buFont typeface="Wingdings 2"/>
        <a:buChar char=""/>
        <a:defRPr kumimoji="0" sz="2000" kern="1200">
          <a:solidFill>
            <a:schemeClr val="tx1"/>
          </a:solidFill>
          <a:latin typeface="+mn-lt"/>
          <a:ea typeface="+mn-ea"/>
          <a:cs typeface="+mn-cs"/>
        </a:defRPr>
      </a:lvl5pPr>
      <a:lvl6pPr marL="1737337" indent="-248191" algn="l" rtl="0" eaLnBrk="1" latinLnBrk="0" hangingPunct="1">
        <a:spcBef>
          <a:spcPts val="380"/>
        </a:spcBef>
        <a:buClr>
          <a:schemeClr val="accent3"/>
        </a:buClr>
        <a:buFont typeface="Wingdings 2"/>
        <a:buChar char=""/>
        <a:defRPr kumimoji="0" sz="2000" kern="1200">
          <a:solidFill>
            <a:schemeClr val="tx1"/>
          </a:solidFill>
          <a:latin typeface="+mn-lt"/>
          <a:ea typeface="+mn-ea"/>
          <a:cs typeface="+mn-cs"/>
        </a:defRPr>
      </a:lvl6pPr>
      <a:lvl7pPr marL="1985528" indent="-248191" algn="l" rtl="0" eaLnBrk="1" latinLnBrk="0" hangingPunct="1">
        <a:spcBef>
          <a:spcPts val="380"/>
        </a:spcBef>
        <a:buClr>
          <a:schemeClr val="accent3"/>
        </a:buClr>
        <a:buFont typeface="Wingdings 2"/>
        <a:buChar char=""/>
        <a:defRPr kumimoji="0" sz="1700" kern="1200">
          <a:solidFill>
            <a:schemeClr val="tx1"/>
          </a:solidFill>
          <a:latin typeface="+mn-lt"/>
          <a:ea typeface="+mn-ea"/>
          <a:cs typeface="+mn-cs"/>
        </a:defRPr>
      </a:lvl7pPr>
      <a:lvl8pPr marL="2233719" indent="-248191" algn="l" rtl="0" eaLnBrk="1" latinLnBrk="0" hangingPunct="1">
        <a:spcBef>
          <a:spcPts val="380"/>
        </a:spcBef>
        <a:buClr>
          <a:schemeClr val="accent3"/>
        </a:buClr>
        <a:buFont typeface="Wingdings 2"/>
        <a:buChar char=""/>
        <a:defRPr kumimoji="0" sz="1700" kern="1200">
          <a:solidFill>
            <a:schemeClr val="tx1"/>
          </a:solidFill>
          <a:latin typeface="+mn-lt"/>
          <a:ea typeface="+mn-ea"/>
          <a:cs typeface="+mn-cs"/>
        </a:defRPr>
      </a:lvl8pPr>
      <a:lvl9pPr marL="2481910" indent="-248191" algn="l" rtl="0" eaLnBrk="1" latinLnBrk="0" hangingPunct="1">
        <a:spcBef>
          <a:spcPts val="380"/>
        </a:spcBef>
        <a:buClr>
          <a:schemeClr val="accent3"/>
        </a:buClr>
        <a:buFont typeface="Wingdings 2"/>
        <a:buChar char=""/>
        <a:defRPr kumimoji="0" sz="17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96382" algn="l" rtl="0" eaLnBrk="1" latinLnBrk="0" hangingPunct="1">
        <a:defRPr kumimoji="0" kern="1200">
          <a:solidFill>
            <a:schemeClr val="tx1"/>
          </a:solidFill>
          <a:latin typeface="+mn-lt"/>
          <a:ea typeface="+mn-ea"/>
          <a:cs typeface="+mn-cs"/>
        </a:defRPr>
      </a:lvl2pPr>
      <a:lvl3pPr marL="992764" algn="l" rtl="0" eaLnBrk="1" latinLnBrk="0" hangingPunct="1">
        <a:defRPr kumimoji="0" kern="1200">
          <a:solidFill>
            <a:schemeClr val="tx1"/>
          </a:solidFill>
          <a:latin typeface="+mn-lt"/>
          <a:ea typeface="+mn-ea"/>
          <a:cs typeface="+mn-cs"/>
        </a:defRPr>
      </a:lvl3pPr>
      <a:lvl4pPr marL="1489146" algn="l" rtl="0" eaLnBrk="1" latinLnBrk="0" hangingPunct="1">
        <a:defRPr kumimoji="0" kern="1200">
          <a:solidFill>
            <a:schemeClr val="tx1"/>
          </a:solidFill>
          <a:latin typeface="+mn-lt"/>
          <a:ea typeface="+mn-ea"/>
          <a:cs typeface="+mn-cs"/>
        </a:defRPr>
      </a:lvl4pPr>
      <a:lvl5pPr marL="1985528" algn="l" rtl="0" eaLnBrk="1" latinLnBrk="0" hangingPunct="1">
        <a:defRPr kumimoji="0" kern="1200">
          <a:solidFill>
            <a:schemeClr val="tx1"/>
          </a:solidFill>
          <a:latin typeface="+mn-lt"/>
          <a:ea typeface="+mn-ea"/>
          <a:cs typeface="+mn-cs"/>
        </a:defRPr>
      </a:lvl5pPr>
      <a:lvl6pPr marL="2481910" algn="l" rtl="0" eaLnBrk="1" latinLnBrk="0" hangingPunct="1">
        <a:defRPr kumimoji="0" kern="1200">
          <a:solidFill>
            <a:schemeClr val="tx1"/>
          </a:solidFill>
          <a:latin typeface="+mn-lt"/>
          <a:ea typeface="+mn-ea"/>
          <a:cs typeface="+mn-cs"/>
        </a:defRPr>
      </a:lvl6pPr>
      <a:lvl7pPr marL="2978292" algn="l" rtl="0" eaLnBrk="1" latinLnBrk="0" hangingPunct="1">
        <a:defRPr kumimoji="0" kern="1200">
          <a:solidFill>
            <a:schemeClr val="tx1"/>
          </a:solidFill>
          <a:latin typeface="+mn-lt"/>
          <a:ea typeface="+mn-ea"/>
          <a:cs typeface="+mn-cs"/>
        </a:defRPr>
      </a:lvl7pPr>
      <a:lvl8pPr marL="3474674" algn="l" rtl="0" eaLnBrk="1" latinLnBrk="0" hangingPunct="1">
        <a:defRPr kumimoji="0" kern="1200">
          <a:solidFill>
            <a:schemeClr val="tx1"/>
          </a:solidFill>
          <a:latin typeface="+mn-lt"/>
          <a:ea typeface="+mn-ea"/>
          <a:cs typeface="+mn-cs"/>
        </a:defRPr>
      </a:lvl8pPr>
      <a:lvl9pPr marL="3971056"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 Id="rId4" Type="http://schemas.openxmlformats.org/officeDocument/2006/relationships/image" Target="../media/image17.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228600"/>
            <a:ext cx="9601199" cy="3352799"/>
          </a:xfrm>
        </p:spPr>
        <p:txBody>
          <a:bodyPr>
            <a:noAutofit/>
          </a:bodyPr>
          <a:lstStyle/>
          <a:p>
            <a:pPr algn="ctr" rtl="1"/>
            <a:r>
              <a:rPr lang="en-US" sz="6000" dirty="0" smtClean="0">
                <a:solidFill>
                  <a:srgbClr val="FF0000"/>
                </a:solidFill>
                <a:effectLst/>
              </a:rPr>
              <a:t/>
            </a:r>
            <a:br>
              <a:rPr lang="en-US" sz="6000" dirty="0" smtClean="0">
                <a:solidFill>
                  <a:srgbClr val="FF0000"/>
                </a:solidFill>
                <a:effectLst/>
              </a:rPr>
            </a:br>
            <a:endParaRPr lang="en-US" sz="6000" dirty="0">
              <a:solidFill>
                <a:srgbClr val="FF0000"/>
              </a:solidFill>
              <a:effectLst/>
            </a:endParaRPr>
          </a:p>
        </p:txBody>
      </p:sp>
      <p:sp>
        <p:nvSpPr>
          <p:cNvPr id="4" name="مستطيل 3"/>
          <p:cNvSpPr/>
          <p:nvPr/>
        </p:nvSpPr>
        <p:spPr>
          <a:xfrm>
            <a:off x="609600" y="1524002"/>
            <a:ext cx="8382000" cy="1323439"/>
          </a:xfrm>
          <a:prstGeom prst="rect">
            <a:avLst/>
          </a:prstGeom>
        </p:spPr>
        <p:txBody>
          <a:bodyPr wrap="square">
            <a:spAutoFit/>
          </a:bodyPr>
          <a:lstStyle/>
          <a:p>
            <a:pPr algn="ctr" rtl="1"/>
            <a:r>
              <a:rPr lang="ar-IQ" sz="4000" b="1" dirty="0">
                <a:solidFill>
                  <a:srgbClr val="FF0000"/>
                </a:solidFill>
                <a:cs typeface="+mj-cs"/>
              </a:rPr>
              <a:t>رموز رسل – </a:t>
            </a:r>
            <a:r>
              <a:rPr lang="ar-IQ" sz="4000" b="1" dirty="0" err="1" smtClean="0">
                <a:solidFill>
                  <a:srgbClr val="FF0000"/>
                </a:solidFill>
                <a:cs typeface="+mj-cs"/>
              </a:rPr>
              <a:t>ساندروز</a:t>
            </a:r>
            <a:endParaRPr lang="ar-IQ" sz="4000" b="1" dirty="0" smtClean="0">
              <a:solidFill>
                <a:srgbClr val="FF0000"/>
              </a:solidFill>
              <a:cs typeface="+mj-cs"/>
            </a:endParaRPr>
          </a:p>
          <a:p>
            <a:pPr algn="ctr" rtl="1"/>
            <a:r>
              <a:rPr lang="ar-IQ" sz="4000" b="1" dirty="0" smtClean="0">
                <a:solidFill>
                  <a:srgbClr val="FF0000"/>
                </a:solidFill>
                <a:cs typeface="+mj-cs"/>
              </a:rPr>
              <a:t>       </a:t>
            </a:r>
            <a:r>
              <a:rPr lang="en-US" sz="4000" b="1" dirty="0">
                <a:solidFill>
                  <a:srgbClr val="FF0000"/>
                </a:solidFill>
                <a:cs typeface="+mj-cs"/>
              </a:rPr>
              <a:t>Russell – Sounders  symbols</a:t>
            </a:r>
            <a:endParaRPr lang="en-US" sz="4000" dirty="0">
              <a:solidFill>
                <a:srgbClr val="FF0000"/>
              </a:solidFill>
              <a:cs typeface="+mj-cs"/>
            </a:endParaRPr>
          </a:p>
        </p:txBody>
      </p:sp>
    </p:spTree>
    <p:extLst>
      <p:ext uri="{BB962C8B-B14F-4D97-AF65-F5344CB8AC3E}">
        <p14:creationId xmlns:p14="http://schemas.microsoft.com/office/powerpoint/2010/main" val="137386566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3" name="Content Placeholder 2"/>
              <p:cNvSpPr>
                <a:spLocks noGrp="1"/>
              </p:cNvSpPr>
              <p:nvPr>
                <p:ph idx="1"/>
              </p:nvPr>
            </p:nvSpPr>
            <p:spPr>
              <a:xfrm>
                <a:off x="228600" y="457200"/>
                <a:ext cx="9601200" cy="6258882"/>
              </a:xfrm>
            </p:spPr>
            <p:txBody>
              <a:bodyPr>
                <a:noAutofit/>
              </a:bodyPr>
              <a:lstStyle/>
              <a:p>
                <a:pPr rtl="1"/>
                <a:r>
                  <a:rPr lang="en-US" sz="2400" dirty="0" smtClean="0"/>
                  <a:t>	</a:t>
                </a:r>
                <a:r>
                  <a:rPr lang="en-US" sz="2800" dirty="0" smtClean="0"/>
                  <a:t>4- </a:t>
                </a:r>
                <a:r>
                  <a:rPr lang="en-US" sz="2800" baseline="-25000" dirty="0"/>
                  <a:t>24</a:t>
                </a:r>
                <a:r>
                  <a:rPr lang="en-US" sz="2800" dirty="0"/>
                  <a:t>Cr       </a:t>
                </a:r>
              </a:p>
              <a:p>
                <a:pPr rtl="1"/>
                <a:r>
                  <a:rPr lang="en-US" sz="2800" dirty="0"/>
                  <a:t>1s</a:t>
                </a:r>
                <a:r>
                  <a:rPr lang="en-US" sz="2800" baseline="30000" dirty="0"/>
                  <a:t>2</a:t>
                </a:r>
                <a:r>
                  <a:rPr lang="en-US" sz="2800" dirty="0"/>
                  <a:t>  2s</a:t>
                </a:r>
                <a:r>
                  <a:rPr lang="en-US" sz="2800" baseline="30000" dirty="0"/>
                  <a:t>2</a:t>
                </a:r>
                <a:r>
                  <a:rPr lang="en-US" sz="2800" dirty="0"/>
                  <a:t> 2p</a:t>
                </a:r>
                <a:r>
                  <a:rPr lang="en-US" sz="2800" baseline="30000" dirty="0"/>
                  <a:t>6</a:t>
                </a:r>
                <a:r>
                  <a:rPr lang="en-US" sz="2800" dirty="0"/>
                  <a:t>  3s</a:t>
                </a:r>
                <a:r>
                  <a:rPr lang="en-US" sz="2800" baseline="30000" dirty="0"/>
                  <a:t>2</a:t>
                </a:r>
                <a:r>
                  <a:rPr lang="en-US" sz="2800" dirty="0"/>
                  <a:t>  3p</a:t>
                </a:r>
                <a:r>
                  <a:rPr lang="en-US" sz="2800" baseline="30000" dirty="0"/>
                  <a:t>6</a:t>
                </a:r>
                <a:r>
                  <a:rPr lang="en-US" sz="2800" dirty="0"/>
                  <a:t>  3d</a:t>
                </a:r>
                <a:r>
                  <a:rPr lang="en-US" sz="2800" baseline="30000" dirty="0"/>
                  <a:t>5  </a:t>
                </a:r>
                <a:r>
                  <a:rPr lang="en-US" sz="2800" dirty="0"/>
                  <a:t>4s</a:t>
                </a:r>
                <a:r>
                  <a:rPr lang="en-US" sz="2800" baseline="30000" dirty="0"/>
                  <a:t>1</a:t>
                </a:r>
                <a:endParaRPr lang="en-US" sz="2800" dirty="0"/>
              </a:p>
              <a:p>
                <a:pPr rtl="1"/>
                <a:r>
                  <a:rPr lang="en-US" sz="2800" dirty="0"/>
                  <a:t>+2   +1    0   -1   -2         0</a:t>
                </a:r>
              </a:p>
              <a:p>
                <a:pPr rtl="1"/>
                <a14:m>
                  <m:oMath xmlns:m="http://schemas.openxmlformats.org/officeDocument/2006/math">
                    <m:r>
                      <a:rPr lang="ar-SA" sz="2800">
                        <a:latin typeface="Cambria Math"/>
                      </a:rPr>
                      <m:t>↿</m:t>
                    </m:r>
                  </m:oMath>
                </a14:m>
                <a:r>
                  <a:rPr lang="en-US" sz="2800" dirty="0"/>
                  <a:t>    </a:t>
                </a:r>
                <a14:m>
                  <m:oMath xmlns:m="http://schemas.openxmlformats.org/officeDocument/2006/math">
                    <m:r>
                      <a:rPr lang="ar-SA" sz="2800">
                        <a:latin typeface="Cambria Math"/>
                      </a:rPr>
                      <m:t>↿</m:t>
                    </m:r>
                  </m:oMath>
                </a14:m>
                <a:r>
                  <a:rPr lang="en-US" sz="2800" dirty="0"/>
                  <a:t>    </a:t>
                </a:r>
                <a14:m>
                  <m:oMath xmlns:m="http://schemas.openxmlformats.org/officeDocument/2006/math">
                    <m:r>
                      <a:rPr lang="ar-SA" sz="2800">
                        <a:latin typeface="Cambria Math"/>
                      </a:rPr>
                      <m:t>↿</m:t>
                    </m:r>
                  </m:oMath>
                </a14:m>
                <a:r>
                  <a:rPr lang="en-US" sz="2800" dirty="0"/>
                  <a:t>     </a:t>
                </a:r>
                <a14:m>
                  <m:oMath xmlns:m="http://schemas.openxmlformats.org/officeDocument/2006/math">
                    <m:r>
                      <a:rPr lang="ar-SA" sz="2800">
                        <a:latin typeface="Cambria Math"/>
                      </a:rPr>
                      <m:t>↿</m:t>
                    </m:r>
                  </m:oMath>
                </a14:m>
                <a:r>
                  <a:rPr lang="en-US" sz="2800" dirty="0"/>
                  <a:t>     </a:t>
                </a:r>
                <a14:m>
                  <m:oMath xmlns:m="http://schemas.openxmlformats.org/officeDocument/2006/math">
                    <m:r>
                      <a:rPr lang="ar-IQ" sz="2800">
                        <a:latin typeface="Cambria Math"/>
                      </a:rPr>
                      <m:t>↿</m:t>
                    </m:r>
                  </m:oMath>
                </a14:m>
                <a:r>
                  <a:rPr lang="en-US" sz="2800" dirty="0"/>
                  <a:t>           </a:t>
                </a:r>
                <a14:m>
                  <m:oMath xmlns:m="http://schemas.openxmlformats.org/officeDocument/2006/math">
                    <m:r>
                      <a:rPr lang="ar-IQ" sz="2800" b="0" i="0" smtClean="0">
                        <a:latin typeface="Cambria Math"/>
                      </a:rPr>
                      <m:t>         </m:t>
                    </m:r>
                    <m:r>
                      <a:rPr lang="ar-IQ" sz="2800">
                        <a:latin typeface="Cambria Math"/>
                      </a:rPr>
                      <m:t>↿</m:t>
                    </m:r>
                    <m:r>
                      <a:rPr lang="ar-IQ" sz="2800" i="1">
                        <a:latin typeface="Cambria Math"/>
                      </a:rPr>
                      <m:t> </m:t>
                    </m:r>
                  </m:oMath>
                </a14:m>
                <a:r>
                  <a:rPr lang="ar-IQ" sz="2800" dirty="0"/>
                  <a:t>  </a:t>
                </a:r>
                <a:endParaRPr lang="en-US" sz="2800" dirty="0"/>
              </a:p>
              <a:p>
                <a:pPr rtl="1"/>
                <a14:m>
                  <m:oMath xmlns:m="http://schemas.openxmlformats.org/officeDocument/2006/math">
                    <m:r>
                      <a:rPr lang="en-US" sz="2800" i="1">
                        <a:latin typeface="Cambria Math"/>
                      </a:rPr>
                      <m:t>𝐿</m:t>
                    </m:r>
                    <m:r>
                      <a:rPr lang="en-US" sz="2800" i="1">
                        <a:latin typeface="Cambria Math"/>
                      </a:rPr>
                      <m:t>=</m:t>
                    </m:r>
                    <m:r>
                      <a:rPr lang="en-US" sz="2800" i="1">
                        <a:latin typeface="Cambria Math"/>
                      </a:rPr>
                      <m:t>1</m:t>
                    </m:r>
                    <m:d>
                      <m:dPr>
                        <m:ctrlPr>
                          <a:rPr lang="en-US" sz="2800" i="1">
                            <a:latin typeface="Cambria Math" panose="02040503050406030204" pitchFamily="18" charset="0"/>
                          </a:rPr>
                        </m:ctrlPr>
                      </m:dPr>
                      <m:e>
                        <m:r>
                          <a:rPr lang="en-US" sz="2800" i="1">
                            <a:latin typeface="Cambria Math"/>
                          </a:rPr>
                          <m:t>2</m:t>
                        </m:r>
                      </m:e>
                    </m:d>
                    <m:r>
                      <a:rPr lang="en-US" sz="2800" i="1">
                        <a:latin typeface="Cambria Math"/>
                      </a:rPr>
                      <m:t>+ </m:t>
                    </m:r>
                    <m:r>
                      <a:rPr lang="en-US" sz="2800" i="1">
                        <a:latin typeface="Cambria Math"/>
                      </a:rPr>
                      <m:t>1</m:t>
                    </m:r>
                    <m:d>
                      <m:dPr>
                        <m:ctrlPr>
                          <a:rPr lang="en-US" sz="2800" i="1">
                            <a:latin typeface="Cambria Math" panose="02040503050406030204" pitchFamily="18" charset="0"/>
                          </a:rPr>
                        </m:ctrlPr>
                      </m:dPr>
                      <m:e>
                        <m:r>
                          <a:rPr lang="en-US" sz="2800" i="1">
                            <a:latin typeface="Cambria Math"/>
                          </a:rPr>
                          <m:t>1</m:t>
                        </m:r>
                      </m:e>
                    </m:d>
                    <m:r>
                      <a:rPr lang="en-US" sz="2800" i="1">
                        <a:latin typeface="Cambria Math"/>
                      </a:rPr>
                      <m:t>+ </m:t>
                    </m:r>
                    <m:r>
                      <a:rPr lang="en-US" sz="2800" i="1">
                        <a:latin typeface="Cambria Math"/>
                      </a:rPr>
                      <m:t>1</m:t>
                    </m:r>
                    <m:d>
                      <m:dPr>
                        <m:ctrlPr>
                          <a:rPr lang="en-US" sz="2800" i="1">
                            <a:latin typeface="Cambria Math" panose="02040503050406030204" pitchFamily="18" charset="0"/>
                          </a:rPr>
                        </m:ctrlPr>
                      </m:dPr>
                      <m:e>
                        <m:r>
                          <a:rPr lang="en-US" sz="2800" i="1">
                            <a:latin typeface="Cambria Math"/>
                          </a:rPr>
                          <m:t>0</m:t>
                        </m:r>
                      </m:e>
                    </m:d>
                    <m:r>
                      <a:rPr lang="en-US" sz="2800" i="1">
                        <a:latin typeface="Cambria Math"/>
                      </a:rPr>
                      <m:t>+ </m:t>
                    </m:r>
                    <m:r>
                      <a:rPr lang="en-US" sz="2800" i="1">
                        <a:latin typeface="Cambria Math"/>
                      </a:rPr>
                      <m:t>1</m:t>
                    </m:r>
                    <m:d>
                      <m:dPr>
                        <m:ctrlPr>
                          <a:rPr lang="en-US" sz="2800" i="1">
                            <a:latin typeface="Cambria Math" panose="02040503050406030204" pitchFamily="18" charset="0"/>
                          </a:rPr>
                        </m:ctrlPr>
                      </m:dPr>
                      <m:e>
                        <m:r>
                          <a:rPr lang="en-US" sz="2800" i="1">
                            <a:latin typeface="Cambria Math"/>
                          </a:rPr>
                          <m:t>−</m:t>
                        </m:r>
                        <m:r>
                          <a:rPr lang="en-US" sz="2800" i="1">
                            <a:latin typeface="Cambria Math"/>
                          </a:rPr>
                          <m:t>1</m:t>
                        </m:r>
                      </m:e>
                    </m:d>
                    <m:r>
                      <a:rPr lang="en-US" sz="2800" i="1">
                        <a:latin typeface="Cambria Math"/>
                      </a:rPr>
                      <m:t>+</m:t>
                    </m:r>
                    <m:r>
                      <a:rPr lang="en-US" sz="2800" i="1">
                        <a:latin typeface="Cambria Math"/>
                      </a:rPr>
                      <m:t>1</m:t>
                    </m:r>
                    <m:d>
                      <m:dPr>
                        <m:ctrlPr>
                          <a:rPr lang="en-US" sz="2800" i="1">
                            <a:latin typeface="Cambria Math" panose="02040503050406030204" pitchFamily="18" charset="0"/>
                          </a:rPr>
                        </m:ctrlPr>
                      </m:dPr>
                      <m:e>
                        <m:r>
                          <a:rPr lang="en-US" sz="2800" i="1">
                            <a:latin typeface="Cambria Math"/>
                          </a:rPr>
                          <m:t>−</m:t>
                        </m:r>
                        <m:r>
                          <a:rPr lang="en-US" sz="2800" i="1">
                            <a:latin typeface="Cambria Math"/>
                          </a:rPr>
                          <m:t>2</m:t>
                        </m:r>
                      </m:e>
                    </m:d>
                    <m:r>
                      <a:rPr lang="en-US" sz="2800" i="1">
                        <a:latin typeface="Cambria Math"/>
                      </a:rPr>
                      <m:t>=</m:t>
                    </m:r>
                    <m:r>
                      <a:rPr lang="en-US" sz="2800" i="1">
                        <a:latin typeface="Cambria Math"/>
                      </a:rPr>
                      <m:t>0</m:t>
                    </m:r>
                    <m:r>
                      <a:rPr lang="en-US" sz="2800" i="1">
                        <a:latin typeface="Cambria Math"/>
                      </a:rPr>
                      <m:t>          </m:t>
                    </m:r>
                    <m:r>
                      <a:rPr lang="en-US" sz="2800" i="1">
                        <a:latin typeface="Cambria Math"/>
                      </a:rPr>
                      <m:t>𝑆</m:t>
                    </m:r>
                    <m:r>
                      <a:rPr lang="en-US" sz="2800" i="1">
                        <a:latin typeface="Cambria Math"/>
                      </a:rPr>
                      <m:t>∴</m:t>
                    </m:r>
                  </m:oMath>
                </a14:m>
                <a:endParaRPr lang="en-US" sz="2800" dirty="0"/>
              </a:p>
              <a:p>
                <a:pPr rtl="1"/>
                <a14:m>
                  <m:oMath xmlns:m="http://schemas.openxmlformats.org/officeDocument/2006/math">
                    <m:r>
                      <a:rPr lang="en-US" sz="2800" i="1">
                        <a:latin typeface="Cambria Math"/>
                      </a:rPr>
                      <m:t>𝑆</m:t>
                    </m:r>
                    <m:r>
                      <a:rPr lang="en-US" sz="2800" i="1">
                        <a:latin typeface="Cambria Math"/>
                      </a:rPr>
                      <m:t>= </m:t>
                    </m:r>
                    <m:f>
                      <m:fPr>
                        <m:ctrlPr>
                          <a:rPr lang="en-US" sz="2800" i="1">
                            <a:latin typeface="Cambria Math" panose="02040503050406030204" pitchFamily="18" charset="0"/>
                          </a:rPr>
                        </m:ctrlPr>
                      </m:fPr>
                      <m:num>
                        <m:r>
                          <a:rPr lang="en-US" sz="2800" i="1">
                            <a:latin typeface="Cambria Math"/>
                          </a:rPr>
                          <m:t>1</m:t>
                        </m:r>
                      </m:num>
                      <m:den>
                        <m:r>
                          <a:rPr lang="en-US" sz="2800" i="1">
                            <a:latin typeface="Cambria Math"/>
                          </a:rPr>
                          <m:t>2</m:t>
                        </m:r>
                      </m:den>
                    </m:f>
                    <m:r>
                      <a:rPr lang="en-US" sz="2800">
                        <a:latin typeface="Cambria Math"/>
                      </a:rPr>
                      <m:t>+</m:t>
                    </m:r>
                    <m:f>
                      <m:fPr>
                        <m:ctrlPr>
                          <a:rPr lang="en-US" sz="2800" i="1">
                            <a:latin typeface="Cambria Math" panose="02040503050406030204" pitchFamily="18" charset="0"/>
                          </a:rPr>
                        </m:ctrlPr>
                      </m:fPr>
                      <m:num>
                        <m:r>
                          <a:rPr lang="en-US" sz="2800" i="1">
                            <a:latin typeface="Cambria Math"/>
                          </a:rPr>
                          <m:t>1</m:t>
                        </m:r>
                      </m:num>
                      <m:den>
                        <m:r>
                          <a:rPr lang="en-US" sz="2800" i="1">
                            <a:latin typeface="Cambria Math"/>
                          </a:rPr>
                          <m:t>2</m:t>
                        </m:r>
                      </m:den>
                    </m:f>
                    <m:r>
                      <a:rPr lang="en-US" sz="2800" i="1">
                        <a:latin typeface="Cambria Math"/>
                      </a:rPr>
                      <m:t>+</m:t>
                    </m:r>
                    <m:f>
                      <m:fPr>
                        <m:ctrlPr>
                          <a:rPr lang="en-US" sz="2800" i="1">
                            <a:latin typeface="Cambria Math" panose="02040503050406030204" pitchFamily="18" charset="0"/>
                          </a:rPr>
                        </m:ctrlPr>
                      </m:fPr>
                      <m:num>
                        <m:r>
                          <a:rPr lang="en-US" sz="2800" i="1">
                            <a:latin typeface="Cambria Math"/>
                          </a:rPr>
                          <m:t>1</m:t>
                        </m:r>
                      </m:num>
                      <m:den>
                        <m:r>
                          <a:rPr lang="en-US" sz="2800" i="1">
                            <a:latin typeface="Cambria Math"/>
                          </a:rPr>
                          <m:t>2</m:t>
                        </m:r>
                      </m:den>
                    </m:f>
                    <m:r>
                      <a:rPr lang="en-US" sz="2800" i="1">
                        <a:latin typeface="Cambria Math"/>
                      </a:rPr>
                      <m:t>+</m:t>
                    </m:r>
                    <m:f>
                      <m:fPr>
                        <m:ctrlPr>
                          <a:rPr lang="en-US" sz="2800" i="1">
                            <a:latin typeface="Cambria Math" panose="02040503050406030204" pitchFamily="18" charset="0"/>
                          </a:rPr>
                        </m:ctrlPr>
                      </m:fPr>
                      <m:num>
                        <m:r>
                          <a:rPr lang="en-US" sz="2800" i="1">
                            <a:latin typeface="Cambria Math"/>
                          </a:rPr>
                          <m:t>1</m:t>
                        </m:r>
                      </m:num>
                      <m:den>
                        <m:r>
                          <a:rPr lang="en-US" sz="2800" i="1">
                            <a:latin typeface="Cambria Math"/>
                          </a:rPr>
                          <m:t>2</m:t>
                        </m:r>
                      </m:den>
                    </m:f>
                    <m:r>
                      <a:rPr lang="en-US" sz="2800">
                        <a:latin typeface="Cambria Math"/>
                      </a:rPr>
                      <m:t>+</m:t>
                    </m:r>
                    <m:f>
                      <m:fPr>
                        <m:ctrlPr>
                          <a:rPr lang="en-US" sz="2800" i="1">
                            <a:latin typeface="Cambria Math" panose="02040503050406030204" pitchFamily="18" charset="0"/>
                          </a:rPr>
                        </m:ctrlPr>
                      </m:fPr>
                      <m:num>
                        <m:r>
                          <a:rPr lang="en-US" sz="2800" i="1">
                            <a:latin typeface="Cambria Math"/>
                          </a:rPr>
                          <m:t>1</m:t>
                        </m:r>
                      </m:num>
                      <m:den>
                        <m:r>
                          <a:rPr lang="en-US" sz="2800" i="1">
                            <a:latin typeface="Cambria Math"/>
                          </a:rPr>
                          <m:t>2</m:t>
                        </m:r>
                      </m:den>
                    </m:f>
                    <m:r>
                      <a:rPr lang="en-US" sz="2800" i="1">
                        <a:latin typeface="Cambria Math"/>
                      </a:rPr>
                      <m:t>+</m:t>
                    </m:r>
                    <m:f>
                      <m:fPr>
                        <m:ctrlPr>
                          <a:rPr lang="en-US" sz="2800" i="1">
                            <a:latin typeface="Cambria Math" panose="02040503050406030204" pitchFamily="18" charset="0"/>
                          </a:rPr>
                        </m:ctrlPr>
                      </m:fPr>
                      <m:num>
                        <m:r>
                          <a:rPr lang="en-US" sz="2800" i="1">
                            <a:latin typeface="Cambria Math"/>
                          </a:rPr>
                          <m:t>1</m:t>
                        </m:r>
                      </m:num>
                      <m:den>
                        <m:r>
                          <a:rPr lang="en-US" sz="2800" i="1">
                            <a:latin typeface="Cambria Math"/>
                          </a:rPr>
                          <m:t>2</m:t>
                        </m:r>
                      </m:den>
                    </m:f>
                    <m:r>
                      <a:rPr lang="en-US" sz="2800" i="1">
                        <a:latin typeface="Cambria Math"/>
                      </a:rPr>
                      <m:t>=</m:t>
                    </m:r>
                    <m:r>
                      <a:rPr lang="en-US" sz="2800" i="1">
                        <a:latin typeface="Cambria Math"/>
                      </a:rPr>
                      <m:t>3</m:t>
                    </m:r>
                  </m:oMath>
                </a14:m>
                <a:endParaRPr lang="en-US" sz="2800" dirty="0"/>
              </a:p>
              <a:p>
                <a:pPr rtl="1"/>
                <a14:m>
                  <m:oMath xmlns:m="http://schemas.openxmlformats.org/officeDocument/2006/math">
                    <m:r>
                      <a:rPr lang="en-US" sz="2800" i="1">
                        <a:latin typeface="Cambria Math"/>
                      </a:rPr>
                      <m:t>2</m:t>
                    </m:r>
                    <m:r>
                      <a:rPr lang="en-US" sz="2800" i="1">
                        <a:latin typeface="Cambria Math"/>
                      </a:rPr>
                      <m:t>𝑠</m:t>
                    </m:r>
                    <m:r>
                      <a:rPr lang="en-US" sz="2800" i="1">
                        <a:latin typeface="Cambria Math"/>
                      </a:rPr>
                      <m:t>+</m:t>
                    </m:r>
                    <m:r>
                      <a:rPr lang="en-US" sz="2800" i="1">
                        <a:latin typeface="Cambria Math"/>
                      </a:rPr>
                      <m:t>1</m:t>
                    </m:r>
                    <m:r>
                      <a:rPr lang="en-US" sz="2800" i="1">
                        <a:latin typeface="Cambria Math"/>
                      </a:rPr>
                      <m:t>=</m:t>
                    </m:r>
                    <m:r>
                      <a:rPr lang="en-US" sz="2800" i="1">
                        <a:latin typeface="Cambria Math"/>
                      </a:rPr>
                      <m:t>2</m:t>
                    </m:r>
                    <m:r>
                      <a:rPr lang="en-US" sz="2800" i="1">
                        <a:latin typeface="Cambria Math"/>
                      </a:rPr>
                      <m:t>×</m:t>
                    </m:r>
                    <m:r>
                      <a:rPr lang="en-US" sz="2800" i="1">
                        <a:latin typeface="Cambria Math"/>
                      </a:rPr>
                      <m:t>3</m:t>
                    </m:r>
                    <m:r>
                      <a:rPr lang="en-US" sz="2800" i="1">
                        <a:latin typeface="Cambria Math"/>
                      </a:rPr>
                      <m:t>+</m:t>
                    </m:r>
                    <m:r>
                      <a:rPr lang="en-US" sz="2800" i="1">
                        <a:latin typeface="Cambria Math"/>
                      </a:rPr>
                      <m:t>1</m:t>
                    </m:r>
                    <m:r>
                      <a:rPr lang="en-US" sz="2800" i="1">
                        <a:latin typeface="Cambria Math"/>
                      </a:rPr>
                      <m:t>=</m:t>
                    </m:r>
                    <m:r>
                      <a:rPr lang="en-US" sz="2800" i="1">
                        <a:latin typeface="Cambria Math"/>
                      </a:rPr>
                      <m:t>7</m:t>
                    </m:r>
                  </m:oMath>
                </a14:m>
                <a:endParaRPr lang="en-US" sz="2800" dirty="0"/>
              </a:p>
              <a:p>
                <a:pPr rtl="1"/>
                <a14:m>
                  <m:oMath xmlns:m="http://schemas.openxmlformats.org/officeDocument/2006/math">
                    <m:r>
                      <a:rPr lang="en-US" sz="2800" i="1">
                        <a:latin typeface="Cambria Math"/>
                      </a:rPr>
                      <m:t>𝐽</m:t>
                    </m:r>
                    <m:r>
                      <a:rPr lang="en-US" sz="2800" i="1">
                        <a:latin typeface="Cambria Math"/>
                      </a:rPr>
                      <m:t>=</m:t>
                    </m:r>
                    <m:d>
                      <m:dPr>
                        <m:begChr m:val="|"/>
                        <m:endChr m:val="|"/>
                        <m:ctrlPr>
                          <a:rPr lang="en-US" sz="2800" i="1">
                            <a:latin typeface="Cambria Math" panose="02040503050406030204" pitchFamily="18" charset="0"/>
                          </a:rPr>
                        </m:ctrlPr>
                      </m:dPr>
                      <m:e>
                        <m:r>
                          <a:rPr lang="en-US" sz="2800" i="1">
                            <a:latin typeface="Cambria Math"/>
                          </a:rPr>
                          <m:t>0</m:t>
                        </m:r>
                        <m:r>
                          <a:rPr lang="en-US" sz="2800" i="1">
                            <a:latin typeface="Cambria Math"/>
                          </a:rPr>
                          <m:t>+</m:t>
                        </m:r>
                        <m:r>
                          <a:rPr lang="en-US" sz="2800" i="1">
                            <a:latin typeface="Cambria Math"/>
                          </a:rPr>
                          <m:t>3</m:t>
                        </m:r>
                      </m:e>
                    </m:d>
                    <m:r>
                      <a:rPr lang="en-US" sz="2800" i="1">
                        <a:latin typeface="Cambria Math"/>
                      </a:rPr>
                      <m:t> , </m:t>
                    </m:r>
                    <m:d>
                      <m:dPr>
                        <m:begChr m:val="|"/>
                        <m:endChr m:val="|"/>
                        <m:ctrlPr>
                          <a:rPr lang="en-US" sz="2800" i="1">
                            <a:latin typeface="Cambria Math" panose="02040503050406030204" pitchFamily="18" charset="0"/>
                          </a:rPr>
                        </m:ctrlPr>
                      </m:dPr>
                      <m:e>
                        <m:r>
                          <a:rPr lang="en-US" sz="2800" i="1">
                            <a:latin typeface="Cambria Math"/>
                          </a:rPr>
                          <m:t>0</m:t>
                        </m:r>
                        <m:r>
                          <a:rPr lang="en-US" sz="2800" i="1">
                            <a:latin typeface="Cambria Math"/>
                          </a:rPr>
                          <m:t>+</m:t>
                        </m:r>
                        <m:r>
                          <a:rPr lang="en-US" sz="2800" i="1">
                            <a:latin typeface="Cambria Math"/>
                          </a:rPr>
                          <m:t>3</m:t>
                        </m:r>
                        <m:r>
                          <a:rPr lang="en-US" sz="2800" i="1">
                            <a:latin typeface="Cambria Math"/>
                          </a:rPr>
                          <m:t>−</m:t>
                        </m:r>
                        <m:r>
                          <a:rPr lang="en-US" sz="2800" i="1">
                            <a:latin typeface="Cambria Math"/>
                          </a:rPr>
                          <m:t>1</m:t>
                        </m:r>
                      </m:e>
                    </m:d>
                    <m:r>
                      <a:rPr lang="en-US" sz="2800" i="1">
                        <a:latin typeface="Cambria Math"/>
                      </a:rPr>
                      <m:t> , </m:t>
                    </m:r>
                    <m:d>
                      <m:dPr>
                        <m:begChr m:val="|"/>
                        <m:endChr m:val="|"/>
                        <m:ctrlPr>
                          <a:rPr lang="en-US" sz="2800" i="1">
                            <a:latin typeface="Cambria Math" panose="02040503050406030204" pitchFamily="18" charset="0"/>
                          </a:rPr>
                        </m:ctrlPr>
                      </m:dPr>
                      <m:e>
                        <m:r>
                          <a:rPr lang="en-US" sz="2800" i="1">
                            <a:latin typeface="Cambria Math"/>
                          </a:rPr>
                          <m:t>0</m:t>
                        </m:r>
                        <m:r>
                          <a:rPr lang="en-US" sz="2800" i="1">
                            <a:latin typeface="Cambria Math"/>
                          </a:rPr>
                          <m:t>−</m:t>
                        </m:r>
                        <m:r>
                          <a:rPr lang="en-US" sz="2800" i="1">
                            <a:latin typeface="Cambria Math"/>
                          </a:rPr>
                          <m:t>3</m:t>
                        </m:r>
                      </m:e>
                    </m:d>
                  </m:oMath>
                </a14:m>
                <a:endParaRPr lang="en-US" sz="2800" dirty="0"/>
              </a:p>
              <a:p>
                <a:pPr rtl="1"/>
                <a:r>
                  <a:rPr lang="en-US" sz="2800" dirty="0"/>
                  <a:t>      </a:t>
                </a:r>
                <a:r>
                  <a:rPr lang="en-US" sz="2800" dirty="0" smtClean="0"/>
                  <a:t>3       </a:t>
                </a:r>
                <a:r>
                  <a:rPr lang="en-US" sz="2800" dirty="0"/>
                  <a:t>,        2           ,       3</a:t>
                </a:r>
              </a:p>
              <a:p>
                <a:pPr rtl="1"/>
                <a:r>
                  <a:rPr lang="en-US" sz="2800" dirty="0"/>
                  <a:t> </a:t>
                </a:r>
                <a14:m>
                  <m:oMath xmlns:m="http://schemas.openxmlformats.org/officeDocument/2006/math">
                    <m:r>
                      <a:rPr lang="ar-IQ" sz="2800">
                        <a:latin typeface="Cambria Math"/>
                      </a:rPr>
                      <m:t>∴</m:t>
                    </m:r>
                  </m:oMath>
                </a14:m>
                <a:r>
                  <a:rPr lang="ar-IQ" sz="2800" dirty="0"/>
                  <a:t> </a:t>
                </a:r>
                <a:r>
                  <a:rPr lang="en-US" sz="2800" baseline="30000" dirty="0"/>
                  <a:t>7</a:t>
                </a:r>
                <a14:m>
                  <m:oMath xmlns:m="http://schemas.openxmlformats.org/officeDocument/2006/math">
                    <m:sSub>
                      <m:sSubPr>
                        <m:ctrlPr>
                          <a:rPr lang="en-US" sz="2800" i="1" baseline="30000">
                            <a:latin typeface="Cambria Math" panose="02040503050406030204" pitchFamily="18" charset="0"/>
                          </a:rPr>
                        </m:ctrlPr>
                      </m:sSubPr>
                      <m:e>
                        <m:r>
                          <a:rPr lang="en-US" sz="2800" i="1">
                            <a:latin typeface="Cambria Math"/>
                          </a:rPr>
                          <m:t>𝑆</m:t>
                        </m:r>
                        <m:r>
                          <a:rPr lang="ar-IQ" sz="2800" b="0" i="1" smtClean="0">
                            <a:latin typeface="Cambria Math" panose="02040503050406030204" pitchFamily="18" charset="0"/>
                          </a:rPr>
                          <m:t> </m:t>
                        </m:r>
                      </m:e>
                      <m:sub>
                        <m:r>
                          <a:rPr lang="en-US" sz="2800" i="1" baseline="30000">
                            <a:latin typeface="Cambria Math"/>
                          </a:rPr>
                          <m:t>3</m:t>
                        </m:r>
                      </m:sub>
                    </m:sSub>
                  </m:oMath>
                </a14:m>
                <a:r>
                  <a:rPr lang="en-US" sz="2800" dirty="0"/>
                  <a:t> </a:t>
                </a:r>
              </a:p>
              <a:p>
                <a:pPr marL="365099" indent="-255571">
                  <a:spcBef>
                    <a:spcPts val="400"/>
                  </a:spcBef>
                </a:pPr>
                <a:endParaRPr lang="en-GB" sz="2800" b="1" dirty="0" smtClean="0">
                  <a:latin typeface="Arial" pitchFamily="34" charset="0"/>
                  <a:cs typeface="Arial" pitchFamily="34" charset="0"/>
                </a:endParaRPr>
              </a:p>
            </p:txBody>
          </p:sp>
        </mc:Choice>
        <mc:Fallback>
          <p:sp>
            <p:nvSpPr>
              <p:cNvPr id="3" name="Content Placeholder 2"/>
              <p:cNvSpPr>
                <a:spLocks noGrp="1" noRot="1" noChangeAspect="1" noMove="1" noResize="1" noEditPoints="1" noAdjustHandles="1" noChangeArrowheads="1" noChangeShapeType="1" noTextEdit="1"/>
              </p:cNvSpPr>
              <p:nvPr>
                <p:ph idx="1"/>
              </p:nvPr>
            </p:nvSpPr>
            <p:spPr>
              <a:xfrm>
                <a:off x="228600" y="457200"/>
                <a:ext cx="9601200" cy="6258882"/>
              </a:xfrm>
              <a:blipFill rotWithShape="0">
                <a:blip r:embed="rId2"/>
                <a:stretch>
                  <a:fillRect l="-3302" t="-974"/>
                </a:stretch>
              </a:blipFill>
            </p:spPr>
            <p:txBody>
              <a:bodyPr/>
              <a:lstStyle/>
              <a:p>
                <a:r>
                  <a:rPr lang="en-US">
                    <a:noFill/>
                  </a:rPr>
                  <a:t> </a:t>
                </a:r>
              </a:p>
            </p:txBody>
          </p:sp>
        </mc:Fallback>
      </mc:AlternateContent>
      <p:sp>
        <p:nvSpPr>
          <p:cNvPr id="2" name="Title 1"/>
          <p:cNvSpPr>
            <a:spLocks noGrp="1"/>
          </p:cNvSpPr>
          <p:nvPr>
            <p:ph type="title"/>
          </p:nvPr>
        </p:nvSpPr>
        <p:spPr>
          <a:xfrm>
            <a:off x="533400" y="3160776"/>
            <a:ext cx="9052560" cy="877824"/>
          </a:xfrm>
          <a:effectLst/>
          <a:scene3d>
            <a:camera prst="perspectiveRelaxedModerately"/>
            <a:lightRig rig="threePt" dir="t"/>
          </a:scene3d>
        </p:spPr>
        <p:txBody>
          <a:bodyPr>
            <a:noAutofit/>
          </a:bodyPr>
          <a:lstStyle/>
          <a:p>
            <a:pPr algn="ctr"/>
            <a:r>
              <a:rPr lang="en-GB" sz="6600" b="1" dirty="0" smtClean="0">
                <a:solidFill>
                  <a:srgbClr val="C00000"/>
                </a:solidFill>
                <a:effectLst/>
                <a:latin typeface="Impact" panose="020B0806030902050204" pitchFamily="34" charset="0"/>
                <a:ea typeface="Calibri"/>
              </a:rPr>
              <a:t/>
            </a:r>
            <a:br>
              <a:rPr lang="en-GB" sz="6600" b="1" dirty="0" smtClean="0">
                <a:solidFill>
                  <a:srgbClr val="C00000"/>
                </a:solidFill>
                <a:effectLst/>
                <a:latin typeface="Impact" panose="020B0806030902050204" pitchFamily="34" charset="0"/>
                <a:ea typeface="Calibri"/>
              </a:rPr>
            </a:br>
            <a:r>
              <a:rPr lang="en-GB" sz="6600" dirty="0">
                <a:solidFill>
                  <a:srgbClr val="C00000"/>
                </a:solidFill>
                <a:effectLst/>
                <a:latin typeface="Impact" panose="020B0806030902050204" pitchFamily="34" charset="0"/>
                <a:ea typeface="Calibri"/>
              </a:rPr>
              <a:t/>
            </a:r>
            <a:br>
              <a:rPr lang="en-GB" sz="6600" dirty="0">
                <a:solidFill>
                  <a:srgbClr val="C00000"/>
                </a:solidFill>
                <a:effectLst/>
                <a:latin typeface="Impact" panose="020B0806030902050204" pitchFamily="34" charset="0"/>
                <a:ea typeface="Calibri"/>
              </a:rPr>
            </a:br>
            <a:r>
              <a:rPr lang="en-GB" sz="6600" dirty="0" smtClean="0">
                <a:solidFill>
                  <a:srgbClr val="C00000"/>
                </a:solidFill>
                <a:effectLst/>
                <a:latin typeface="Impact" panose="020B0806030902050204" pitchFamily="34" charset="0"/>
                <a:ea typeface="Calibri"/>
              </a:rPr>
              <a:t/>
            </a:r>
            <a:br>
              <a:rPr lang="en-GB" sz="6600" dirty="0" smtClean="0">
                <a:solidFill>
                  <a:srgbClr val="C00000"/>
                </a:solidFill>
                <a:effectLst/>
                <a:latin typeface="Impact" panose="020B0806030902050204" pitchFamily="34" charset="0"/>
                <a:ea typeface="Calibri"/>
              </a:rPr>
            </a:br>
            <a:r>
              <a:rPr lang="en-GB" sz="6600" dirty="0" smtClean="0">
                <a:solidFill>
                  <a:srgbClr val="C00000"/>
                </a:solidFill>
                <a:effectLst/>
                <a:latin typeface="Impact" panose="020B0806030902050204" pitchFamily="34" charset="0"/>
                <a:ea typeface="Calibri"/>
              </a:rPr>
              <a:t/>
            </a:r>
            <a:br>
              <a:rPr lang="en-GB" sz="6600" dirty="0" smtClean="0">
                <a:solidFill>
                  <a:srgbClr val="C00000"/>
                </a:solidFill>
                <a:effectLst/>
                <a:latin typeface="Impact" panose="020B0806030902050204" pitchFamily="34" charset="0"/>
                <a:ea typeface="Calibri"/>
              </a:rPr>
            </a:br>
            <a:r>
              <a:rPr lang="en-GB" sz="6600" dirty="0" smtClean="0">
                <a:solidFill>
                  <a:srgbClr val="C00000"/>
                </a:solidFill>
                <a:effectLst/>
                <a:latin typeface="Impact" panose="020B0806030902050204" pitchFamily="34" charset="0"/>
                <a:ea typeface="Calibri"/>
              </a:rPr>
              <a:t/>
            </a:r>
            <a:br>
              <a:rPr lang="en-GB" sz="6600" dirty="0" smtClean="0">
                <a:solidFill>
                  <a:srgbClr val="C00000"/>
                </a:solidFill>
                <a:effectLst/>
                <a:latin typeface="Impact" panose="020B0806030902050204" pitchFamily="34" charset="0"/>
                <a:ea typeface="Calibri"/>
              </a:rPr>
            </a:br>
            <a:endParaRPr lang="en-US" sz="6600" b="0" dirty="0">
              <a:solidFill>
                <a:srgbClr val="C00000"/>
              </a:solidFill>
              <a:effectLst/>
              <a:latin typeface="Impact" panose="020B0806030902050204" pitchFamily="34" charset="0"/>
            </a:endParaRPr>
          </a:p>
        </p:txBody>
      </p:sp>
      <p:sp>
        <p:nvSpPr>
          <p:cNvPr id="7" name="Rectangle 2"/>
          <p:cNvSpPr>
            <a:spLocks noChangeArrowheads="1"/>
          </p:cNvSpPr>
          <p:nvPr/>
        </p:nvSpPr>
        <p:spPr bwMode="auto">
          <a:xfrm>
            <a:off x="0" y="0"/>
            <a:ext cx="10058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IQ"/>
          </a:p>
        </p:txBody>
      </p:sp>
      <p:sp>
        <p:nvSpPr>
          <p:cNvPr id="9" name="Rectangle 4"/>
          <p:cNvSpPr>
            <a:spLocks noChangeArrowheads="1"/>
          </p:cNvSpPr>
          <p:nvPr/>
        </p:nvSpPr>
        <p:spPr bwMode="auto">
          <a:xfrm>
            <a:off x="0" y="0"/>
            <a:ext cx="10058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IQ"/>
          </a:p>
        </p:txBody>
      </p:sp>
      <p:sp>
        <p:nvSpPr>
          <p:cNvPr id="10" name="مستطيل 9"/>
          <p:cNvSpPr/>
          <p:nvPr/>
        </p:nvSpPr>
        <p:spPr>
          <a:xfrm>
            <a:off x="1066800" y="609601"/>
            <a:ext cx="8305800" cy="461665"/>
          </a:xfrm>
          <a:prstGeom prst="rect">
            <a:avLst/>
          </a:prstGeom>
        </p:spPr>
        <p:txBody>
          <a:bodyPr wrap="square">
            <a:spAutoFit/>
          </a:bodyPr>
          <a:lstStyle/>
          <a:p>
            <a:pPr rtl="1"/>
            <a:r>
              <a:rPr lang="ar-IQ" sz="2400" dirty="0"/>
              <a:t> </a:t>
            </a:r>
            <a:endParaRPr lang="en-US" sz="2400" dirty="0"/>
          </a:p>
        </p:txBody>
      </p:sp>
    </p:spTree>
    <p:extLst>
      <p:ext uri="{BB962C8B-B14F-4D97-AF65-F5344CB8AC3E}">
        <p14:creationId xmlns:p14="http://schemas.microsoft.com/office/powerpoint/2010/main" val="176904602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3" name="Content Placeholder 2"/>
              <p:cNvSpPr>
                <a:spLocks noGrp="1"/>
              </p:cNvSpPr>
              <p:nvPr>
                <p:ph idx="1"/>
              </p:nvPr>
            </p:nvSpPr>
            <p:spPr>
              <a:xfrm>
                <a:off x="228600" y="457200"/>
                <a:ext cx="9601200" cy="6258882"/>
              </a:xfrm>
            </p:spPr>
            <p:txBody>
              <a:bodyPr>
                <a:noAutofit/>
              </a:bodyPr>
              <a:lstStyle/>
              <a:p>
                <a:pPr rtl="1"/>
                <a:r>
                  <a:rPr lang="en-US" sz="2400" baseline="-25000" dirty="0" smtClean="0"/>
                  <a:t>24</a:t>
                </a:r>
                <a:r>
                  <a:rPr lang="en-US" sz="2400" dirty="0"/>
                  <a:t>Cr</a:t>
                </a:r>
                <a:r>
                  <a:rPr lang="en-US" sz="2400" baseline="30000" dirty="0"/>
                  <a:t>+2</a:t>
                </a:r>
                <a:endParaRPr lang="en-US" sz="2400" dirty="0"/>
              </a:p>
              <a:p>
                <a:pPr rtl="1"/>
                <a:r>
                  <a:rPr lang="en-US" sz="2400" dirty="0"/>
                  <a:t>1s</a:t>
                </a:r>
                <a:r>
                  <a:rPr lang="en-US" sz="2400" baseline="30000" dirty="0"/>
                  <a:t>2</a:t>
                </a:r>
                <a:r>
                  <a:rPr lang="en-US" sz="2400" dirty="0"/>
                  <a:t>  2s</a:t>
                </a:r>
                <a:r>
                  <a:rPr lang="en-US" sz="2400" baseline="30000" dirty="0"/>
                  <a:t>2</a:t>
                </a:r>
                <a:r>
                  <a:rPr lang="en-US" sz="2400" dirty="0"/>
                  <a:t> 2p</a:t>
                </a:r>
                <a:r>
                  <a:rPr lang="en-US" sz="2400" baseline="30000" dirty="0"/>
                  <a:t>6</a:t>
                </a:r>
                <a:r>
                  <a:rPr lang="en-US" sz="2400" dirty="0"/>
                  <a:t>  3s</a:t>
                </a:r>
                <a:r>
                  <a:rPr lang="en-US" sz="2400" baseline="30000" dirty="0"/>
                  <a:t>2</a:t>
                </a:r>
                <a:r>
                  <a:rPr lang="en-US" sz="2400" dirty="0"/>
                  <a:t>  3p</a:t>
                </a:r>
                <a:r>
                  <a:rPr lang="en-US" sz="2400" baseline="30000" dirty="0"/>
                  <a:t>6</a:t>
                </a:r>
                <a:r>
                  <a:rPr lang="en-US" sz="2400" dirty="0"/>
                  <a:t>  3d</a:t>
                </a:r>
                <a:r>
                  <a:rPr lang="en-US" sz="2400" baseline="30000" dirty="0"/>
                  <a:t>4  </a:t>
                </a:r>
                <a:r>
                  <a:rPr lang="en-US" sz="2400" dirty="0"/>
                  <a:t>4s</a:t>
                </a:r>
                <a:r>
                  <a:rPr lang="en-US" sz="2400" baseline="30000" dirty="0"/>
                  <a:t>0</a:t>
                </a:r>
                <a:endParaRPr lang="en-US" sz="2400" dirty="0"/>
              </a:p>
              <a:p>
                <a:pPr rtl="1"/>
                <a:r>
                  <a:rPr lang="en-US" sz="2400" dirty="0"/>
                  <a:t>+2   +1    0   -1   -2</a:t>
                </a:r>
              </a:p>
              <a:p>
                <a:pPr rtl="1"/>
                <a:r>
                  <a:rPr lang="en-US" sz="2400" dirty="0"/>
                  <a:t> </a:t>
                </a:r>
                <a14:m>
                  <m:oMath xmlns:m="http://schemas.openxmlformats.org/officeDocument/2006/math">
                    <m:r>
                      <a:rPr lang="ar-IQ" sz="2400">
                        <a:latin typeface="Cambria Math"/>
                      </a:rPr>
                      <m:t>↿</m:t>
                    </m:r>
                  </m:oMath>
                </a14:m>
                <a:r>
                  <a:rPr lang="en-US" sz="2400" dirty="0"/>
                  <a:t>   </a:t>
                </a:r>
                <a14:m>
                  <m:oMath xmlns:m="http://schemas.openxmlformats.org/officeDocument/2006/math">
                    <m:r>
                      <a:rPr lang="ar-IQ" sz="2400" b="0" i="0" smtClean="0">
                        <a:latin typeface="Cambria Math"/>
                      </a:rPr>
                      <m:t>    </m:t>
                    </m:r>
                    <m:r>
                      <a:rPr lang="ar-IQ" sz="2400">
                        <a:latin typeface="Cambria Math"/>
                      </a:rPr>
                      <m:t>↿</m:t>
                    </m:r>
                  </m:oMath>
                </a14:m>
                <a:r>
                  <a:rPr lang="en-US" sz="2400" dirty="0"/>
                  <a:t>     </a:t>
                </a:r>
                <a:r>
                  <a:rPr lang="ar-IQ" sz="2400" dirty="0"/>
                  <a:t>    </a:t>
                </a:r>
                <a14:m>
                  <m:oMath xmlns:m="http://schemas.openxmlformats.org/officeDocument/2006/math">
                    <m:r>
                      <a:rPr lang="ar-IQ" sz="2400" b="0" i="0" smtClean="0">
                        <a:latin typeface="Cambria Math"/>
                      </a:rPr>
                      <m:t>    </m:t>
                    </m:r>
                    <m:r>
                      <a:rPr lang="ar-IQ" sz="2400">
                        <a:latin typeface="Cambria Math"/>
                      </a:rPr>
                      <m:t>↿</m:t>
                    </m:r>
                  </m:oMath>
                </a14:m>
                <a:r>
                  <a:rPr lang="ar-IQ" sz="2400" dirty="0"/>
                  <a:t>   </a:t>
                </a:r>
                <a14:m>
                  <m:oMath xmlns:m="http://schemas.openxmlformats.org/officeDocument/2006/math">
                    <m:r>
                      <a:rPr lang="ar-IQ" sz="2400" b="0" i="0" smtClean="0">
                        <a:latin typeface="Cambria Math"/>
                      </a:rPr>
                      <m:t>    </m:t>
                    </m:r>
                    <m:r>
                      <a:rPr lang="ar-IQ" sz="2400">
                        <a:latin typeface="Cambria Math"/>
                      </a:rPr>
                      <m:t>↿</m:t>
                    </m:r>
                    <m:r>
                      <a:rPr lang="ar-IQ" sz="2400" i="1">
                        <a:latin typeface="Cambria Math"/>
                      </a:rPr>
                      <m:t> </m:t>
                    </m:r>
                  </m:oMath>
                </a14:m>
                <a:r>
                  <a:rPr lang="ar-IQ" sz="2400" dirty="0" smtClean="0"/>
                  <a:t>      </a:t>
                </a:r>
                <a:endParaRPr lang="en-US" sz="2400" dirty="0"/>
              </a:p>
              <a:p>
                <a:pPr rtl="1"/>
                <a:r>
                  <a:rPr lang="ar-IQ" sz="2400" dirty="0"/>
                  <a:t> </a:t>
                </a:r>
                <a:endParaRPr lang="en-US" sz="2400" dirty="0"/>
              </a:p>
              <a:p>
                <a:pPr rtl="1"/>
                <a14:m>
                  <m:oMath xmlns:m="http://schemas.openxmlformats.org/officeDocument/2006/math">
                    <m:r>
                      <a:rPr lang="en-US" sz="2400" i="1">
                        <a:latin typeface="Cambria Math"/>
                      </a:rPr>
                      <m:t>𝐿</m:t>
                    </m:r>
                    <m:r>
                      <a:rPr lang="en-US" sz="2400" i="1">
                        <a:latin typeface="Cambria Math"/>
                      </a:rPr>
                      <m:t>=</m:t>
                    </m:r>
                    <m:r>
                      <a:rPr lang="en-US" sz="2400" i="1">
                        <a:latin typeface="Cambria Math"/>
                      </a:rPr>
                      <m:t>1</m:t>
                    </m:r>
                    <m:d>
                      <m:dPr>
                        <m:ctrlPr>
                          <a:rPr lang="en-US" sz="2400" i="1">
                            <a:latin typeface="Cambria Math" panose="02040503050406030204" pitchFamily="18" charset="0"/>
                          </a:rPr>
                        </m:ctrlPr>
                      </m:dPr>
                      <m:e>
                        <m:r>
                          <a:rPr lang="en-US" sz="2400" i="1">
                            <a:latin typeface="Cambria Math"/>
                          </a:rPr>
                          <m:t>2</m:t>
                        </m:r>
                      </m:e>
                    </m:d>
                    <m:r>
                      <a:rPr lang="en-US" sz="2400" i="1">
                        <a:latin typeface="Cambria Math"/>
                      </a:rPr>
                      <m:t>+ </m:t>
                    </m:r>
                    <m:r>
                      <a:rPr lang="en-US" sz="2400" i="1">
                        <a:latin typeface="Cambria Math"/>
                      </a:rPr>
                      <m:t>1</m:t>
                    </m:r>
                    <m:d>
                      <m:dPr>
                        <m:ctrlPr>
                          <a:rPr lang="en-US" sz="2400" i="1">
                            <a:latin typeface="Cambria Math" panose="02040503050406030204" pitchFamily="18" charset="0"/>
                          </a:rPr>
                        </m:ctrlPr>
                      </m:dPr>
                      <m:e>
                        <m:r>
                          <a:rPr lang="en-US" sz="2400" i="1">
                            <a:latin typeface="Cambria Math"/>
                          </a:rPr>
                          <m:t>1</m:t>
                        </m:r>
                      </m:e>
                    </m:d>
                    <m:r>
                      <a:rPr lang="en-US" sz="2400" i="1">
                        <a:latin typeface="Cambria Math"/>
                      </a:rPr>
                      <m:t>+ </m:t>
                    </m:r>
                    <m:r>
                      <a:rPr lang="en-US" sz="2400" i="1">
                        <a:latin typeface="Cambria Math"/>
                      </a:rPr>
                      <m:t>1</m:t>
                    </m:r>
                    <m:d>
                      <m:dPr>
                        <m:ctrlPr>
                          <a:rPr lang="en-US" sz="2400" i="1">
                            <a:latin typeface="Cambria Math" panose="02040503050406030204" pitchFamily="18" charset="0"/>
                          </a:rPr>
                        </m:ctrlPr>
                      </m:dPr>
                      <m:e>
                        <m:r>
                          <a:rPr lang="en-US" sz="2400" i="1">
                            <a:latin typeface="Cambria Math"/>
                          </a:rPr>
                          <m:t>0</m:t>
                        </m:r>
                      </m:e>
                    </m:d>
                    <m:r>
                      <a:rPr lang="en-US" sz="2400" i="1">
                        <a:latin typeface="Cambria Math"/>
                      </a:rPr>
                      <m:t>+ </m:t>
                    </m:r>
                    <m:r>
                      <a:rPr lang="en-US" sz="2400" i="1">
                        <a:latin typeface="Cambria Math"/>
                      </a:rPr>
                      <m:t>1</m:t>
                    </m:r>
                    <m:d>
                      <m:dPr>
                        <m:ctrlPr>
                          <a:rPr lang="en-US" sz="2400" i="1">
                            <a:latin typeface="Cambria Math" panose="02040503050406030204" pitchFamily="18" charset="0"/>
                          </a:rPr>
                        </m:ctrlPr>
                      </m:dPr>
                      <m:e>
                        <m:r>
                          <a:rPr lang="en-US" sz="2400" i="1">
                            <a:latin typeface="Cambria Math"/>
                          </a:rPr>
                          <m:t>−</m:t>
                        </m:r>
                        <m:r>
                          <a:rPr lang="en-US" sz="2400" i="1">
                            <a:latin typeface="Cambria Math"/>
                          </a:rPr>
                          <m:t>1</m:t>
                        </m:r>
                      </m:e>
                    </m:d>
                    <m:r>
                      <a:rPr lang="en-US" sz="2400" i="1">
                        <a:latin typeface="Cambria Math"/>
                      </a:rPr>
                      <m:t>=</m:t>
                    </m:r>
                    <m:r>
                      <a:rPr lang="en-US" sz="2400" i="1">
                        <a:latin typeface="Cambria Math"/>
                      </a:rPr>
                      <m:t>2</m:t>
                    </m:r>
                    <m:r>
                      <a:rPr lang="en-US" sz="2400" i="1">
                        <a:latin typeface="Cambria Math"/>
                      </a:rPr>
                      <m:t>       </m:t>
                    </m:r>
                    <m:r>
                      <a:rPr lang="en-US" sz="2400" i="1">
                        <a:latin typeface="Cambria Math"/>
                      </a:rPr>
                      <m:t>𝐷</m:t>
                    </m:r>
                    <m:r>
                      <a:rPr lang="en-US" sz="2400" i="1">
                        <a:latin typeface="Cambria Math"/>
                      </a:rPr>
                      <m:t>  </m:t>
                    </m:r>
                    <m:r>
                      <a:rPr lang="ar-IQ" sz="2400">
                        <a:latin typeface="Cambria Math"/>
                      </a:rPr>
                      <m:t>الرمز</m:t>
                    </m:r>
                    <m:r>
                      <a:rPr lang="en-US" sz="2400" i="1">
                        <a:latin typeface="Cambria Math"/>
                      </a:rPr>
                      <m:t>∴</m:t>
                    </m:r>
                  </m:oMath>
                </a14:m>
                <a:endParaRPr lang="en-US" sz="2400" dirty="0"/>
              </a:p>
              <a:p>
                <a:pPr rtl="1"/>
                <a14:m>
                  <m:oMath xmlns:m="http://schemas.openxmlformats.org/officeDocument/2006/math">
                    <m:r>
                      <a:rPr lang="en-US" sz="2400" i="1">
                        <a:latin typeface="Cambria Math"/>
                      </a:rPr>
                      <m:t>𝑆</m:t>
                    </m:r>
                    <m:r>
                      <a:rPr lang="en-US" sz="2400" i="1">
                        <a:latin typeface="Cambria Math"/>
                      </a:rPr>
                      <m:t>= </m:t>
                    </m:r>
                    <m:f>
                      <m:fPr>
                        <m:ctrlPr>
                          <a:rPr lang="en-US" sz="2400" i="1">
                            <a:latin typeface="Cambria Math" panose="02040503050406030204" pitchFamily="18" charset="0"/>
                          </a:rPr>
                        </m:ctrlPr>
                      </m:fPr>
                      <m:num>
                        <m:r>
                          <a:rPr lang="en-US" sz="2400" i="1">
                            <a:latin typeface="Cambria Math"/>
                          </a:rPr>
                          <m:t>1</m:t>
                        </m:r>
                      </m:num>
                      <m:den>
                        <m:r>
                          <a:rPr lang="en-US" sz="2400" i="1">
                            <a:latin typeface="Cambria Math"/>
                          </a:rPr>
                          <m:t>2</m:t>
                        </m:r>
                      </m:den>
                    </m:f>
                    <m:r>
                      <a:rPr lang="en-US" sz="2400">
                        <a:latin typeface="Cambria Math"/>
                      </a:rPr>
                      <m:t>+</m:t>
                    </m:r>
                    <m:f>
                      <m:fPr>
                        <m:ctrlPr>
                          <a:rPr lang="en-US" sz="2400" i="1">
                            <a:latin typeface="Cambria Math" panose="02040503050406030204" pitchFamily="18" charset="0"/>
                          </a:rPr>
                        </m:ctrlPr>
                      </m:fPr>
                      <m:num>
                        <m:r>
                          <a:rPr lang="en-US" sz="2400" i="1">
                            <a:latin typeface="Cambria Math"/>
                          </a:rPr>
                          <m:t>1</m:t>
                        </m:r>
                      </m:num>
                      <m:den>
                        <m:r>
                          <a:rPr lang="en-US" sz="2400" i="1">
                            <a:latin typeface="Cambria Math"/>
                          </a:rPr>
                          <m:t>2</m:t>
                        </m:r>
                      </m:den>
                    </m:f>
                    <m:r>
                      <a:rPr lang="en-US" sz="2400" i="1">
                        <a:latin typeface="Cambria Math"/>
                      </a:rPr>
                      <m:t>+</m:t>
                    </m:r>
                    <m:f>
                      <m:fPr>
                        <m:ctrlPr>
                          <a:rPr lang="en-US" sz="2400" i="1">
                            <a:latin typeface="Cambria Math" panose="02040503050406030204" pitchFamily="18" charset="0"/>
                          </a:rPr>
                        </m:ctrlPr>
                      </m:fPr>
                      <m:num>
                        <m:r>
                          <a:rPr lang="en-US" sz="2400" i="1">
                            <a:latin typeface="Cambria Math"/>
                          </a:rPr>
                          <m:t>1</m:t>
                        </m:r>
                      </m:num>
                      <m:den>
                        <m:r>
                          <a:rPr lang="en-US" sz="2400" i="1">
                            <a:latin typeface="Cambria Math"/>
                          </a:rPr>
                          <m:t>2</m:t>
                        </m:r>
                      </m:den>
                    </m:f>
                    <m:r>
                      <a:rPr lang="en-US" sz="2400" i="1">
                        <a:latin typeface="Cambria Math"/>
                      </a:rPr>
                      <m:t>+</m:t>
                    </m:r>
                    <m:f>
                      <m:fPr>
                        <m:ctrlPr>
                          <a:rPr lang="en-US" sz="2400" i="1">
                            <a:latin typeface="Cambria Math" panose="02040503050406030204" pitchFamily="18" charset="0"/>
                          </a:rPr>
                        </m:ctrlPr>
                      </m:fPr>
                      <m:num>
                        <m:r>
                          <a:rPr lang="en-US" sz="2400" i="1">
                            <a:latin typeface="Cambria Math"/>
                          </a:rPr>
                          <m:t>1</m:t>
                        </m:r>
                      </m:num>
                      <m:den>
                        <m:r>
                          <a:rPr lang="en-US" sz="2400" i="1">
                            <a:latin typeface="Cambria Math"/>
                          </a:rPr>
                          <m:t>2</m:t>
                        </m:r>
                      </m:den>
                    </m:f>
                    <m:r>
                      <a:rPr lang="en-US" sz="2400">
                        <a:latin typeface="Cambria Math"/>
                      </a:rPr>
                      <m:t>=</m:t>
                    </m:r>
                    <m:r>
                      <a:rPr lang="en-US" sz="2400">
                        <a:latin typeface="Cambria Math"/>
                      </a:rPr>
                      <m:t>2</m:t>
                    </m:r>
                  </m:oMath>
                </a14:m>
                <a:endParaRPr lang="en-US" sz="2400" dirty="0"/>
              </a:p>
              <a:p>
                <a:pPr rtl="1"/>
                <a14:m>
                  <m:oMath xmlns:m="http://schemas.openxmlformats.org/officeDocument/2006/math">
                    <m:r>
                      <a:rPr lang="en-US" sz="2400" i="1">
                        <a:latin typeface="Cambria Math"/>
                      </a:rPr>
                      <m:t>2</m:t>
                    </m:r>
                    <m:r>
                      <a:rPr lang="en-US" sz="2400" i="1">
                        <a:latin typeface="Cambria Math"/>
                      </a:rPr>
                      <m:t>𝑠</m:t>
                    </m:r>
                    <m:r>
                      <a:rPr lang="en-US" sz="2400" i="1">
                        <a:latin typeface="Cambria Math"/>
                      </a:rPr>
                      <m:t>+</m:t>
                    </m:r>
                    <m:r>
                      <a:rPr lang="en-US" sz="2400" i="1">
                        <a:latin typeface="Cambria Math"/>
                      </a:rPr>
                      <m:t>1</m:t>
                    </m:r>
                    <m:r>
                      <a:rPr lang="en-US" sz="2400" i="1">
                        <a:latin typeface="Cambria Math"/>
                      </a:rPr>
                      <m:t>=</m:t>
                    </m:r>
                    <m:r>
                      <a:rPr lang="en-US" sz="2400" i="1">
                        <a:latin typeface="Cambria Math"/>
                      </a:rPr>
                      <m:t>2</m:t>
                    </m:r>
                    <m:r>
                      <a:rPr lang="en-US" sz="2400" i="1">
                        <a:latin typeface="Cambria Math"/>
                      </a:rPr>
                      <m:t>(</m:t>
                    </m:r>
                    <m:r>
                      <a:rPr lang="en-US" sz="2400" i="1">
                        <a:latin typeface="Cambria Math"/>
                      </a:rPr>
                      <m:t>2</m:t>
                    </m:r>
                    <m:r>
                      <a:rPr lang="en-US" sz="2400" i="1">
                        <a:latin typeface="Cambria Math"/>
                      </a:rPr>
                      <m:t>)+</m:t>
                    </m:r>
                    <m:r>
                      <a:rPr lang="en-US" sz="2400" i="1">
                        <a:latin typeface="Cambria Math"/>
                      </a:rPr>
                      <m:t>1</m:t>
                    </m:r>
                    <m:r>
                      <a:rPr lang="en-US" sz="2400" i="1">
                        <a:latin typeface="Cambria Math"/>
                      </a:rPr>
                      <m:t>=</m:t>
                    </m:r>
                    <m:r>
                      <a:rPr lang="en-US" sz="2400" i="1">
                        <a:latin typeface="Cambria Math"/>
                      </a:rPr>
                      <m:t>5</m:t>
                    </m:r>
                  </m:oMath>
                </a14:m>
                <a:endParaRPr lang="en-US" sz="2400" dirty="0"/>
              </a:p>
              <a:p>
                <a:pPr rtl="1"/>
                <a14:m>
                  <m:oMath xmlns:m="http://schemas.openxmlformats.org/officeDocument/2006/math">
                    <m:r>
                      <a:rPr lang="en-US" sz="2400" i="1">
                        <a:latin typeface="Cambria Math"/>
                      </a:rPr>
                      <m:t>𝐽</m:t>
                    </m:r>
                    <m:r>
                      <a:rPr lang="en-US" sz="2400" i="1">
                        <a:latin typeface="Cambria Math"/>
                      </a:rPr>
                      <m:t>=</m:t>
                    </m:r>
                    <m:d>
                      <m:dPr>
                        <m:begChr m:val="|"/>
                        <m:endChr m:val="|"/>
                        <m:ctrlPr>
                          <a:rPr lang="en-US" sz="2400" i="1">
                            <a:latin typeface="Cambria Math" panose="02040503050406030204" pitchFamily="18" charset="0"/>
                          </a:rPr>
                        </m:ctrlPr>
                      </m:dPr>
                      <m:e>
                        <m:r>
                          <a:rPr lang="en-US" sz="2400" i="1">
                            <a:latin typeface="Cambria Math"/>
                          </a:rPr>
                          <m:t>2</m:t>
                        </m:r>
                        <m:r>
                          <a:rPr lang="en-US" sz="2400" i="1">
                            <a:latin typeface="Cambria Math"/>
                          </a:rPr>
                          <m:t>+</m:t>
                        </m:r>
                        <m:r>
                          <a:rPr lang="en-US" sz="2400" i="1">
                            <a:latin typeface="Cambria Math"/>
                          </a:rPr>
                          <m:t>2</m:t>
                        </m:r>
                      </m:e>
                    </m:d>
                    <m:r>
                      <a:rPr lang="en-US" sz="2400" i="1">
                        <a:latin typeface="Cambria Math"/>
                      </a:rPr>
                      <m:t> , </m:t>
                    </m:r>
                    <m:d>
                      <m:dPr>
                        <m:begChr m:val="|"/>
                        <m:endChr m:val="|"/>
                        <m:ctrlPr>
                          <a:rPr lang="en-US" sz="2400" i="1">
                            <a:latin typeface="Cambria Math" panose="02040503050406030204" pitchFamily="18" charset="0"/>
                          </a:rPr>
                        </m:ctrlPr>
                      </m:dPr>
                      <m:e>
                        <m:r>
                          <a:rPr lang="en-US" sz="2400" i="1">
                            <a:latin typeface="Cambria Math"/>
                          </a:rPr>
                          <m:t>2</m:t>
                        </m:r>
                        <m:r>
                          <a:rPr lang="en-US" sz="2400" i="1">
                            <a:latin typeface="Cambria Math"/>
                          </a:rPr>
                          <m:t>+</m:t>
                        </m:r>
                        <m:r>
                          <a:rPr lang="en-US" sz="2400" i="1">
                            <a:latin typeface="Cambria Math"/>
                          </a:rPr>
                          <m:t>2</m:t>
                        </m:r>
                        <m:r>
                          <a:rPr lang="en-US" sz="2400" i="1">
                            <a:latin typeface="Cambria Math"/>
                          </a:rPr>
                          <m:t>−</m:t>
                        </m:r>
                        <m:r>
                          <a:rPr lang="en-US" sz="2400" i="1">
                            <a:latin typeface="Cambria Math"/>
                          </a:rPr>
                          <m:t>1</m:t>
                        </m:r>
                      </m:e>
                    </m:d>
                    <m:r>
                      <a:rPr lang="en-US" sz="2400" i="1">
                        <a:latin typeface="Cambria Math"/>
                      </a:rPr>
                      <m:t> , </m:t>
                    </m:r>
                    <m:d>
                      <m:dPr>
                        <m:begChr m:val="|"/>
                        <m:endChr m:val="|"/>
                        <m:ctrlPr>
                          <a:rPr lang="en-US" sz="2400" i="1">
                            <a:latin typeface="Cambria Math" panose="02040503050406030204" pitchFamily="18" charset="0"/>
                          </a:rPr>
                        </m:ctrlPr>
                      </m:dPr>
                      <m:e>
                        <m:r>
                          <a:rPr lang="en-US" sz="2400" i="1">
                            <a:latin typeface="Cambria Math"/>
                          </a:rPr>
                          <m:t>2</m:t>
                        </m:r>
                        <m:r>
                          <a:rPr lang="en-US" sz="2400" i="1">
                            <a:latin typeface="Cambria Math"/>
                          </a:rPr>
                          <m:t>+</m:t>
                        </m:r>
                        <m:r>
                          <a:rPr lang="en-US" sz="2400" i="1">
                            <a:latin typeface="Cambria Math"/>
                          </a:rPr>
                          <m:t>2</m:t>
                        </m:r>
                        <m:r>
                          <a:rPr lang="en-US" sz="2400" i="1">
                            <a:latin typeface="Cambria Math"/>
                          </a:rPr>
                          <m:t>−</m:t>
                        </m:r>
                        <m:r>
                          <a:rPr lang="en-US" sz="2400" i="1">
                            <a:latin typeface="Cambria Math"/>
                          </a:rPr>
                          <m:t>2</m:t>
                        </m:r>
                      </m:e>
                    </m:d>
                    <m:r>
                      <a:rPr lang="en-US" sz="2400" i="1">
                        <a:latin typeface="Cambria Math"/>
                      </a:rPr>
                      <m:t>…..</m:t>
                    </m:r>
                    <m:d>
                      <m:dPr>
                        <m:begChr m:val="|"/>
                        <m:endChr m:val="|"/>
                        <m:ctrlPr>
                          <a:rPr lang="en-US" sz="2400" i="1">
                            <a:latin typeface="Cambria Math" panose="02040503050406030204" pitchFamily="18" charset="0"/>
                          </a:rPr>
                        </m:ctrlPr>
                      </m:dPr>
                      <m:e>
                        <m:r>
                          <a:rPr lang="en-US" sz="2400" i="1">
                            <a:latin typeface="Cambria Math"/>
                          </a:rPr>
                          <m:t>2</m:t>
                        </m:r>
                        <m:r>
                          <a:rPr lang="en-US" sz="2400" i="1">
                            <a:latin typeface="Cambria Math"/>
                          </a:rPr>
                          <m:t>−</m:t>
                        </m:r>
                        <m:r>
                          <a:rPr lang="en-US" sz="2400" i="1">
                            <a:latin typeface="Cambria Math"/>
                          </a:rPr>
                          <m:t>2</m:t>
                        </m:r>
                      </m:e>
                    </m:d>
                  </m:oMath>
                </a14:m>
                <a:endParaRPr lang="en-US" sz="2400" dirty="0"/>
              </a:p>
              <a:p>
                <a:pPr rtl="1"/>
                <a:r>
                  <a:rPr lang="en-US" sz="2400" dirty="0"/>
                  <a:t>    </a:t>
                </a:r>
                <a:r>
                  <a:rPr lang="en-US" sz="2400" dirty="0" smtClean="0"/>
                  <a:t>4       </a:t>
                </a:r>
                <a:r>
                  <a:rPr lang="en-US" sz="2400" dirty="0"/>
                  <a:t>,        3           ,       2     ,    1  ,          0</a:t>
                </a:r>
              </a:p>
              <a:p>
                <a:pPr algn="r" rtl="1"/>
                <a:r>
                  <a:rPr lang="en-US" sz="4400" baseline="30000" dirty="0"/>
                  <a:t>5</a:t>
                </a:r>
                <a14:m>
                  <m:oMath xmlns:m="http://schemas.openxmlformats.org/officeDocument/2006/math">
                    <m:sSub>
                      <m:sSubPr>
                        <m:ctrlPr>
                          <a:rPr lang="en-US" sz="4400" i="1" baseline="30000">
                            <a:latin typeface="Cambria Math" panose="02040503050406030204" pitchFamily="18" charset="0"/>
                          </a:rPr>
                        </m:ctrlPr>
                      </m:sSubPr>
                      <m:e>
                        <m:r>
                          <a:rPr lang="en-US" sz="4400" i="1">
                            <a:latin typeface="Cambria Math"/>
                          </a:rPr>
                          <m:t>𝐷</m:t>
                        </m:r>
                      </m:e>
                      <m:sub>
                        <m:r>
                          <a:rPr lang="en-US" sz="4400" i="1" baseline="30000">
                            <a:latin typeface="Cambria Math"/>
                          </a:rPr>
                          <m:t>0</m:t>
                        </m:r>
                      </m:sub>
                    </m:sSub>
                  </m:oMath>
                </a14:m>
                <a:endParaRPr lang="en-US" sz="4400" b="1" dirty="0"/>
              </a:p>
            </p:txBody>
          </p:sp>
        </mc:Choice>
        <mc:Fallback>
          <p:sp>
            <p:nvSpPr>
              <p:cNvPr id="3" name="Content Placeholder 2"/>
              <p:cNvSpPr>
                <a:spLocks noGrp="1" noRot="1" noChangeAspect="1" noMove="1" noResize="1" noEditPoints="1" noAdjustHandles="1" noChangeArrowheads="1" noChangeShapeType="1" noTextEdit="1"/>
              </p:cNvSpPr>
              <p:nvPr>
                <p:ph idx="1"/>
              </p:nvPr>
            </p:nvSpPr>
            <p:spPr>
              <a:xfrm>
                <a:off x="228600" y="457200"/>
                <a:ext cx="9601200" cy="6258882"/>
              </a:xfrm>
              <a:blipFill rotWithShape="0">
                <a:blip r:embed="rId2"/>
                <a:stretch>
                  <a:fillRect l="-6159" t="-682"/>
                </a:stretch>
              </a:blipFill>
            </p:spPr>
            <p:txBody>
              <a:bodyPr/>
              <a:lstStyle/>
              <a:p>
                <a:r>
                  <a:rPr lang="en-US">
                    <a:noFill/>
                  </a:rPr>
                  <a:t> </a:t>
                </a:r>
              </a:p>
            </p:txBody>
          </p:sp>
        </mc:Fallback>
      </mc:AlternateContent>
      <p:sp>
        <p:nvSpPr>
          <p:cNvPr id="2" name="Title 1"/>
          <p:cNvSpPr>
            <a:spLocks noGrp="1"/>
          </p:cNvSpPr>
          <p:nvPr>
            <p:ph type="title"/>
          </p:nvPr>
        </p:nvSpPr>
        <p:spPr>
          <a:xfrm>
            <a:off x="533400" y="3160776"/>
            <a:ext cx="9052560" cy="877824"/>
          </a:xfrm>
          <a:effectLst/>
          <a:scene3d>
            <a:camera prst="perspectiveRelaxedModerately"/>
            <a:lightRig rig="threePt" dir="t"/>
          </a:scene3d>
        </p:spPr>
        <p:txBody>
          <a:bodyPr>
            <a:noAutofit/>
          </a:bodyPr>
          <a:lstStyle/>
          <a:p>
            <a:pPr algn="ctr"/>
            <a:r>
              <a:rPr lang="en-GB" sz="6600" b="1" dirty="0" smtClean="0">
                <a:solidFill>
                  <a:srgbClr val="C00000"/>
                </a:solidFill>
                <a:effectLst/>
                <a:latin typeface="Impact" panose="020B0806030902050204" pitchFamily="34" charset="0"/>
                <a:ea typeface="Calibri"/>
              </a:rPr>
              <a:t/>
            </a:r>
            <a:br>
              <a:rPr lang="en-GB" sz="6600" b="1" dirty="0" smtClean="0">
                <a:solidFill>
                  <a:srgbClr val="C00000"/>
                </a:solidFill>
                <a:effectLst/>
                <a:latin typeface="Impact" panose="020B0806030902050204" pitchFamily="34" charset="0"/>
                <a:ea typeface="Calibri"/>
              </a:rPr>
            </a:br>
            <a:r>
              <a:rPr lang="en-GB" sz="6600" dirty="0">
                <a:solidFill>
                  <a:srgbClr val="C00000"/>
                </a:solidFill>
                <a:effectLst/>
                <a:latin typeface="Impact" panose="020B0806030902050204" pitchFamily="34" charset="0"/>
                <a:ea typeface="Calibri"/>
              </a:rPr>
              <a:t/>
            </a:r>
            <a:br>
              <a:rPr lang="en-GB" sz="6600" dirty="0">
                <a:solidFill>
                  <a:srgbClr val="C00000"/>
                </a:solidFill>
                <a:effectLst/>
                <a:latin typeface="Impact" panose="020B0806030902050204" pitchFamily="34" charset="0"/>
                <a:ea typeface="Calibri"/>
              </a:rPr>
            </a:br>
            <a:r>
              <a:rPr lang="en-GB" sz="6600" dirty="0" smtClean="0">
                <a:solidFill>
                  <a:srgbClr val="C00000"/>
                </a:solidFill>
                <a:effectLst/>
                <a:latin typeface="Impact" panose="020B0806030902050204" pitchFamily="34" charset="0"/>
                <a:ea typeface="Calibri"/>
              </a:rPr>
              <a:t/>
            </a:r>
            <a:br>
              <a:rPr lang="en-GB" sz="6600" dirty="0" smtClean="0">
                <a:solidFill>
                  <a:srgbClr val="C00000"/>
                </a:solidFill>
                <a:effectLst/>
                <a:latin typeface="Impact" panose="020B0806030902050204" pitchFamily="34" charset="0"/>
                <a:ea typeface="Calibri"/>
              </a:rPr>
            </a:br>
            <a:r>
              <a:rPr lang="en-GB" sz="6600" dirty="0" smtClean="0">
                <a:solidFill>
                  <a:srgbClr val="C00000"/>
                </a:solidFill>
                <a:effectLst/>
                <a:latin typeface="Impact" panose="020B0806030902050204" pitchFamily="34" charset="0"/>
                <a:ea typeface="Calibri"/>
              </a:rPr>
              <a:t/>
            </a:r>
            <a:br>
              <a:rPr lang="en-GB" sz="6600" dirty="0" smtClean="0">
                <a:solidFill>
                  <a:srgbClr val="C00000"/>
                </a:solidFill>
                <a:effectLst/>
                <a:latin typeface="Impact" panose="020B0806030902050204" pitchFamily="34" charset="0"/>
                <a:ea typeface="Calibri"/>
              </a:rPr>
            </a:br>
            <a:r>
              <a:rPr lang="en-GB" sz="6600" dirty="0" smtClean="0">
                <a:solidFill>
                  <a:srgbClr val="C00000"/>
                </a:solidFill>
                <a:effectLst/>
                <a:latin typeface="Impact" panose="020B0806030902050204" pitchFamily="34" charset="0"/>
                <a:ea typeface="Calibri"/>
              </a:rPr>
              <a:t/>
            </a:r>
            <a:br>
              <a:rPr lang="en-GB" sz="6600" dirty="0" smtClean="0">
                <a:solidFill>
                  <a:srgbClr val="C00000"/>
                </a:solidFill>
                <a:effectLst/>
                <a:latin typeface="Impact" panose="020B0806030902050204" pitchFamily="34" charset="0"/>
                <a:ea typeface="Calibri"/>
              </a:rPr>
            </a:br>
            <a:endParaRPr lang="en-US" sz="6600" b="0" dirty="0">
              <a:solidFill>
                <a:srgbClr val="C00000"/>
              </a:solidFill>
              <a:effectLst/>
              <a:latin typeface="Impact" panose="020B0806030902050204" pitchFamily="34" charset="0"/>
            </a:endParaRPr>
          </a:p>
        </p:txBody>
      </p:sp>
      <p:sp>
        <p:nvSpPr>
          <p:cNvPr id="7" name="Rectangle 2"/>
          <p:cNvSpPr>
            <a:spLocks noChangeArrowheads="1"/>
          </p:cNvSpPr>
          <p:nvPr/>
        </p:nvSpPr>
        <p:spPr bwMode="auto">
          <a:xfrm>
            <a:off x="0" y="0"/>
            <a:ext cx="10058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IQ"/>
          </a:p>
        </p:txBody>
      </p:sp>
      <p:sp>
        <p:nvSpPr>
          <p:cNvPr id="9" name="Rectangle 4"/>
          <p:cNvSpPr>
            <a:spLocks noChangeArrowheads="1"/>
          </p:cNvSpPr>
          <p:nvPr/>
        </p:nvSpPr>
        <p:spPr bwMode="auto">
          <a:xfrm>
            <a:off x="0" y="0"/>
            <a:ext cx="10058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IQ"/>
          </a:p>
        </p:txBody>
      </p:sp>
    </p:spTree>
    <p:extLst>
      <p:ext uri="{BB962C8B-B14F-4D97-AF65-F5344CB8AC3E}">
        <p14:creationId xmlns:p14="http://schemas.microsoft.com/office/powerpoint/2010/main" val="25497589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228600" y="457200"/>
                <a:ext cx="9601200" cy="6258882"/>
              </a:xfrm>
            </p:spPr>
            <p:txBody>
              <a:bodyPr>
                <a:noAutofit/>
              </a:bodyPr>
              <a:lstStyle/>
              <a:p>
                <a:pPr algn="r" rtl="1"/>
                <a:endParaRPr lang="en-US" sz="3600" dirty="0"/>
              </a:p>
              <a:p>
                <a:pPr rtl="1"/>
                <a:r>
                  <a:rPr lang="ar-IQ" sz="3200" b="1" dirty="0">
                    <a:solidFill>
                      <a:srgbClr val="FF0000"/>
                    </a:solidFill>
                  </a:rPr>
                  <a:t>س/ اوجد رمز </a:t>
                </a:r>
                <a:r>
                  <a:rPr lang="ar-IQ" sz="3200" b="1" dirty="0" err="1">
                    <a:solidFill>
                      <a:srgbClr val="FF0000"/>
                    </a:solidFill>
                  </a:rPr>
                  <a:t>التيرم</a:t>
                </a:r>
                <a:r>
                  <a:rPr lang="ar-IQ" sz="3200" b="1" dirty="0">
                    <a:solidFill>
                      <a:srgbClr val="FF0000"/>
                    </a:solidFill>
                  </a:rPr>
                  <a:t> للعناصر الآتية </a:t>
                </a:r>
                <a:r>
                  <a:rPr lang="en-US" sz="3200" b="1" baseline="-25000" dirty="0">
                    <a:solidFill>
                      <a:srgbClr val="FF0000"/>
                    </a:solidFill>
                  </a:rPr>
                  <a:t>30</a:t>
                </a:r>
                <a:r>
                  <a:rPr lang="en-US" sz="3200" b="1" dirty="0">
                    <a:solidFill>
                      <a:srgbClr val="FF0000"/>
                    </a:solidFill>
                  </a:rPr>
                  <a:t>Zn</a:t>
                </a:r>
                <a:r>
                  <a:rPr lang="en-US" sz="3200" b="1" baseline="30000" dirty="0">
                    <a:solidFill>
                      <a:srgbClr val="FF0000"/>
                    </a:solidFill>
                  </a:rPr>
                  <a:t>+2</a:t>
                </a:r>
                <a:r>
                  <a:rPr lang="en-US" sz="3200" b="1" dirty="0">
                    <a:solidFill>
                      <a:srgbClr val="FF0000"/>
                    </a:solidFill>
                  </a:rPr>
                  <a:t> , </a:t>
                </a:r>
                <a:r>
                  <a:rPr lang="en-US" sz="3200" b="1" baseline="-25000" dirty="0">
                    <a:solidFill>
                      <a:srgbClr val="FF0000"/>
                    </a:solidFill>
                  </a:rPr>
                  <a:t>6</a:t>
                </a:r>
                <a:r>
                  <a:rPr lang="en-US" sz="3200" b="1" dirty="0">
                    <a:solidFill>
                      <a:srgbClr val="FF0000"/>
                    </a:solidFill>
                  </a:rPr>
                  <a:t>C  ,  </a:t>
                </a:r>
                <a:r>
                  <a:rPr lang="en-US" sz="3200" b="1" baseline="-25000" dirty="0">
                    <a:solidFill>
                      <a:srgbClr val="FF0000"/>
                    </a:solidFill>
                  </a:rPr>
                  <a:t>26</a:t>
                </a:r>
                <a:r>
                  <a:rPr lang="en-US" sz="3200" b="1" dirty="0">
                    <a:solidFill>
                      <a:srgbClr val="FF0000"/>
                    </a:solidFill>
                  </a:rPr>
                  <a:t>Fe</a:t>
                </a:r>
                <a:r>
                  <a:rPr lang="en-US" sz="3200" b="1" baseline="30000" dirty="0">
                    <a:solidFill>
                      <a:srgbClr val="FF0000"/>
                    </a:solidFill>
                  </a:rPr>
                  <a:t>+2</a:t>
                </a:r>
                <a:endParaRPr lang="en-US" sz="3200" dirty="0">
                  <a:solidFill>
                    <a:srgbClr val="FF0000"/>
                  </a:solidFill>
                </a:endParaRPr>
              </a:p>
              <a:p>
                <a:pPr rtl="1"/>
                <a:r>
                  <a:rPr lang="en-US" sz="3200" dirty="0"/>
                  <a:t>1- </a:t>
                </a:r>
                <a:r>
                  <a:rPr lang="en-US" sz="3200" baseline="-25000" dirty="0"/>
                  <a:t>30</a:t>
                </a:r>
                <a:r>
                  <a:rPr lang="en-US" sz="3200" dirty="0"/>
                  <a:t>Zn</a:t>
                </a:r>
                <a:r>
                  <a:rPr lang="en-US" sz="3200" baseline="30000" dirty="0"/>
                  <a:t>+2</a:t>
                </a:r>
                <a:r>
                  <a:rPr lang="en-US" sz="3200" dirty="0"/>
                  <a:t> = [</a:t>
                </a:r>
                <a:r>
                  <a:rPr lang="en-US" sz="3200" dirty="0" err="1"/>
                  <a:t>Ar</a:t>
                </a:r>
                <a:r>
                  <a:rPr lang="en-US" sz="3200" dirty="0"/>
                  <a:t>]</a:t>
                </a:r>
                <a:r>
                  <a:rPr lang="en-US" sz="3200" baseline="-25000" dirty="0"/>
                  <a:t>18</a:t>
                </a:r>
                <a:r>
                  <a:rPr lang="en-US" sz="3200" dirty="0"/>
                  <a:t> 3d</a:t>
                </a:r>
                <a:r>
                  <a:rPr lang="en-US" sz="3200" baseline="30000" dirty="0"/>
                  <a:t>10</a:t>
                </a:r>
                <a:r>
                  <a:rPr lang="en-US" sz="3200" dirty="0"/>
                  <a:t> </a:t>
                </a:r>
              </a:p>
              <a:p>
                <a:pPr rtl="1"/>
                <a14:m>
                  <m:oMath xmlns:m="http://schemas.openxmlformats.org/officeDocument/2006/math">
                    <m:r>
                      <a:rPr lang="ar-IQ" sz="3200">
                        <a:latin typeface="Cambria Math"/>
                      </a:rPr>
                      <m:t>↿⇂</m:t>
                    </m:r>
                  </m:oMath>
                </a14:m>
                <a:r>
                  <a:rPr lang="ar-IQ" sz="3200" dirty="0"/>
                  <a:t>  </a:t>
                </a:r>
                <a:r>
                  <a:rPr lang="en-US" sz="3200" dirty="0"/>
                  <a:t>     </a:t>
                </a:r>
                <a14:m>
                  <m:oMath xmlns:m="http://schemas.openxmlformats.org/officeDocument/2006/math">
                    <m:r>
                      <a:rPr lang="ar-IQ" sz="3200">
                        <a:latin typeface="Cambria Math"/>
                      </a:rPr>
                      <m:t>↿⇂</m:t>
                    </m:r>
                  </m:oMath>
                </a14:m>
                <a:r>
                  <a:rPr lang="en-US" sz="3200" dirty="0"/>
                  <a:t>   </a:t>
                </a:r>
                <a14:m>
                  <m:oMath xmlns:m="http://schemas.openxmlformats.org/officeDocument/2006/math">
                    <m:r>
                      <a:rPr lang="ar-IQ" sz="3200">
                        <a:latin typeface="Cambria Math"/>
                      </a:rPr>
                      <m:t>↿⇂</m:t>
                    </m:r>
                  </m:oMath>
                </a14:m>
                <a:r>
                  <a:rPr lang="en-US" sz="3200" dirty="0"/>
                  <a:t>    </a:t>
                </a:r>
                <a14:m>
                  <m:oMath xmlns:m="http://schemas.openxmlformats.org/officeDocument/2006/math">
                    <m:r>
                      <a:rPr lang="ar-IQ" sz="3200">
                        <a:latin typeface="Cambria Math"/>
                      </a:rPr>
                      <m:t>↿⇂</m:t>
                    </m:r>
                  </m:oMath>
                </a14:m>
                <a:r>
                  <a:rPr lang="en-US" sz="3200" dirty="0"/>
                  <a:t>   </a:t>
                </a:r>
                <a14:m>
                  <m:oMath xmlns:m="http://schemas.openxmlformats.org/officeDocument/2006/math">
                    <m:r>
                      <a:rPr lang="ar-IQ" sz="3200">
                        <a:latin typeface="Cambria Math"/>
                      </a:rPr>
                      <m:t>↿⇂</m:t>
                    </m:r>
                  </m:oMath>
                </a14:m>
                <a:endParaRPr lang="en-US" sz="3200" dirty="0"/>
              </a:p>
              <a:p>
                <a:pPr rtl="1"/>
                <a14:m>
                  <m:oMath xmlns:m="http://schemas.openxmlformats.org/officeDocument/2006/math">
                    <m:r>
                      <a:rPr lang="en-US" sz="3200" i="1">
                        <a:latin typeface="Cambria Math"/>
                      </a:rPr>
                      <m:t>𝐿</m:t>
                    </m:r>
                    <m:r>
                      <a:rPr lang="en-US" sz="3200" i="1">
                        <a:latin typeface="Cambria Math"/>
                      </a:rPr>
                      <m:t>=</m:t>
                    </m:r>
                    <m:r>
                      <a:rPr lang="en-US" sz="3200" i="1">
                        <a:latin typeface="Cambria Math"/>
                      </a:rPr>
                      <m:t>0</m:t>
                    </m:r>
                    <m:r>
                      <a:rPr lang="en-US" sz="3200" i="1">
                        <a:latin typeface="Cambria Math"/>
                      </a:rPr>
                      <m:t> ⟹</m:t>
                    </m:r>
                    <m:r>
                      <a:rPr lang="en-US" sz="3200" i="1">
                        <a:latin typeface="Cambria Math"/>
                      </a:rPr>
                      <m:t>𝑆</m:t>
                    </m:r>
                  </m:oMath>
                </a14:m>
                <a:endParaRPr lang="en-US" sz="3200" dirty="0"/>
              </a:p>
              <a:p>
                <a:pPr rtl="1"/>
                <a14:m>
                  <m:oMath xmlns:m="http://schemas.openxmlformats.org/officeDocument/2006/math">
                    <m:r>
                      <a:rPr lang="en-US" sz="3200" i="1">
                        <a:latin typeface="Cambria Math"/>
                      </a:rPr>
                      <m:t>𝑆</m:t>
                    </m:r>
                    <m:r>
                      <a:rPr lang="en-US" sz="3200" i="1">
                        <a:latin typeface="Cambria Math"/>
                      </a:rPr>
                      <m:t>=</m:t>
                    </m:r>
                    <m:r>
                      <a:rPr lang="en-US" sz="3200" i="1">
                        <a:latin typeface="Cambria Math"/>
                      </a:rPr>
                      <m:t>0</m:t>
                    </m:r>
                    <m:r>
                      <a:rPr lang="en-US" sz="3200" i="1">
                        <a:latin typeface="Cambria Math"/>
                      </a:rPr>
                      <m:t>     </m:t>
                    </m:r>
                    <m:r>
                      <a:rPr lang="en-US" sz="3200" i="1">
                        <a:latin typeface="Cambria Math"/>
                      </a:rPr>
                      <m:t>2</m:t>
                    </m:r>
                    <m:r>
                      <a:rPr lang="en-US" sz="3200" i="1">
                        <a:latin typeface="Cambria Math"/>
                      </a:rPr>
                      <m:t>𝑆</m:t>
                    </m:r>
                    <m:r>
                      <a:rPr lang="en-US" sz="3200" i="1">
                        <a:latin typeface="Cambria Math"/>
                      </a:rPr>
                      <m:t>+</m:t>
                    </m:r>
                    <m:r>
                      <a:rPr lang="en-US" sz="3200" i="1">
                        <a:latin typeface="Cambria Math"/>
                      </a:rPr>
                      <m:t>1</m:t>
                    </m:r>
                    <m:r>
                      <a:rPr lang="en-US" sz="3200" i="1">
                        <a:latin typeface="Cambria Math"/>
                      </a:rPr>
                      <m:t>    =</m:t>
                    </m:r>
                    <m:r>
                      <a:rPr lang="en-US" sz="3200" i="1">
                        <a:latin typeface="Cambria Math"/>
                      </a:rPr>
                      <m:t>2</m:t>
                    </m:r>
                    <m:d>
                      <m:dPr>
                        <m:ctrlPr>
                          <a:rPr lang="en-US" sz="3200" i="1">
                            <a:latin typeface="Cambria Math" panose="02040503050406030204" pitchFamily="18" charset="0"/>
                          </a:rPr>
                        </m:ctrlPr>
                      </m:dPr>
                      <m:e>
                        <m:r>
                          <a:rPr lang="en-US" sz="3200" i="1">
                            <a:latin typeface="Cambria Math"/>
                          </a:rPr>
                          <m:t>0</m:t>
                        </m:r>
                      </m:e>
                    </m:d>
                    <m:r>
                      <a:rPr lang="en-US" sz="3200" i="1">
                        <a:latin typeface="Cambria Math"/>
                      </a:rPr>
                      <m:t>+</m:t>
                    </m:r>
                    <m:r>
                      <a:rPr lang="en-US" sz="3200" i="1">
                        <a:latin typeface="Cambria Math"/>
                      </a:rPr>
                      <m:t>1</m:t>
                    </m:r>
                    <m:r>
                      <a:rPr lang="en-US" sz="3200" i="1">
                        <a:latin typeface="Cambria Math"/>
                      </a:rPr>
                      <m:t>=</m:t>
                    </m:r>
                    <m:r>
                      <a:rPr lang="en-US" sz="3200" i="1">
                        <a:latin typeface="Cambria Math"/>
                      </a:rPr>
                      <m:t>1</m:t>
                    </m:r>
                    <m:r>
                      <a:rPr lang="en-US" sz="3200" i="1">
                        <a:latin typeface="Cambria Math"/>
                      </a:rPr>
                      <m:t>    </m:t>
                    </m:r>
                    <m:r>
                      <a:rPr lang="ar-IQ" sz="3200">
                        <a:latin typeface="Cambria Math"/>
                      </a:rPr>
                      <m:t>التعددية</m:t>
                    </m:r>
                    <m:r>
                      <a:rPr lang="ar-IQ" sz="3200">
                        <a:latin typeface="Cambria Math"/>
                      </a:rPr>
                      <m:t> </m:t>
                    </m:r>
                  </m:oMath>
                </a14:m>
                <a:endParaRPr lang="en-US" sz="3200" dirty="0"/>
              </a:p>
              <a:p>
                <a:pPr rtl="1"/>
                <a14:m>
                  <m:oMath xmlns:m="http://schemas.openxmlformats.org/officeDocument/2006/math">
                    <m:r>
                      <a:rPr lang="en-US" sz="3200" i="1">
                        <a:latin typeface="Cambria Math"/>
                      </a:rPr>
                      <m:t>𝐽</m:t>
                    </m:r>
                    <m:r>
                      <a:rPr lang="en-US" sz="3200" i="1">
                        <a:latin typeface="Cambria Math"/>
                      </a:rPr>
                      <m:t>=</m:t>
                    </m:r>
                    <m:d>
                      <m:dPr>
                        <m:begChr m:val="|"/>
                        <m:endChr m:val="|"/>
                        <m:ctrlPr>
                          <a:rPr lang="en-US" sz="3200" i="1">
                            <a:latin typeface="Cambria Math" panose="02040503050406030204" pitchFamily="18" charset="0"/>
                          </a:rPr>
                        </m:ctrlPr>
                      </m:dPr>
                      <m:e>
                        <m:r>
                          <a:rPr lang="en-US" sz="3200" i="1">
                            <a:latin typeface="Cambria Math"/>
                          </a:rPr>
                          <m:t>0</m:t>
                        </m:r>
                        <m:r>
                          <a:rPr lang="en-US" sz="3200" i="1">
                            <a:latin typeface="Cambria Math"/>
                          </a:rPr>
                          <m:t>+</m:t>
                        </m:r>
                        <m:r>
                          <a:rPr lang="en-US" sz="3200" i="1">
                            <a:latin typeface="Cambria Math"/>
                          </a:rPr>
                          <m:t>0</m:t>
                        </m:r>
                      </m:e>
                    </m:d>
                    <m:r>
                      <a:rPr lang="en-US" sz="3200" i="1">
                        <a:latin typeface="Cambria Math"/>
                      </a:rPr>
                      <m:t> ,</m:t>
                    </m:r>
                    <m:d>
                      <m:dPr>
                        <m:begChr m:val="|"/>
                        <m:endChr m:val="|"/>
                        <m:ctrlPr>
                          <a:rPr lang="en-US" sz="3200" i="1">
                            <a:latin typeface="Cambria Math" panose="02040503050406030204" pitchFamily="18" charset="0"/>
                          </a:rPr>
                        </m:ctrlPr>
                      </m:dPr>
                      <m:e>
                        <m:r>
                          <a:rPr lang="en-US" sz="3200" i="1">
                            <a:latin typeface="Cambria Math"/>
                          </a:rPr>
                          <m:t>0</m:t>
                        </m:r>
                        <m:r>
                          <a:rPr lang="en-US" sz="3200" i="1">
                            <a:latin typeface="Cambria Math"/>
                          </a:rPr>
                          <m:t>−</m:t>
                        </m:r>
                        <m:r>
                          <a:rPr lang="en-US" sz="3200" i="1">
                            <a:latin typeface="Cambria Math"/>
                          </a:rPr>
                          <m:t>0</m:t>
                        </m:r>
                      </m:e>
                    </m:d>
                    <m:r>
                      <a:rPr lang="en-US" sz="3200">
                        <a:latin typeface="Cambria Math"/>
                      </a:rPr>
                      <m:t>=</m:t>
                    </m:r>
                    <m:r>
                      <a:rPr lang="en-US" sz="3200" i="1">
                        <a:latin typeface="Cambria Math"/>
                      </a:rPr>
                      <m:t>0</m:t>
                    </m:r>
                  </m:oMath>
                </a14:m>
                <a:endParaRPr lang="en-US" sz="3200" dirty="0"/>
              </a:p>
              <a:p>
                <a:pPr rtl="1"/>
                <a:r>
                  <a:rPr lang="ar-IQ" sz="3200" dirty="0"/>
                  <a:t>	</a:t>
                </a:r>
                <a:r>
                  <a:rPr lang="en-US" sz="4000" baseline="30000" dirty="0"/>
                  <a:t>1</a:t>
                </a:r>
                <a14:m>
                  <m:oMath xmlns:m="http://schemas.openxmlformats.org/officeDocument/2006/math">
                    <m:sSub>
                      <m:sSubPr>
                        <m:ctrlPr>
                          <a:rPr lang="en-US" sz="4000" i="1" baseline="30000">
                            <a:latin typeface="Cambria Math" panose="02040503050406030204" pitchFamily="18" charset="0"/>
                          </a:rPr>
                        </m:ctrlPr>
                      </m:sSubPr>
                      <m:e>
                        <m:r>
                          <a:rPr lang="en-US" sz="4000" i="1" baseline="30000">
                            <a:latin typeface="Cambria Math"/>
                          </a:rPr>
                          <m:t>𝑆</m:t>
                        </m:r>
                      </m:e>
                      <m:sub>
                        <m:r>
                          <a:rPr lang="en-US" sz="4000" i="1" baseline="30000">
                            <a:latin typeface="Cambria Math"/>
                          </a:rPr>
                          <m:t>0</m:t>
                        </m:r>
                      </m:sub>
                    </m:sSub>
                  </m:oMath>
                </a14:m>
                <a:endParaRPr lang="en-US" sz="4000" dirty="0"/>
              </a:p>
              <a:p>
                <a:pPr rtl="1"/>
                <a:r>
                  <a:rPr lang="ar-IQ" sz="2400" dirty="0"/>
                  <a:t> </a:t>
                </a:r>
                <a:endParaRPr lang="en-US" sz="2400"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228600" y="457200"/>
                <a:ext cx="9601200" cy="6258882"/>
              </a:xfrm>
              <a:blipFill rotWithShape="1">
                <a:blip r:embed="rId2"/>
                <a:stretch>
                  <a:fillRect l="-1524"/>
                </a:stretch>
              </a:blipFill>
            </p:spPr>
            <p:txBody>
              <a:bodyPr/>
              <a:lstStyle/>
              <a:p>
                <a:r>
                  <a:rPr lang="ar-IQ">
                    <a:noFill/>
                  </a:rPr>
                  <a:t> </a:t>
                </a:r>
              </a:p>
            </p:txBody>
          </p:sp>
        </mc:Fallback>
      </mc:AlternateContent>
      <p:sp>
        <p:nvSpPr>
          <p:cNvPr id="2" name="Title 1"/>
          <p:cNvSpPr>
            <a:spLocks noGrp="1"/>
          </p:cNvSpPr>
          <p:nvPr>
            <p:ph type="title"/>
          </p:nvPr>
        </p:nvSpPr>
        <p:spPr>
          <a:xfrm>
            <a:off x="533400" y="3160776"/>
            <a:ext cx="9052560" cy="877824"/>
          </a:xfrm>
          <a:effectLst/>
          <a:scene3d>
            <a:camera prst="perspectiveRelaxedModerately"/>
            <a:lightRig rig="threePt" dir="t"/>
          </a:scene3d>
        </p:spPr>
        <p:txBody>
          <a:bodyPr>
            <a:noAutofit/>
          </a:bodyPr>
          <a:lstStyle/>
          <a:p>
            <a:pPr algn="ctr"/>
            <a:r>
              <a:rPr lang="en-GB" sz="6600" b="1" dirty="0" smtClean="0">
                <a:solidFill>
                  <a:srgbClr val="C00000"/>
                </a:solidFill>
                <a:effectLst/>
                <a:latin typeface="Impact" panose="020B0806030902050204" pitchFamily="34" charset="0"/>
                <a:ea typeface="Calibri"/>
              </a:rPr>
              <a:t/>
            </a:r>
            <a:br>
              <a:rPr lang="en-GB" sz="6600" b="1" dirty="0" smtClean="0">
                <a:solidFill>
                  <a:srgbClr val="C00000"/>
                </a:solidFill>
                <a:effectLst/>
                <a:latin typeface="Impact" panose="020B0806030902050204" pitchFamily="34" charset="0"/>
                <a:ea typeface="Calibri"/>
              </a:rPr>
            </a:br>
            <a:r>
              <a:rPr lang="en-GB" sz="6600" dirty="0">
                <a:solidFill>
                  <a:srgbClr val="C00000"/>
                </a:solidFill>
                <a:effectLst/>
                <a:latin typeface="Impact" panose="020B0806030902050204" pitchFamily="34" charset="0"/>
                <a:ea typeface="Calibri"/>
              </a:rPr>
              <a:t/>
            </a:r>
            <a:br>
              <a:rPr lang="en-GB" sz="6600" dirty="0">
                <a:solidFill>
                  <a:srgbClr val="C00000"/>
                </a:solidFill>
                <a:effectLst/>
                <a:latin typeface="Impact" panose="020B0806030902050204" pitchFamily="34" charset="0"/>
                <a:ea typeface="Calibri"/>
              </a:rPr>
            </a:br>
            <a:r>
              <a:rPr lang="en-GB" sz="6600" dirty="0" smtClean="0">
                <a:solidFill>
                  <a:srgbClr val="C00000"/>
                </a:solidFill>
                <a:effectLst/>
                <a:latin typeface="Impact" panose="020B0806030902050204" pitchFamily="34" charset="0"/>
                <a:ea typeface="Calibri"/>
              </a:rPr>
              <a:t/>
            </a:r>
            <a:br>
              <a:rPr lang="en-GB" sz="6600" dirty="0" smtClean="0">
                <a:solidFill>
                  <a:srgbClr val="C00000"/>
                </a:solidFill>
                <a:effectLst/>
                <a:latin typeface="Impact" panose="020B0806030902050204" pitchFamily="34" charset="0"/>
                <a:ea typeface="Calibri"/>
              </a:rPr>
            </a:br>
            <a:r>
              <a:rPr lang="en-GB" sz="6600" dirty="0" smtClean="0">
                <a:solidFill>
                  <a:srgbClr val="C00000"/>
                </a:solidFill>
                <a:effectLst/>
                <a:latin typeface="Impact" panose="020B0806030902050204" pitchFamily="34" charset="0"/>
                <a:ea typeface="Calibri"/>
              </a:rPr>
              <a:t/>
            </a:r>
            <a:br>
              <a:rPr lang="en-GB" sz="6600" dirty="0" smtClean="0">
                <a:solidFill>
                  <a:srgbClr val="C00000"/>
                </a:solidFill>
                <a:effectLst/>
                <a:latin typeface="Impact" panose="020B0806030902050204" pitchFamily="34" charset="0"/>
                <a:ea typeface="Calibri"/>
              </a:rPr>
            </a:br>
            <a:r>
              <a:rPr lang="en-GB" sz="6600" dirty="0" smtClean="0">
                <a:solidFill>
                  <a:srgbClr val="C00000"/>
                </a:solidFill>
                <a:effectLst/>
                <a:latin typeface="Impact" panose="020B0806030902050204" pitchFamily="34" charset="0"/>
                <a:ea typeface="Calibri"/>
              </a:rPr>
              <a:t/>
            </a:r>
            <a:br>
              <a:rPr lang="en-GB" sz="6600" dirty="0" smtClean="0">
                <a:solidFill>
                  <a:srgbClr val="C00000"/>
                </a:solidFill>
                <a:effectLst/>
                <a:latin typeface="Impact" panose="020B0806030902050204" pitchFamily="34" charset="0"/>
                <a:ea typeface="Calibri"/>
              </a:rPr>
            </a:br>
            <a:endParaRPr lang="en-US" sz="6600" b="0" dirty="0">
              <a:solidFill>
                <a:srgbClr val="C00000"/>
              </a:solidFill>
              <a:effectLst/>
              <a:latin typeface="Impact" panose="020B0806030902050204" pitchFamily="34" charset="0"/>
            </a:endParaRPr>
          </a:p>
        </p:txBody>
      </p:sp>
      <p:sp>
        <p:nvSpPr>
          <p:cNvPr id="7" name="Rectangle 2"/>
          <p:cNvSpPr>
            <a:spLocks noChangeArrowheads="1"/>
          </p:cNvSpPr>
          <p:nvPr/>
        </p:nvSpPr>
        <p:spPr bwMode="auto">
          <a:xfrm>
            <a:off x="0" y="0"/>
            <a:ext cx="10058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IQ"/>
          </a:p>
        </p:txBody>
      </p:sp>
      <p:sp>
        <p:nvSpPr>
          <p:cNvPr id="9" name="Rectangle 4"/>
          <p:cNvSpPr>
            <a:spLocks noChangeArrowheads="1"/>
          </p:cNvSpPr>
          <p:nvPr/>
        </p:nvSpPr>
        <p:spPr bwMode="auto">
          <a:xfrm>
            <a:off x="0" y="0"/>
            <a:ext cx="10058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IQ"/>
          </a:p>
        </p:txBody>
      </p:sp>
      <p:sp>
        <p:nvSpPr>
          <p:cNvPr id="10" name="مستطيل 9"/>
          <p:cNvSpPr/>
          <p:nvPr/>
        </p:nvSpPr>
        <p:spPr>
          <a:xfrm>
            <a:off x="876300" y="391255"/>
            <a:ext cx="8305800" cy="461665"/>
          </a:xfrm>
          <a:prstGeom prst="rect">
            <a:avLst/>
          </a:prstGeom>
        </p:spPr>
        <p:txBody>
          <a:bodyPr wrap="square">
            <a:spAutoFit/>
          </a:bodyPr>
          <a:lstStyle/>
          <a:p>
            <a:pPr rtl="1"/>
            <a:r>
              <a:rPr lang="ar-IQ" sz="2400" dirty="0"/>
              <a:t> </a:t>
            </a:r>
            <a:endParaRPr lang="en-US" sz="2400" dirty="0"/>
          </a:p>
        </p:txBody>
      </p:sp>
    </p:spTree>
    <p:extLst>
      <p:ext uri="{BB962C8B-B14F-4D97-AF65-F5344CB8AC3E}">
        <p14:creationId xmlns:p14="http://schemas.microsoft.com/office/powerpoint/2010/main" val="369296658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3" name="Content Placeholder 2"/>
              <p:cNvSpPr>
                <a:spLocks noGrp="1"/>
              </p:cNvSpPr>
              <p:nvPr>
                <p:ph idx="1"/>
              </p:nvPr>
            </p:nvSpPr>
            <p:spPr>
              <a:xfrm>
                <a:off x="228600" y="457200"/>
                <a:ext cx="9601200" cy="6258882"/>
              </a:xfrm>
            </p:spPr>
            <p:txBody>
              <a:bodyPr>
                <a:noAutofit/>
              </a:bodyPr>
              <a:lstStyle/>
              <a:p>
                <a:pPr algn="r" rtl="1"/>
                <a:r>
                  <a:rPr lang="en-US" sz="2400" dirty="0" smtClean="0"/>
                  <a:t>	</a:t>
                </a:r>
                <a:endParaRPr lang="ar-IQ" sz="2400" dirty="0" smtClean="0"/>
              </a:p>
              <a:p>
                <a:pPr rtl="1"/>
                <a:r>
                  <a:rPr lang="ar-IQ" sz="2400" dirty="0"/>
                  <a:t>	</a:t>
                </a:r>
                <a:r>
                  <a:rPr lang="en-US" sz="2400" baseline="-25000" dirty="0"/>
                  <a:t> 26</a:t>
                </a:r>
                <a:r>
                  <a:rPr lang="en-US" sz="2400" dirty="0"/>
                  <a:t>Fe</a:t>
                </a:r>
                <a:r>
                  <a:rPr lang="en-US" sz="2400" baseline="30000" dirty="0"/>
                  <a:t>+2</a:t>
                </a:r>
                <a:r>
                  <a:rPr lang="en-US" sz="2400" dirty="0"/>
                  <a:t>    = [</a:t>
                </a:r>
                <a:r>
                  <a:rPr lang="en-US" sz="2400" dirty="0" err="1"/>
                  <a:t>Ar</a:t>
                </a:r>
                <a:r>
                  <a:rPr lang="en-US" sz="2400" dirty="0"/>
                  <a:t>]</a:t>
                </a:r>
                <a:r>
                  <a:rPr lang="en-US" sz="2400" baseline="-25000" dirty="0"/>
                  <a:t>18</a:t>
                </a:r>
                <a:r>
                  <a:rPr lang="en-US" sz="2400" dirty="0"/>
                  <a:t> 3d</a:t>
                </a:r>
                <a:r>
                  <a:rPr lang="en-US" sz="2400" baseline="30000" dirty="0"/>
                  <a:t>6</a:t>
                </a:r>
                <a:r>
                  <a:rPr lang="en-US" sz="2400" dirty="0"/>
                  <a:t>         </a:t>
                </a:r>
              </a:p>
              <a:p>
                <a:pPr rtl="1"/>
                <a:r>
                  <a:rPr lang="en-US" sz="2400" dirty="0" smtClean="0"/>
                  <a:t>    +</a:t>
                </a:r>
                <a:r>
                  <a:rPr lang="en-US" sz="2400" dirty="0"/>
                  <a:t>2    +1    0    -1   -2</a:t>
                </a:r>
                <a:r>
                  <a:rPr lang="ar-IQ" sz="2400" dirty="0"/>
                  <a:t>    </a:t>
                </a:r>
                <a:endParaRPr lang="en-US" sz="2400" dirty="0"/>
              </a:p>
              <a:p>
                <a:pPr rtl="1"/>
                <a14:m>
                  <m:oMath xmlns:m="http://schemas.openxmlformats.org/officeDocument/2006/math">
                    <m:r>
                      <a:rPr lang="ar-IQ" sz="2400" smtClean="0">
                        <a:latin typeface="Cambria Math"/>
                      </a:rPr>
                      <m:t>↿</m:t>
                    </m:r>
                  </m:oMath>
                </a14:m>
                <a:r>
                  <a:rPr lang="ar-IQ" sz="2400" dirty="0"/>
                  <a:t>    </a:t>
                </a:r>
                <a:r>
                  <a:rPr lang="en-US" sz="2400" dirty="0"/>
                  <a:t>     </a:t>
                </a:r>
                <a14:m>
                  <m:oMath xmlns:m="http://schemas.openxmlformats.org/officeDocument/2006/math">
                    <m:r>
                      <a:rPr lang="ar-IQ" sz="2400">
                        <a:latin typeface="Cambria Math"/>
                      </a:rPr>
                      <m:t>↿⇂</m:t>
                    </m:r>
                    <m:r>
                      <a:rPr lang="ar-IQ" sz="2400" i="1">
                        <a:latin typeface="Cambria Math"/>
                      </a:rPr>
                      <m:t> </m:t>
                    </m:r>
                  </m:oMath>
                </a14:m>
                <a:r>
                  <a:rPr lang="en-US" sz="2400" dirty="0"/>
                  <a:t>     </a:t>
                </a:r>
                <a14:m>
                  <m:oMath xmlns:m="http://schemas.openxmlformats.org/officeDocument/2006/math">
                    <m:r>
                      <a:rPr lang="ar-IQ" sz="2400">
                        <a:latin typeface="Cambria Math"/>
                      </a:rPr>
                      <m:t>↿</m:t>
                    </m:r>
                  </m:oMath>
                </a14:m>
                <a:r>
                  <a:rPr lang="en-US" sz="2400" dirty="0"/>
                  <a:t>     </a:t>
                </a:r>
                <a14:m>
                  <m:oMath xmlns:m="http://schemas.openxmlformats.org/officeDocument/2006/math">
                    <m:r>
                      <a:rPr lang="ar-IQ" sz="2400">
                        <a:latin typeface="Cambria Math"/>
                      </a:rPr>
                      <m:t>↿</m:t>
                    </m:r>
                  </m:oMath>
                </a14:m>
                <a:r>
                  <a:rPr lang="en-US" sz="2400" dirty="0"/>
                  <a:t>     </a:t>
                </a:r>
                <a14:m>
                  <m:oMath xmlns:m="http://schemas.openxmlformats.org/officeDocument/2006/math">
                    <m:r>
                      <a:rPr lang="ar-IQ" sz="2400">
                        <a:latin typeface="Cambria Math"/>
                      </a:rPr>
                      <m:t>↿</m:t>
                    </m:r>
                  </m:oMath>
                </a14:m>
                <a:endParaRPr lang="en-US" sz="2400" dirty="0"/>
              </a:p>
              <a:p>
                <a:pPr rtl="1"/>
                <a14:m>
                  <m:oMath xmlns:m="http://schemas.openxmlformats.org/officeDocument/2006/math">
                    <m:r>
                      <a:rPr lang="en-US" sz="2400" i="1">
                        <a:latin typeface="Cambria Math"/>
                      </a:rPr>
                      <m:t>𝐿</m:t>
                    </m:r>
                    <m:r>
                      <a:rPr lang="en-US" sz="2400" i="1">
                        <a:latin typeface="Cambria Math"/>
                      </a:rPr>
                      <m:t>=</m:t>
                    </m:r>
                    <m:r>
                      <a:rPr lang="en-US" sz="2400" i="1">
                        <a:latin typeface="Cambria Math"/>
                      </a:rPr>
                      <m:t>2</m:t>
                    </m:r>
                    <m:d>
                      <m:dPr>
                        <m:ctrlPr>
                          <a:rPr lang="en-US" sz="2400" i="1">
                            <a:latin typeface="Cambria Math" panose="02040503050406030204" pitchFamily="18" charset="0"/>
                          </a:rPr>
                        </m:ctrlPr>
                      </m:dPr>
                      <m:e>
                        <m:r>
                          <a:rPr lang="en-US" sz="2400" i="1">
                            <a:latin typeface="Cambria Math"/>
                          </a:rPr>
                          <m:t>2</m:t>
                        </m:r>
                      </m:e>
                    </m:d>
                    <m:r>
                      <a:rPr lang="en-US" sz="2400" i="1">
                        <a:latin typeface="Cambria Math"/>
                      </a:rPr>
                      <m:t>+ </m:t>
                    </m:r>
                    <m:r>
                      <a:rPr lang="en-US" sz="2400" i="1">
                        <a:latin typeface="Cambria Math"/>
                      </a:rPr>
                      <m:t>1</m:t>
                    </m:r>
                    <m:d>
                      <m:dPr>
                        <m:ctrlPr>
                          <a:rPr lang="en-US" sz="2400" i="1">
                            <a:latin typeface="Cambria Math" panose="02040503050406030204" pitchFamily="18" charset="0"/>
                          </a:rPr>
                        </m:ctrlPr>
                      </m:dPr>
                      <m:e>
                        <m:r>
                          <a:rPr lang="en-US" sz="2400" i="1">
                            <a:latin typeface="Cambria Math"/>
                          </a:rPr>
                          <m:t>1</m:t>
                        </m:r>
                      </m:e>
                    </m:d>
                    <m:r>
                      <a:rPr lang="en-US" sz="2400" i="1">
                        <a:latin typeface="Cambria Math"/>
                      </a:rPr>
                      <m:t>+ </m:t>
                    </m:r>
                    <m:r>
                      <a:rPr lang="en-US" sz="2400" i="1">
                        <a:latin typeface="Cambria Math"/>
                      </a:rPr>
                      <m:t>1</m:t>
                    </m:r>
                    <m:d>
                      <m:dPr>
                        <m:ctrlPr>
                          <a:rPr lang="en-US" sz="2400" i="1">
                            <a:latin typeface="Cambria Math" panose="02040503050406030204" pitchFamily="18" charset="0"/>
                          </a:rPr>
                        </m:ctrlPr>
                      </m:dPr>
                      <m:e>
                        <m:r>
                          <a:rPr lang="en-US" sz="2400" i="1">
                            <a:latin typeface="Cambria Math"/>
                          </a:rPr>
                          <m:t>0</m:t>
                        </m:r>
                      </m:e>
                    </m:d>
                    <m:r>
                      <a:rPr lang="en-US" sz="2400" i="1">
                        <a:latin typeface="Cambria Math"/>
                      </a:rPr>
                      <m:t>+ </m:t>
                    </m:r>
                    <m:r>
                      <a:rPr lang="en-US" sz="2400" i="1">
                        <a:latin typeface="Cambria Math"/>
                      </a:rPr>
                      <m:t>1</m:t>
                    </m:r>
                    <m:d>
                      <m:dPr>
                        <m:ctrlPr>
                          <a:rPr lang="en-US" sz="2400" i="1">
                            <a:latin typeface="Cambria Math" panose="02040503050406030204" pitchFamily="18" charset="0"/>
                          </a:rPr>
                        </m:ctrlPr>
                      </m:dPr>
                      <m:e>
                        <m:r>
                          <a:rPr lang="en-US" sz="2400" i="1">
                            <a:latin typeface="Cambria Math"/>
                          </a:rPr>
                          <m:t>−</m:t>
                        </m:r>
                        <m:r>
                          <a:rPr lang="en-US" sz="2400" i="1">
                            <a:latin typeface="Cambria Math"/>
                          </a:rPr>
                          <m:t>1</m:t>
                        </m:r>
                      </m:e>
                    </m:d>
                    <m:r>
                      <a:rPr lang="en-US" sz="2400" i="1">
                        <a:latin typeface="Cambria Math"/>
                      </a:rPr>
                      <m:t>+ </m:t>
                    </m:r>
                    <m:r>
                      <a:rPr lang="en-US" sz="2400" i="1">
                        <a:latin typeface="Cambria Math"/>
                      </a:rPr>
                      <m:t>1</m:t>
                    </m:r>
                    <m:r>
                      <a:rPr lang="en-US" sz="2400" i="1">
                        <a:latin typeface="Cambria Math"/>
                      </a:rPr>
                      <m:t>(−</m:t>
                    </m:r>
                    <m:r>
                      <a:rPr lang="en-US" sz="2400" i="1">
                        <a:latin typeface="Cambria Math"/>
                      </a:rPr>
                      <m:t>2</m:t>
                    </m:r>
                    <m:r>
                      <a:rPr lang="en-US" sz="2400" i="1">
                        <a:latin typeface="Cambria Math"/>
                      </a:rPr>
                      <m:t>)=</m:t>
                    </m:r>
                    <m:r>
                      <a:rPr lang="en-US" sz="2400" i="1">
                        <a:latin typeface="Cambria Math"/>
                      </a:rPr>
                      <m:t>2</m:t>
                    </m:r>
                    <m:r>
                      <a:rPr lang="en-US" sz="2400" i="1">
                        <a:latin typeface="Cambria Math"/>
                      </a:rPr>
                      <m:t> </m:t>
                    </m:r>
                  </m:oMath>
                </a14:m>
                <a:endParaRPr lang="en-US" sz="2400" dirty="0"/>
              </a:p>
              <a:p>
                <a:pPr rtl="1"/>
                <a14:m>
                  <m:oMath xmlns:m="http://schemas.openxmlformats.org/officeDocument/2006/math">
                    <m:r>
                      <a:rPr lang="en-US" sz="2400" i="1">
                        <a:latin typeface="Cambria Math"/>
                      </a:rPr>
                      <m:t>𝑆</m:t>
                    </m:r>
                    <m:r>
                      <a:rPr lang="en-US" sz="2400" i="1">
                        <a:latin typeface="Cambria Math"/>
                      </a:rPr>
                      <m:t>= </m:t>
                    </m:r>
                    <m:f>
                      <m:fPr>
                        <m:ctrlPr>
                          <a:rPr lang="en-US" sz="2400" i="1">
                            <a:latin typeface="Cambria Math" panose="02040503050406030204" pitchFamily="18" charset="0"/>
                          </a:rPr>
                        </m:ctrlPr>
                      </m:fPr>
                      <m:num>
                        <m:r>
                          <a:rPr lang="en-US" sz="2400" i="1">
                            <a:latin typeface="Cambria Math"/>
                          </a:rPr>
                          <m:t>1</m:t>
                        </m:r>
                      </m:num>
                      <m:den>
                        <m:r>
                          <a:rPr lang="en-US" sz="2400" i="1">
                            <a:latin typeface="Cambria Math"/>
                          </a:rPr>
                          <m:t>2</m:t>
                        </m:r>
                      </m:den>
                    </m:f>
                    <m:r>
                      <a:rPr lang="en-US" sz="2400">
                        <a:latin typeface="Cambria Math"/>
                      </a:rPr>
                      <m:t>+</m:t>
                    </m:r>
                    <m:f>
                      <m:fPr>
                        <m:ctrlPr>
                          <a:rPr lang="en-US" sz="2400" i="1">
                            <a:latin typeface="Cambria Math" panose="02040503050406030204" pitchFamily="18" charset="0"/>
                          </a:rPr>
                        </m:ctrlPr>
                      </m:fPr>
                      <m:num>
                        <m:r>
                          <a:rPr lang="en-US" sz="2400" i="1">
                            <a:latin typeface="Cambria Math"/>
                          </a:rPr>
                          <m:t>1</m:t>
                        </m:r>
                      </m:num>
                      <m:den>
                        <m:r>
                          <a:rPr lang="en-US" sz="2400" i="1">
                            <a:latin typeface="Cambria Math"/>
                          </a:rPr>
                          <m:t>2</m:t>
                        </m:r>
                      </m:den>
                    </m:f>
                    <m:r>
                      <a:rPr lang="en-US" sz="2400" i="1">
                        <a:latin typeface="Cambria Math"/>
                      </a:rPr>
                      <m:t>+</m:t>
                    </m:r>
                    <m:f>
                      <m:fPr>
                        <m:ctrlPr>
                          <a:rPr lang="en-US" sz="2400" i="1">
                            <a:latin typeface="Cambria Math" panose="02040503050406030204" pitchFamily="18" charset="0"/>
                          </a:rPr>
                        </m:ctrlPr>
                      </m:fPr>
                      <m:num>
                        <m:r>
                          <a:rPr lang="en-US" sz="2400" i="1">
                            <a:latin typeface="Cambria Math"/>
                          </a:rPr>
                          <m:t>1</m:t>
                        </m:r>
                      </m:num>
                      <m:den>
                        <m:r>
                          <a:rPr lang="en-US" sz="2400" i="1">
                            <a:latin typeface="Cambria Math"/>
                          </a:rPr>
                          <m:t>2</m:t>
                        </m:r>
                      </m:den>
                    </m:f>
                    <m:r>
                      <a:rPr lang="en-US" sz="2400" i="1">
                        <a:latin typeface="Cambria Math"/>
                      </a:rPr>
                      <m:t>+</m:t>
                    </m:r>
                    <m:f>
                      <m:fPr>
                        <m:ctrlPr>
                          <a:rPr lang="en-US" sz="2400" i="1">
                            <a:latin typeface="Cambria Math" panose="02040503050406030204" pitchFamily="18" charset="0"/>
                          </a:rPr>
                        </m:ctrlPr>
                      </m:fPr>
                      <m:num>
                        <m:r>
                          <a:rPr lang="en-US" sz="2400" i="1">
                            <a:latin typeface="Cambria Math"/>
                          </a:rPr>
                          <m:t>1</m:t>
                        </m:r>
                      </m:num>
                      <m:den>
                        <m:r>
                          <a:rPr lang="en-US" sz="2400" i="1">
                            <a:latin typeface="Cambria Math"/>
                          </a:rPr>
                          <m:t>2</m:t>
                        </m:r>
                      </m:den>
                    </m:f>
                    <m:r>
                      <a:rPr lang="en-US" sz="2400">
                        <a:latin typeface="Cambria Math"/>
                      </a:rPr>
                      <m:t>=</m:t>
                    </m:r>
                    <m:r>
                      <a:rPr lang="en-US" sz="2400">
                        <a:latin typeface="Cambria Math"/>
                      </a:rPr>
                      <m:t>2</m:t>
                    </m:r>
                    <m:r>
                      <a:rPr lang="en-US" sz="2400">
                        <a:latin typeface="Cambria Math"/>
                      </a:rPr>
                      <m:t>                  </m:t>
                    </m:r>
                    <m:r>
                      <m:rPr>
                        <m:sty m:val="p"/>
                      </m:rPr>
                      <a:rPr lang="en-US" sz="2400">
                        <a:latin typeface="Cambria Math"/>
                      </a:rPr>
                      <m:t>D</m:t>
                    </m:r>
                    <m:r>
                      <a:rPr lang="en-US" sz="2400">
                        <a:latin typeface="Cambria Math"/>
                      </a:rPr>
                      <m:t> </m:t>
                    </m:r>
                    <m:r>
                      <a:rPr lang="ar-IQ" sz="2400">
                        <a:latin typeface="Cambria Math"/>
                      </a:rPr>
                      <m:t>الرمز</m:t>
                    </m:r>
                    <m:r>
                      <a:rPr lang="ar-IQ" sz="2400">
                        <a:latin typeface="Cambria Math"/>
                      </a:rPr>
                      <m:t> ∴</m:t>
                    </m:r>
                  </m:oMath>
                </a14:m>
                <a:endParaRPr lang="en-US" sz="2400" dirty="0"/>
              </a:p>
              <a:p>
                <a:pPr rtl="1"/>
                <a14:m>
                  <m:oMath xmlns:m="http://schemas.openxmlformats.org/officeDocument/2006/math">
                    <m:r>
                      <a:rPr lang="en-US" sz="2400" i="1">
                        <a:latin typeface="Cambria Math"/>
                      </a:rPr>
                      <m:t>2</m:t>
                    </m:r>
                    <m:r>
                      <a:rPr lang="en-US" sz="2400" i="1">
                        <a:latin typeface="Cambria Math"/>
                      </a:rPr>
                      <m:t>𝑠</m:t>
                    </m:r>
                    <m:r>
                      <a:rPr lang="en-US" sz="2400" i="1">
                        <a:latin typeface="Cambria Math"/>
                      </a:rPr>
                      <m:t>+</m:t>
                    </m:r>
                    <m:r>
                      <a:rPr lang="en-US" sz="2400" i="1">
                        <a:latin typeface="Cambria Math"/>
                      </a:rPr>
                      <m:t>1</m:t>
                    </m:r>
                    <m:r>
                      <a:rPr lang="en-US" sz="2400" i="1">
                        <a:latin typeface="Cambria Math"/>
                      </a:rPr>
                      <m:t>=</m:t>
                    </m:r>
                    <m:r>
                      <a:rPr lang="en-US" sz="2400" i="1">
                        <a:latin typeface="Cambria Math"/>
                      </a:rPr>
                      <m:t>2</m:t>
                    </m:r>
                    <m:r>
                      <a:rPr lang="en-US" sz="2400" i="1">
                        <a:latin typeface="Cambria Math"/>
                      </a:rPr>
                      <m:t>(</m:t>
                    </m:r>
                    <m:r>
                      <a:rPr lang="en-US" sz="2400" i="1">
                        <a:latin typeface="Cambria Math"/>
                      </a:rPr>
                      <m:t>2</m:t>
                    </m:r>
                    <m:r>
                      <a:rPr lang="en-US" sz="2400" i="1">
                        <a:latin typeface="Cambria Math"/>
                      </a:rPr>
                      <m:t>)+</m:t>
                    </m:r>
                    <m:r>
                      <a:rPr lang="en-US" sz="2400" i="1">
                        <a:latin typeface="Cambria Math"/>
                      </a:rPr>
                      <m:t>1</m:t>
                    </m:r>
                    <m:r>
                      <a:rPr lang="en-US" sz="2400" i="1">
                        <a:latin typeface="Cambria Math"/>
                      </a:rPr>
                      <m:t>=</m:t>
                    </m:r>
                    <m:r>
                      <a:rPr lang="en-US" sz="2400" i="1">
                        <a:latin typeface="Cambria Math"/>
                      </a:rPr>
                      <m:t>5</m:t>
                    </m:r>
                  </m:oMath>
                </a14:m>
                <a:endParaRPr lang="en-US" sz="2400" dirty="0"/>
              </a:p>
              <a:p>
                <a:pPr rtl="1"/>
                <a14:m>
                  <m:oMath xmlns:m="http://schemas.openxmlformats.org/officeDocument/2006/math">
                    <m:r>
                      <a:rPr lang="en-US" sz="2400" i="1">
                        <a:latin typeface="Cambria Math"/>
                      </a:rPr>
                      <m:t>𝐽</m:t>
                    </m:r>
                    <m:r>
                      <a:rPr lang="en-US" sz="2400" i="1">
                        <a:latin typeface="Cambria Math"/>
                      </a:rPr>
                      <m:t>=</m:t>
                    </m:r>
                    <m:d>
                      <m:dPr>
                        <m:begChr m:val="|"/>
                        <m:endChr m:val="|"/>
                        <m:ctrlPr>
                          <a:rPr lang="en-US" sz="2400" i="1">
                            <a:latin typeface="Cambria Math" panose="02040503050406030204" pitchFamily="18" charset="0"/>
                          </a:rPr>
                        </m:ctrlPr>
                      </m:dPr>
                      <m:e>
                        <m:r>
                          <a:rPr lang="en-US" sz="2400" i="1">
                            <a:latin typeface="Cambria Math"/>
                          </a:rPr>
                          <m:t>2</m:t>
                        </m:r>
                        <m:r>
                          <a:rPr lang="en-US" sz="2400" i="1">
                            <a:latin typeface="Cambria Math"/>
                          </a:rPr>
                          <m:t>+</m:t>
                        </m:r>
                        <m:r>
                          <a:rPr lang="en-US" sz="2400" i="1">
                            <a:latin typeface="Cambria Math"/>
                          </a:rPr>
                          <m:t>2</m:t>
                        </m:r>
                      </m:e>
                    </m:d>
                    <m:r>
                      <a:rPr lang="en-US" sz="2400" i="1">
                        <a:latin typeface="Cambria Math"/>
                      </a:rPr>
                      <m:t> , </m:t>
                    </m:r>
                    <m:d>
                      <m:dPr>
                        <m:begChr m:val="|"/>
                        <m:endChr m:val="|"/>
                        <m:ctrlPr>
                          <a:rPr lang="en-US" sz="2400" i="1">
                            <a:latin typeface="Cambria Math" panose="02040503050406030204" pitchFamily="18" charset="0"/>
                          </a:rPr>
                        </m:ctrlPr>
                      </m:dPr>
                      <m:e>
                        <m:r>
                          <a:rPr lang="en-US" sz="2400" i="1">
                            <a:latin typeface="Cambria Math"/>
                          </a:rPr>
                          <m:t>2</m:t>
                        </m:r>
                        <m:r>
                          <a:rPr lang="en-US" sz="2400" i="1">
                            <a:latin typeface="Cambria Math"/>
                          </a:rPr>
                          <m:t>+</m:t>
                        </m:r>
                        <m:r>
                          <a:rPr lang="en-US" sz="2400" i="1">
                            <a:latin typeface="Cambria Math"/>
                          </a:rPr>
                          <m:t>2</m:t>
                        </m:r>
                        <m:r>
                          <a:rPr lang="en-US" sz="2400" i="1">
                            <a:latin typeface="Cambria Math"/>
                          </a:rPr>
                          <m:t>−</m:t>
                        </m:r>
                        <m:r>
                          <a:rPr lang="en-US" sz="2400" i="1">
                            <a:latin typeface="Cambria Math"/>
                          </a:rPr>
                          <m:t>1</m:t>
                        </m:r>
                      </m:e>
                    </m:d>
                    <m:r>
                      <a:rPr lang="en-US" sz="2400" i="1">
                        <a:latin typeface="Cambria Math"/>
                      </a:rPr>
                      <m:t> , </m:t>
                    </m:r>
                    <m:d>
                      <m:dPr>
                        <m:begChr m:val="|"/>
                        <m:endChr m:val="|"/>
                        <m:ctrlPr>
                          <a:rPr lang="en-US" sz="2400" i="1">
                            <a:latin typeface="Cambria Math" panose="02040503050406030204" pitchFamily="18" charset="0"/>
                          </a:rPr>
                        </m:ctrlPr>
                      </m:dPr>
                      <m:e>
                        <m:r>
                          <a:rPr lang="en-US" sz="2400" i="1">
                            <a:latin typeface="Cambria Math"/>
                          </a:rPr>
                          <m:t>2</m:t>
                        </m:r>
                        <m:r>
                          <a:rPr lang="en-US" sz="2400" i="1">
                            <a:latin typeface="Cambria Math"/>
                          </a:rPr>
                          <m:t>+</m:t>
                        </m:r>
                        <m:r>
                          <a:rPr lang="en-US" sz="2400" i="1">
                            <a:latin typeface="Cambria Math"/>
                          </a:rPr>
                          <m:t>2</m:t>
                        </m:r>
                        <m:r>
                          <a:rPr lang="en-US" sz="2400" i="1">
                            <a:latin typeface="Cambria Math"/>
                          </a:rPr>
                          <m:t>−</m:t>
                        </m:r>
                        <m:r>
                          <a:rPr lang="en-US" sz="2400" i="1">
                            <a:latin typeface="Cambria Math"/>
                          </a:rPr>
                          <m:t>2</m:t>
                        </m:r>
                      </m:e>
                    </m:d>
                    <m:r>
                      <a:rPr lang="en-US" sz="2400" i="1">
                        <a:latin typeface="Cambria Math"/>
                      </a:rPr>
                      <m:t>,</m:t>
                    </m:r>
                    <m:d>
                      <m:dPr>
                        <m:begChr m:val="|"/>
                        <m:endChr m:val="|"/>
                        <m:ctrlPr>
                          <a:rPr lang="en-US" sz="2400" i="1">
                            <a:latin typeface="Cambria Math" panose="02040503050406030204" pitchFamily="18" charset="0"/>
                          </a:rPr>
                        </m:ctrlPr>
                      </m:dPr>
                      <m:e>
                        <m:r>
                          <a:rPr lang="en-US" sz="2400" i="1">
                            <a:latin typeface="Cambria Math"/>
                          </a:rPr>
                          <m:t>2</m:t>
                        </m:r>
                        <m:r>
                          <a:rPr lang="en-US" sz="2400" i="1">
                            <a:latin typeface="Cambria Math"/>
                          </a:rPr>
                          <m:t>−</m:t>
                        </m:r>
                        <m:r>
                          <a:rPr lang="en-US" sz="2400" i="1">
                            <a:latin typeface="Cambria Math"/>
                          </a:rPr>
                          <m:t>2</m:t>
                        </m:r>
                      </m:e>
                    </m:d>
                  </m:oMath>
                </a14:m>
                <a:endParaRPr lang="en-US" sz="2400" dirty="0"/>
              </a:p>
              <a:p>
                <a:pPr rtl="1"/>
                <a:r>
                  <a:rPr lang="en-US" sz="2400" dirty="0"/>
                  <a:t>  </a:t>
                </a:r>
                <a:r>
                  <a:rPr lang="en-US" sz="2400" dirty="0" smtClean="0"/>
                  <a:t>4       </a:t>
                </a:r>
                <a:r>
                  <a:rPr lang="en-US" sz="2400" dirty="0"/>
                  <a:t>,        </a:t>
                </a:r>
                <a:r>
                  <a:rPr lang="en-US" sz="2400" dirty="0" smtClean="0"/>
                  <a:t>3           </a:t>
                </a:r>
                <a:r>
                  <a:rPr lang="en-US" sz="2400" dirty="0"/>
                  <a:t>,       2             ,      1 </a:t>
                </a:r>
              </a:p>
              <a:p>
                <a:r>
                  <a:rPr lang="en-US" sz="2400" baseline="30000" dirty="0"/>
                  <a:t>		</a:t>
                </a:r>
                <a:endParaRPr lang="en-US" sz="2400" baseline="30000" dirty="0" smtClean="0"/>
              </a:p>
              <a:p>
                <a:r>
                  <a:rPr lang="en-US" sz="2400" baseline="30000" dirty="0" smtClean="0"/>
                  <a:t>5</a:t>
                </a:r>
                <a14:m>
                  <m:oMath xmlns:m="http://schemas.openxmlformats.org/officeDocument/2006/math">
                    <m:sSub>
                      <m:sSubPr>
                        <m:ctrlPr>
                          <a:rPr lang="en-US" sz="2400" i="1" baseline="30000">
                            <a:latin typeface="Cambria Math" panose="02040503050406030204" pitchFamily="18" charset="0"/>
                          </a:rPr>
                        </m:ctrlPr>
                      </m:sSubPr>
                      <m:e>
                        <m:r>
                          <a:rPr lang="en-US" sz="2400" i="1">
                            <a:latin typeface="Cambria Math"/>
                          </a:rPr>
                          <m:t>𝐷</m:t>
                        </m:r>
                        <m:r>
                          <a:rPr lang="ar-IQ" sz="2400" b="0" i="1" smtClean="0">
                            <a:latin typeface="Cambria Math" panose="02040503050406030204" pitchFamily="18" charset="0"/>
                          </a:rPr>
                          <m:t> </m:t>
                        </m:r>
                      </m:e>
                      <m:sub>
                        <m:r>
                          <a:rPr lang="en-US" sz="2400" i="1" baseline="30000">
                            <a:latin typeface="Cambria Math"/>
                          </a:rPr>
                          <m:t>4</m:t>
                        </m:r>
                      </m:sub>
                    </m:sSub>
                  </m:oMath>
                </a14:m>
                <a:r>
                  <a:rPr lang="ar-IQ" sz="2400" dirty="0"/>
                  <a:t>	اكثر من نصف مشبع </a:t>
                </a:r>
                <a:endParaRPr lang="en-US" sz="2400" dirty="0"/>
              </a:p>
            </p:txBody>
          </p:sp>
        </mc:Choice>
        <mc:Fallback>
          <p:sp>
            <p:nvSpPr>
              <p:cNvPr id="3" name="Content Placeholder 2"/>
              <p:cNvSpPr>
                <a:spLocks noGrp="1" noRot="1" noChangeAspect="1" noMove="1" noResize="1" noEditPoints="1" noAdjustHandles="1" noChangeArrowheads="1" noChangeShapeType="1" noTextEdit="1"/>
              </p:cNvSpPr>
              <p:nvPr>
                <p:ph idx="1"/>
              </p:nvPr>
            </p:nvSpPr>
            <p:spPr>
              <a:xfrm>
                <a:off x="228600" y="457200"/>
                <a:ext cx="9601200" cy="6258882"/>
              </a:xfrm>
              <a:blipFill rotWithShape="0">
                <a:blip r:embed="rId2"/>
                <a:stretch>
                  <a:fillRect l="-4444"/>
                </a:stretch>
              </a:blipFill>
            </p:spPr>
            <p:txBody>
              <a:bodyPr/>
              <a:lstStyle/>
              <a:p>
                <a:r>
                  <a:rPr lang="en-US">
                    <a:noFill/>
                  </a:rPr>
                  <a:t> </a:t>
                </a:r>
              </a:p>
            </p:txBody>
          </p:sp>
        </mc:Fallback>
      </mc:AlternateContent>
      <p:sp>
        <p:nvSpPr>
          <p:cNvPr id="2" name="Title 1"/>
          <p:cNvSpPr>
            <a:spLocks noGrp="1"/>
          </p:cNvSpPr>
          <p:nvPr>
            <p:ph type="title"/>
          </p:nvPr>
        </p:nvSpPr>
        <p:spPr>
          <a:xfrm>
            <a:off x="533400" y="3160776"/>
            <a:ext cx="9052560" cy="877824"/>
          </a:xfrm>
          <a:effectLst/>
          <a:scene3d>
            <a:camera prst="perspectiveRelaxedModerately"/>
            <a:lightRig rig="threePt" dir="t"/>
          </a:scene3d>
        </p:spPr>
        <p:txBody>
          <a:bodyPr>
            <a:noAutofit/>
          </a:bodyPr>
          <a:lstStyle/>
          <a:p>
            <a:pPr algn="ctr"/>
            <a:r>
              <a:rPr lang="en-GB" sz="6600" b="1" dirty="0" smtClean="0">
                <a:solidFill>
                  <a:srgbClr val="C00000"/>
                </a:solidFill>
                <a:effectLst/>
                <a:latin typeface="Impact" panose="020B0806030902050204" pitchFamily="34" charset="0"/>
                <a:ea typeface="Calibri"/>
              </a:rPr>
              <a:t/>
            </a:r>
            <a:br>
              <a:rPr lang="en-GB" sz="6600" b="1" dirty="0" smtClean="0">
                <a:solidFill>
                  <a:srgbClr val="C00000"/>
                </a:solidFill>
                <a:effectLst/>
                <a:latin typeface="Impact" panose="020B0806030902050204" pitchFamily="34" charset="0"/>
                <a:ea typeface="Calibri"/>
              </a:rPr>
            </a:br>
            <a:r>
              <a:rPr lang="en-GB" sz="6600" dirty="0">
                <a:solidFill>
                  <a:srgbClr val="C00000"/>
                </a:solidFill>
                <a:effectLst/>
                <a:latin typeface="Impact" panose="020B0806030902050204" pitchFamily="34" charset="0"/>
                <a:ea typeface="Calibri"/>
              </a:rPr>
              <a:t/>
            </a:r>
            <a:br>
              <a:rPr lang="en-GB" sz="6600" dirty="0">
                <a:solidFill>
                  <a:srgbClr val="C00000"/>
                </a:solidFill>
                <a:effectLst/>
                <a:latin typeface="Impact" panose="020B0806030902050204" pitchFamily="34" charset="0"/>
                <a:ea typeface="Calibri"/>
              </a:rPr>
            </a:br>
            <a:r>
              <a:rPr lang="en-GB" sz="6600" dirty="0" smtClean="0">
                <a:solidFill>
                  <a:srgbClr val="C00000"/>
                </a:solidFill>
                <a:effectLst/>
                <a:latin typeface="Impact" panose="020B0806030902050204" pitchFamily="34" charset="0"/>
                <a:ea typeface="Calibri"/>
              </a:rPr>
              <a:t/>
            </a:r>
            <a:br>
              <a:rPr lang="en-GB" sz="6600" dirty="0" smtClean="0">
                <a:solidFill>
                  <a:srgbClr val="C00000"/>
                </a:solidFill>
                <a:effectLst/>
                <a:latin typeface="Impact" panose="020B0806030902050204" pitchFamily="34" charset="0"/>
                <a:ea typeface="Calibri"/>
              </a:rPr>
            </a:br>
            <a:r>
              <a:rPr lang="en-GB" sz="6600" dirty="0" smtClean="0">
                <a:solidFill>
                  <a:srgbClr val="C00000"/>
                </a:solidFill>
                <a:effectLst/>
                <a:latin typeface="Impact" panose="020B0806030902050204" pitchFamily="34" charset="0"/>
                <a:ea typeface="Calibri"/>
              </a:rPr>
              <a:t/>
            </a:r>
            <a:br>
              <a:rPr lang="en-GB" sz="6600" dirty="0" smtClean="0">
                <a:solidFill>
                  <a:srgbClr val="C00000"/>
                </a:solidFill>
                <a:effectLst/>
                <a:latin typeface="Impact" panose="020B0806030902050204" pitchFamily="34" charset="0"/>
                <a:ea typeface="Calibri"/>
              </a:rPr>
            </a:br>
            <a:r>
              <a:rPr lang="en-GB" sz="6600" dirty="0" smtClean="0">
                <a:solidFill>
                  <a:srgbClr val="C00000"/>
                </a:solidFill>
                <a:effectLst/>
                <a:latin typeface="Impact" panose="020B0806030902050204" pitchFamily="34" charset="0"/>
                <a:ea typeface="Calibri"/>
              </a:rPr>
              <a:t/>
            </a:r>
            <a:br>
              <a:rPr lang="en-GB" sz="6600" dirty="0" smtClean="0">
                <a:solidFill>
                  <a:srgbClr val="C00000"/>
                </a:solidFill>
                <a:effectLst/>
                <a:latin typeface="Impact" panose="020B0806030902050204" pitchFamily="34" charset="0"/>
                <a:ea typeface="Calibri"/>
              </a:rPr>
            </a:br>
            <a:endParaRPr lang="en-US" sz="6600" b="0" dirty="0">
              <a:solidFill>
                <a:srgbClr val="C00000"/>
              </a:solidFill>
              <a:effectLst/>
              <a:latin typeface="Impact" panose="020B0806030902050204" pitchFamily="34" charset="0"/>
            </a:endParaRPr>
          </a:p>
        </p:txBody>
      </p:sp>
      <p:sp>
        <p:nvSpPr>
          <p:cNvPr id="7" name="Rectangle 2"/>
          <p:cNvSpPr>
            <a:spLocks noChangeArrowheads="1"/>
          </p:cNvSpPr>
          <p:nvPr/>
        </p:nvSpPr>
        <p:spPr bwMode="auto">
          <a:xfrm>
            <a:off x="0" y="0"/>
            <a:ext cx="10058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IQ"/>
          </a:p>
        </p:txBody>
      </p:sp>
      <p:sp>
        <p:nvSpPr>
          <p:cNvPr id="9" name="Rectangle 4"/>
          <p:cNvSpPr>
            <a:spLocks noChangeArrowheads="1"/>
          </p:cNvSpPr>
          <p:nvPr/>
        </p:nvSpPr>
        <p:spPr bwMode="auto">
          <a:xfrm>
            <a:off x="0" y="0"/>
            <a:ext cx="10058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IQ"/>
          </a:p>
        </p:txBody>
      </p:sp>
      <p:sp>
        <p:nvSpPr>
          <p:cNvPr id="10" name="مستطيل 9"/>
          <p:cNvSpPr/>
          <p:nvPr/>
        </p:nvSpPr>
        <p:spPr>
          <a:xfrm>
            <a:off x="876300" y="391255"/>
            <a:ext cx="8305800" cy="461665"/>
          </a:xfrm>
          <a:prstGeom prst="rect">
            <a:avLst/>
          </a:prstGeom>
        </p:spPr>
        <p:txBody>
          <a:bodyPr wrap="square">
            <a:spAutoFit/>
          </a:bodyPr>
          <a:lstStyle/>
          <a:p>
            <a:pPr rtl="1"/>
            <a:r>
              <a:rPr lang="ar-IQ" sz="2400" dirty="0"/>
              <a:t> </a:t>
            </a:r>
            <a:endParaRPr lang="en-US" sz="2400" dirty="0"/>
          </a:p>
        </p:txBody>
      </p:sp>
      <p:sp>
        <p:nvSpPr>
          <p:cNvPr id="32" name="Rectangle 18"/>
          <p:cNvSpPr>
            <a:spLocks noChangeArrowheads="1"/>
          </p:cNvSpPr>
          <p:nvPr/>
        </p:nvSpPr>
        <p:spPr bwMode="auto">
          <a:xfrm>
            <a:off x="4572000" y="1676400"/>
            <a:ext cx="3962400" cy="450783"/>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endParaRPr lang="ar-SA"/>
          </a:p>
        </p:txBody>
      </p:sp>
      <p:cxnSp>
        <p:nvCxnSpPr>
          <p:cNvPr id="33" name="AutoShape 19"/>
          <p:cNvCxnSpPr>
            <a:cxnSpLocks noChangeShapeType="1"/>
          </p:cNvCxnSpPr>
          <p:nvPr/>
        </p:nvCxnSpPr>
        <p:spPr bwMode="auto">
          <a:xfrm>
            <a:off x="7848600" y="1698720"/>
            <a:ext cx="0" cy="428463"/>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34" name="AutoShape 19"/>
          <p:cNvCxnSpPr>
            <a:cxnSpLocks noChangeShapeType="1"/>
          </p:cNvCxnSpPr>
          <p:nvPr/>
        </p:nvCxnSpPr>
        <p:spPr bwMode="auto">
          <a:xfrm>
            <a:off x="5791200" y="1670582"/>
            <a:ext cx="0" cy="484738"/>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35" name="AutoShape 19"/>
          <p:cNvCxnSpPr>
            <a:cxnSpLocks noChangeShapeType="1"/>
            <a:stCxn id="32" idx="0"/>
            <a:endCxn id="32" idx="2"/>
          </p:cNvCxnSpPr>
          <p:nvPr/>
        </p:nvCxnSpPr>
        <p:spPr bwMode="auto">
          <a:xfrm>
            <a:off x="6553200" y="1676400"/>
            <a:ext cx="0" cy="450783"/>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36" name="AutoShape 19"/>
          <p:cNvCxnSpPr>
            <a:cxnSpLocks noChangeShapeType="1"/>
          </p:cNvCxnSpPr>
          <p:nvPr/>
        </p:nvCxnSpPr>
        <p:spPr bwMode="auto">
          <a:xfrm>
            <a:off x="1066800" y="5908705"/>
            <a:ext cx="0" cy="492094"/>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282271367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3" name="Content Placeholder 2"/>
              <p:cNvSpPr>
                <a:spLocks noGrp="1"/>
              </p:cNvSpPr>
              <p:nvPr>
                <p:ph idx="1"/>
              </p:nvPr>
            </p:nvSpPr>
            <p:spPr>
              <a:xfrm>
                <a:off x="228600" y="457200"/>
                <a:ext cx="9601200" cy="6258882"/>
              </a:xfrm>
            </p:spPr>
            <p:txBody>
              <a:bodyPr>
                <a:noAutofit/>
              </a:bodyPr>
              <a:lstStyle/>
              <a:p>
                <a:pPr rtl="1"/>
                <a:endParaRPr lang="en-US" sz="2400" i="1" dirty="0" smtClean="0"/>
              </a:p>
              <a:p>
                <a:pPr rtl="1"/>
                <a:endParaRPr lang="en-US" sz="2400" i="1" dirty="0"/>
              </a:p>
              <a:p>
                <a:pPr rtl="1"/>
                <a:r>
                  <a:rPr lang="en-US" sz="2400" baseline="-25000" dirty="0"/>
                  <a:t>6</a:t>
                </a:r>
                <a:r>
                  <a:rPr lang="en-US" sz="2400" dirty="0"/>
                  <a:t>C      1s</a:t>
                </a:r>
                <a:r>
                  <a:rPr lang="en-US" sz="2400" baseline="30000" dirty="0"/>
                  <a:t>2</a:t>
                </a:r>
                <a:r>
                  <a:rPr lang="en-US" sz="2400" dirty="0"/>
                  <a:t>     2s</a:t>
                </a:r>
                <a:r>
                  <a:rPr lang="en-US" sz="2400" baseline="30000" dirty="0"/>
                  <a:t>2</a:t>
                </a:r>
                <a:r>
                  <a:rPr lang="en-US" sz="2400" dirty="0"/>
                  <a:t>  2p</a:t>
                </a:r>
                <a:r>
                  <a:rPr lang="en-US" sz="2400" baseline="30000" dirty="0"/>
                  <a:t>2</a:t>
                </a:r>
                <a:r>
                  <a:rPr lang="en-US" sz="2400" dirty="0"/>
                  <a:t>     +1    0  </a:t>
                </a:r>
                <a:r>
                  <a:rPr lang="en-US" sz="2400" dirty="0" smtClean="0"/>
                  <a:t>  -</a:t>
                </a:r>
                <a:r>
                  <a:rPr lang="en-US" sz="2400" dirty="0"/>
                  <a:t>1    </a:t>
                </a:r>
              </a:p>
              <a:p>
                <a:pPr rtl="1"/>
                <a:r>
                  <a:rPr lang="en-US" sz="2400" dirty="0"/>
                  <a:t>                                             </a:t>
                </a:r>
              </a:p>
              <a:p>
                <a:pPr rtl="1"/>
                <a14:m>
                  <m:oMath xmlns:m="http://schemas.openxmlformats.org/officeDocument/2006/math">
                    <m:r>
                      <a:rPr lang="en-US" sz="2800" i="1">
                        <a:latin typeface="Cambria Math"/>
                      </a:rPr>
                      <m:t>𝐿</m:t>
                    </m:r>
                    <m:r>
                      <a:rPr lang="en-US" sz="2800" i="1">
                        <a:latin typeface="Cambria Math"/>
                      </a:rPr>
                      <m:t>=</m:t>
                    </m:r>
                    <m:r>
                      <a:rPr lang="en-US" sz="2800" i="1">
                        <a:latin typeface="Cambria Math"/>
                      </a:rPr>
                      <m:t>1</m:t>
                    </m:r>
                    <m:d>
                      <m:dPr>
                        <m:ctrlPr>
                          <a:rPr lang="en-US" sz="2800" i="1">
                            <a:latin typeface="Cambria Math" panose="02040503050406030204" pitchFamily="18" charset="0"/>
                          </a:rPr>
                        </m:ctrlPr>
                      </m:dPr>
                      <m:e>
                        <m:r>
                          <a:rPr lang="en-US" sz="2800" i="1">
                            <a:latin typeface="Cambria Math"/>
                          </a:rPr>
                          <m:t>1</m:t>
                        </m:r>
                      </m:e>
                    </m:d>
                    <m:r>
                      <a:rPr lang="en-US" sz="2800" i="1">
                        <a:latin typeface="Cambria Math"/>
                      </a:rPr>
                      <m:t>+</m:t>
                    </m:r>
                    <m:r>
                      <a:rPr lang="en-US" sz="2800" i="1">
                        <a:latin typeface="Cambria Math"/>
                      </a:rPr>
                      <m:t>1</m:t>
                    </m:r>
                    <m:d>
                      <m:dPr>
                        <m:ctrlPr>
                          <a:rPr lang="en-US" sz="2800" i="1">
                            <a:latin typeface="Cambria Math" panose="02040503050406030204" pitchFamily="18" charset="0"/>
                          </a:rPr>
                        </m:ctrlPr>
                      </m:dPr>
                      <m:e>
                        <m:r>
                          <a:rPr lang="en-US" sz="2800" i="1">
                            <a:latin typeface="Cambria Math"/>
                          </a:rPr>
                          <m:t>0</m:t>
                        </m:r>
                      </m:e>
                    </m:d>
                    <m:r>
                      <a:rPr lang="en-US" sz="2800" i="1">
                        <a:latin typeface="Cambria Math"/>
                      </a:rPr>
                      <m:t>=</m:t>
                    </m:r>
                    <m:r>
                      <a:rPr lang="en-US" sz="2800" i="1">
                        <a:latin typeface="Cambria Math"/>
                      </a:rPr>
                      <m:t>1</m:t>
                    </m:r>
                    <m:r>
                      <a:rPr lang="en-US" sz="2800" i="1">
                        <a:latin typeface="Cambria Math"/>
                      </a:rPr>
                      <m:t>                       </m:t>
                    </m:r>
                    <m:r>
                      <a:rPr lang="en-US" sz="2800" i="1">
                        <a:latin typeface="Cambria Math"/>
                      </a:rPr>
                      <m:t>𝑃</m:t>
                    </m:r>
                    <m:r>
                      <a:rPr lang="en-US" sz="2800" i="1">
                        <a:latin typeface="Cambria Math"/>
                      </a:rPr>
                      <m:t> </m:t>
                    </m:r>
                    <m:r>
                      <a:rPr lang="ar-IQ" sz="2800">
                        <a:latin typeface="Cambria Math"/>
                      </a:rPr>
                      <m:t>الرمز</m:t>
                    </m:r>
                  </m:oMath>
                </a14:m>
                <a:endParaRPr lang="en-US" sz="2800" dirty="0"/>
              </a:p>
              <a:p>
                <a14:m>
                  <m:oMath xmlns:m="http://schemas.openxmlformats.org/officeDocument/2006/math">
                    <m:r>
                      <a:rPr lang="en-US" sz="2800" i="1">
                        <a:latin typeface="Cambria Math"/>
                      </a:rPr>
                      <m:t>𝑆</m:t>
                    </m:r>
                    <m:r>
                      <a:rPr lang="en-US" sz="2800" i="1">
                        <a:latin typeface="Cambria Math"/>
                      </a:rPr>
                      <m:t>= </m:t>
                    </m:r>
                    <m:f>
                      <m:fPr>
                        <m:ctrlPr>
                          <a:rPr lang="en-US" sz="2800" i="1">
                            <a:latin typeface="Cambria Math" panose="02040503050406030204" pitchFamily="18" charset="0"/>
                          </a:rPr>
                        </m:ctrlPr>
                      </m:fPr>
                      <m:num>
                        <m:r>
                          <a:rPr lang="en-US" sz="2800" i="1">
                            <a:latin typeface="Cambria Math"/>
                          </a:rPr>
                          <m:t>1</m:t>
                        </m:r>
                      </m:num>
                      <m:den>
                        <m:r>
                          <a:rPr lang="en-US" sz="2800" i="1">
                            <a:latin typeface="Cambria Math"/>
                          </a:rPr>
                          <m:t>2</m:t>
                        </m:r>
                      </m:den>
                    </m:f>
                    <m:r>
                      <a:rPr lang="en-US" sz="2800">
                        <a:latin typeface="Cambria Math"/>
                      </a:rPr>
                      <m:t>+ </m:t>
                    </m:r>
                    <m:f>
                      <m:fPr>
                        <m:ctrlPr>
                          <a:rPr lang="en-US" sz="2800" i="1">
                            <a:latin typeface="Cambria Math" panose="02040503050406030204" pitchFamily="18" charset="0"/>
                          </a:rPr>
                        </m:ctrlPr>
                      </m:fPr>
                      <m:num>
                        <m:r>
                          <a:rPr lang="en-US" sz="2800" i="1">
                            <a:latin typeface="Cambria Math"/>
                          </a:rPr>
                          <m:t>1</m:t>
                        </m:r>
                      </m:num>
                      <m:den>
                        <m:r>
                          <a:rPr lang="en-US" sz="2800">
                            <a:latin typeface="Cambria Math"/>
                          </a:rPr>
                          <m:t>2</m:t>
                        </m:r>
                      </m:den>
                    </m:f>
                    <m:r>
                      <a:rPr lang="en-US" sz="2800">
                        <a:latin typeface="Cambria Math"/>
                      </a:rPr>
                      <m:t>=</m:t>
                    </m:r>
                  </m:oMath>
                </a14:m>
                <a:r>
                  <a:rPr lang="en-US" sz="2800" dirty="0"/>
                  <a:t> </a:t>
                </a:r>
                <a14:m>
                  <m:oMath xmlns:m="http://schemas.openxmlformats.org/officeDocument/2006/math">
                    <m:r>
                      <a:rPr lang="en-US" sz="2800" i="1">
                        <a:latin typeface="Cambria Math"/>
                      </a:rPr>
                      <m:t>1</m:t>
                    </m:r>
                  </m:oMath>
                </a14:m>
                <a:endParaRPr lang="en-US" sz="2800" i="1" dirty="0"/>
              </a:p>
              <a:p>
                <a:pPr rtl="1"/>
                <a:endParaRPr lang="en-US" sz="2800" i="1" dirty="0" smtClean="0"/>
              </a:p>
              <a:p>
                <a:pPr rtl="1"/>
                <a14:m>
                  <m:oMath xmlns:m="http://schemas.openxmlformats.org/officeDocument/2006/math">
                    <m:r>
                      <a:rPr lang="en-US" sz="2800" i="1">
                        <a:latin typeface="Cambria Math"/>
                      </a:rPr>
                      <m:t>2</m:t>
                    </m:r>
                    <m:r>
                      <a:rPr lang="en-US" sz="2800" i="1">
                        <a:latin typeface="Cambria Math"/>
                      </a:rPr>
                      <m:t>𝑆</m:t>
                    </m:r>
                    <m:r>
                      <a:rPr lang="en-US" sz="2800" i="1">
                        <a:latin typeface="Cambria Math"/>
                      </a:rPr>
                      <m:t>+</m:t>
                    </m:r>
                    <m:r>
                      <a:rPr lang="en-US" sz="2800" i="1">
                        <a:latin typeface="Cambria Math"/>
                      </a:rPr>
                      <m:t>1</m:t>
                    </m:r>
                    <m:r>
                      <a:rPr lang="en-US" sz="2800" i="1">
                        <a:latin typeface="Cambria Math"/>
                      </a:rPr>
                      <m:t>=</m:t>
                    </m:r>
                    <m:r>
                      <a:rPr lang="en-US" sz="2800" i="1">
                        <a:latin typeface="Cambria Math"/>
                      </a:rPr>
                      <m:t>2</m:t>
                    </m:r>
                    <m:d>
                      <m:dPr>
                        <m:ctrlPr>
                          <a:rPr lang="en-US" sz="2800" i="1">
                            <a:latin typeface="Cambria Math" panose="02040503050406030204" pitchFamily="18" charset="0"/>
                          </a:rPr>
                        </m:ctrlPr>
                      </m:dPr>
                      <m:e>
                        <m:r>
                          <a:rPr lang="en-US" sz="2800" i="1">
                            <a:latin typeface="Cambria Math"/>
                          </a:rPr>
                          <m:t>1</m:t>
                        </m:r>
                      </m:e>
                    </m:d>
                    <m:r>
                      <a:rPr lang="en-US" sz="2800" i="1">
                        <a:latin typeface="Cambria Math"/>
                      </a:rPr>
                      <m:t>+</m:t>
                    </m:r>
                    <m:r>
                      <a:rPr lang="en-US" sz="2800" i="1">
                        <a:latin typeface="Cambria Math"/>
                      </a:rPr>
                      <m:t>1</m:t>
                    </m:r>
                    <m:r>
                      <a:rPr lang="en-US" sz="2800" i="1">
                        <a:latin typeface="Cambria Math"/>
                      </a:rPr>
                      <m:t>=</m:t>
                    </m:r>
                    <m:r>
                      <a:rPr lang="en-US" sz="2800" i="1">
                        <a:latin typeface="Cambria Math"/>
                      </a:rPr>
                      <m:t>3</m:t>
                    </m:r>
                    <m:r>
                      <a:rPr lang="en-US" sz="2800" i="1">
                        <a:latin typeface="Cambria Math"/>
                      </a:rPr>
                      <m:t> </m:t>
                    </m:r>
                    <m:r>
                      <a:rPr lang="ar-IQ" sz="2800">
                        <a:latin typeface="Cambria Math"/>
                      </a:rPr>
                      <m:t>التعددية</m:t>
                    </m:r>
                  </m:oMath>
                </a14:m>
                <a:endParaRPr lang="en-US" sz="2800" i="1" dirty="0"/>
              </a:p>
              <a:p>
                <a:pPr rtl="1"/>
                <a14:m>
                  <m:oMath xmlns:m="http://schemas.openxmlformats.org/officeDocument/2006/math">
                    <m:r>
                      <a:rPr lang="en-US" sz="2400" i="1">
                        <a:latin typeface="Cambria Math"/>
                      </a:rPr>
                      <m:t>𝐽</m:t>
                    </m:r>
                    <m:r>
                      <a:rPr lang="en-US" sz="2400" i="1">
                        <a:latin typeface="Cambria Math"/>
                      </a:rPr>
                      <m:t>= </m:t>
                    </m:r>
                    <m:d>
                      <m:dPr>
                        <m:begChr m:val="|"/>
                        <m:endChr m:val="|"/>
                        <m:ctrlPr>
                          <a:rPr lang="en-US" sz="2400" i="1">
                            <a:latin typeface="Cambria Math" panose="02040503050406030204" pitchFamily="18" charset="0"/>
                          </a:rPr>
                        </m:ctrlPr>
                      </m:dPr>
                      <m:e>
                        <m:r>
                          <a:rPr lang="en-US" sz="2400" i="1">
                            <a:latin typeface="Cambria Math"/>
                          </a:rPr>
                          <m:t>1</m:t>
                        </m:r>
                        <m:r>
                          <a:rPr lang="en-US" sz="2400" i="1">
                            <a:latin typeface="Cambria Math"/>
                          </a:rPr>
                          <m:t>+</m:t>
                        </m:r>
                        <m:r>
                          <a:rPr lang="en-US" sz="2400" i="1">
                            <a:latin typeface="Cambria Math"/>
                          </a:rPr>
                          <m:t>1</m:t>
                        </m:r>
                      </m:e>
                    </m:d>
                    <m:r>
                      <a:rPr lang="en-US" sz="2400" i="1">
                        <a:latin typeface="Cambria Math"/>
                      </a:rPr>
                      <m:t>,</m:t>
                    </m:r>
                    <m:d>
                      <m:dPr>
                        <m:begChr m:val="|"/>
                        <m:endChr m:val="|"/>
                        <m:ctrlPr>
                          <a:rPr lang="en-US" sz="2400" i="1">
                            <a:latin typeface="Cambria Math" panose="02040503050406030204" pitchFamily="18" charset="0"/>
                          </a:rPr>
                        </m:ctrlPr>
                      </m:dPr>
                      <m:e>
                        <m:r>
                          <a:rPr lang="en-US" sz="2400" i="1">
                            <a:latin typeface="Cambria Math"/>
                          </a:rPr>
                          <m:t>1</m:t>
                        </m:r>
                        <m:r>
                          <a:rPr lang="en-US" sz="2400" i="1">
                            <a:latin typeface="Cambria Math"/>
                          </a:rPr>
                          <m:t>+</m:t>
                        </m:r>
                        <m:r>
                          <a:rPr lang="en-US" sz="2400" i="1">
                            <a:latin typeface="Cambria Math"/>
                          </a:rPr>
                          <m:t>1</m:t>
                        </m:r>
                        <m:r>
                          <a:rPr lang="en-US" sz="2400" i="1">
                            <a:latin typeface="Cambria Math"/>
                          </a:rPr>
                          <m:t>−</m:t>
                        </m:r>
                        <m:r>
                          <a:rPr lang="en-US" sz="2400" i="1">
                            <a:latin typeface="Cambria Math"/>
                          </a:rPr>
                          <m:t>1</m:t>
                        </m:r>
                      </m:e>
                    </m:d>
                    <m:r>
                      <a:rPr lang="en-US" sz="2400" i="1">
                        <a:latin typeface="Cambria Math"/>
                      </a:rPr>
                      <m:t>, </m:t>
                    </m:r>
                    <m:d>
                      <m:dPr>
                        <m:begChr m:val="|"/>
                        <m:endChr m:val="|"/>
                        <m:ctrlPr>
                          <a:rPr lang="en-US" sz="2400" i="1">
                            <a:latin typeface="Cambria Math" panose="02040503050406030204" pitchFamily="18" charset="0"/>
                          </a:rPr>
                        </m:ctrlPr>
                      </m:dPr>
                      <m:e>
                        <m:r>
                          <a:rPr lang="en-US" sz="2400" i="1">
                            <a:latin typeface="Cambria Math"/>
                          </a:rPr>
                          <m:t>1</m:t>
                        </m:r>
                        <m:r>
                          <a:rPr lang="en-US" sz="2400" i="1">
                            <a:latin typeface="Cambria Math"/>
                          </a:rPr>
                          <m:t>−</m:t>
                        </m:r>
                        <m:r>
                          <a:rPr lang="en-US" sz="2400" i="1">
                            <a:latin typeface="Cambria Math"/>
                          </a:rPr>
                          <m:t>1</m:t>
                        </m:r>
                      </m:e>
                    </m:d>
                  </m:oMath>
                </a14:m>
                <a:endParaRPr lang="en-US" sz="2400" i="1" dirty="0" smtClean="0"/>
              </a:p>
              <a:p>
                <a:pPr rtl="1"/>
                <a:r>
                  <a:rPr lang="en-US" sz="2400" i="1" dirty="0" smtClean="0"/>
                  <a:t>2       </a:t>
                </a:r>
                <a:r>
                  <a:rPr lang="en-US" sz="2400" i="1" dirty="0"/>
                  <a:t>,       1           ,      0</a:t>
                </a:r>
                <a:endParaRPr lang="en-US" sz="2400" i="1" dirty="0" smtClean="0"/>
              </a:p>
              <a:p>
                <a:pPr rtl="1"/>
                <a:r>
                  <a:rPr lang="en-US" sz="3200" baseline="30000" dirty="0"/>
                  <a:t>3</a:t>
                </a:r>
                <a14:m>
                  <m:oMath xmlns:m="http://schemas.openxmlformats.org/officeDocument/2006/math">
                    <m:sSub>
                      <m:sSubPr>
                        <m:ctrlPr>
                          <a:rPr lang="en-US" sz="3200" i="1" baseline="30000">
                            <a:latin typeface="Cambria Math" panose="02040503050406030204" pitchFamily="18" charset="0"/>
                          </a:rPr>
                        </m:ctrlPr>
                      </m:sSubPr>
                      <m:e>
                        <m:r>
                          <a:rPr lang="en-US" sz="3200" i="1">
                            <a:latin typeface="Cambria Math"/>
                          </a:rPr>
                          <m:t>𝑃</m:t>
                        </m:r>
                      </m:e>
                      <m:sub>
                        <m:r>
                          <a:rPr lang="en-US" sz="3200" i="1" baseline="30000">
                            <a:latin typeface="Cambria Math"/>
                          </a:rPr>
                          <m:t>0</m:t>
                        </m:r>
                      </m:sub>
                    </m:sSub>
                  </m:oMath>
                </a14:m>
                <a:endParaRPr lang="en-US" sz="3200" dirty="0"/>
              </a:p>
              <a:p>
                <a:r>
                  <a:rPr lang="ar-IQ" sz="2400" dirty="0"/>
                  <a:t>اقل من نصف مشبع </a:t>
                </a:r>
                <a:r>
                  <a:rPr lang="en-US" sz="2400" dirty="0" smtClean="0"/>
                  <a:t>	</a:t>
                </a:r>
                <a:endParaRPr lang="ar-IQ" sz="2400" dirty="0" smtClean="0"/>
              </a:p>
            </p:txBody>
          </p:sp>
        </mc:Choice>
        <mc:Fallback>
          <p:sp>
            <p:nvSpPr>
              <p:cNvPr id="3" name="Content Placeholder 2"/>
              <p:cNvSpPr>
                <a:spLocks noGrp="1" noRot="1" noChangeAspect="1" noMove="1" noResize="1" noEditPoints="1" noAdjustHandles="1" noChangeArrowheads="1" noChangeShapeType="1" noTextEdit="1"/>
              </p:cNvSpPr>
              <p:nvPr>
                <p:ph idx="1"/>
              </p:nvPr>
            </p:nvSpPr>
            <p:spPr>
              <a:xfrm>
                <a:off x="228600" y="457200"/>
                <a:ext cx="9601200" cy="6258882"/>
              </a:xfrm>
              <a:blipFill rotWithShape="0">
                <a:blip r:embed="rId2"/>
                <a:stretch>
                  <a:fillRect l="-889"/>
                </a:stretch>
              </a:blipFill>
            </p:spPr>
            <p:txBody>
              <a:bodyPr/>
              <a:lstStyle/>
              <a:p>
                <a:r>
                  <a:rPr lang="en-US">
                    <a:noFill/>
                  </a:rPr>
                  <a:t> </a:t>
                </a:r>
              </a:p>
            </p:txBody>
          </p:sp>
        </mc:Fallback>
      </mc:AlternateContent>
      <p:sp>
        <p:nvSpPr>
          <p:cNvPr id="2" name="Title 1"/>
          <p:cNvSpPr>
            <a:spLocks noGrp="1"/>
          </p:cNvSpPr>
          <p:nvPr>
            <p:ph type="title"/>
          </p:nvPr>
        </p:nvSpPr>
        <p:spPr>
          <a:xfrm>
            <a:off x="533400" y="3160776"/>
            <a:ext cx="9052560" cy="877824"/>
          </a:xfrm>
          <a:effectLst/>
          <a:scene3d>
            <a:camera prst="perspectiveRelaxedModerately"/>
            <a:lightRig rig="threePt" dir="t"/>
          </a:scene3d>
        </p:spPr>
        <p:txBody>
          <a:bodyPr>
            <a:noAutofit/>
          </a:bodyPr>
          <a:lstStyle/>
          <a:p>
            <a:pPr algn="ctr"/>
            <a:r>
              <a:rPr lang="en-GB" sz="6600" b="1" dirty="0" smtClean="0">
                <a:solidFill>
                  <a:srgbClr val="C00000"/>
                </a:solidFill>
                <a:effectLst/>
                <a:latin typeface="Impact" panose="020B0806030902050204" pitchFamily="34" charset="0"/>
                <a:ea typeface="Calibri"/>
              </a:rPr>
              <a:t/>
            </a:r>
            <a:br>
              <a:rPr lang="en-GB" sz="6600" b="1" dirty="0" smtClean="0">
                <a:solidFill>
                  <a:srgbClr val="C00000"/>
                </a:solidFill>
                <a:effectLst/>
                <a:latin typeface="Impact" panose="020B0806030902050204" pitchFamily="34" charset="0"/>
                <a:ea typeface="Calibri"/>
              </a:rPr>
            </a:br>
            <a:r>
              <a:rPr lang="en-GB" sz="6600" dirty="0">
                <a:solidFill>
                  <a:srgbClr val="C00000"/>
                </a:solidFill>
                <a:effectLst/>
                <a:latin typeface="Impact" panose="020B0806030902050204" pitchFamily="34" charset="0"/>
                <a:ea typeface="Calibri"/>
              </a:rPr>
              <a:t/>
            </a:r>
            <a:br>
              <a:rPr lang="en-GB" sz="6600" dirty="0">
                <a:solidFill>
                  <a:srgbClr val="C00000"/>
                </a:solidFill>
                <a:effectLst/>
                <a:latin typeface="Impact" panose="020B0806030902050204" pitchFamily="34" charset="0"/>
                <a:ea typeface="Calibri"/>
              </a:rPr>
            </a:br>
            <a:r>
              <a:rPr lang="en-GB" sz="6600" dirty="0" smtClean="0">
                <a:solidFill>
                  <a:srgbClr val="C00000"/>
                </a:solidFill>
                <a:effectLst/>
                <a:latin typeface="Impact" panose="020B0806030902050204" pitchFamily="34" charset="0"/>
                <a:ea typeface="Calibri"/>
              </a:rPr>
              <a:t/>
            </a:r>
            <a:br>
              <a:rPr lang="en-GB" sz="6600" dirty="0" smtClean="0">
                <a:solidFill>
                  <a:srgbClr val="C00000"/>
                </a:solidFill>
                <a:effectLst/>
                <a:latin typeface="Impact" panose="020B0806030902050204" pitchFamily="34" charset="0"/>
                <a:ea typeface="Calibri"/>
              </a:rPr>
            </a:br>
            <a:r>
              <a:rPr lang="en-GB" sz="6600" dirty="0" smtClean="0">
                <a:solidFill>
                  <a:srgbClr val="C00000"/>
                </a:solidFill>
                <a:effectLst/>
                <a:latin typeface="Impact" panose="020B0806030902050204" pitchFamily="34" charset="0"/>
                <a:ea typeface="Calibri"/>
              </a:rPr>
              <a:t/>
            </a:r>
            <a:br>
              <a:rPr lang="en-GB" sz="6600" dirty="0" smtClean="0">
                <a:solidFill>
                  <a:srgbClr val="C00000"/>
                </a:solidFill>
                <a:effectLst/>
                <a:latin typeface="Impact" panose="020B0806030902050204" pitchFamily="34" charset="0"/>
                <a:ea typeface="Calibri"/>
              </a:rPr>
            </a:br>
            <a:r>
              <a:rPr lang="en-GB" sz="6600" dirty="0" smtClean="0">
                <a:solidFill>
                  <a:srgbClr val="C00000"/>
                </a:solidFill>
                <a:effectLst/>
                <a:latin typeface="Impact" panose="020B0806030902050204" pitchFamily="34" charset="0"/>
                <a:ea typeface="Calibri"/>
              </a:rPr>
              <a:t/>
            </a:r>
            <a:br>
              <a:rPr lang="en-GB" sz="6600" dirty="0" smtClean="0">
                <a:solidFill>
                  <a:srgbClr val="C00000"/>
                </a:solidFill>
                <a:effectLst/>
                <a:latin typeface="Impact" panose="020B0806030902050204" pitchFamily="34" charset="0"/>
                <a:ea typeface="Calibri"/>
              </a:rPr>
            </a:br>
            <a:endParaRPr lang="en-US" sz="6600" b="0" dirty="0">
              <a:solidFill>
                <a:srgbClr val="C00000"/>
              </a:solidFill>
              <a:effectLst/>
              <a:latin typeface="Impact" panose="020B0806030902050204" pitchFamily="34" charset="0"/>
            </a:endParaRPr>
          </a:p>
        </p:txBody>
      </p:sp>
      <p:sp>
        <p:nvSpPr>
          <p:cNvPr id="7" name="Rectangle 2"/>
          <p:cNvSpPr>
            <a:spLocks noChangeArrowheads="1"/>
          </p:cNvSpPr>
          <p:nvPr/>
        </p:nvSpPr>
        <p:spPr bwMode="auto">
          <a:xfrm>
            <a:off x="0" y="0"/>
            <a:ext cx="10058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IQ"/>
          </a:p>
        </p:txBody>
      </p:sp>
      <p:sp>
        <p:nvSpPr>
          <p:cNvPr id="9" name="Rectangle 4"/>
          <p:cNvSpPr>
            <a:spLocks noChangeArrowheads="1"/>
          </p:cNvSpPr>
          <p:nvPr/>
        </p:nvSpPr>
        <p:spPr bwMode="auto">
          <a:xfrm>
            <a:off x="0" y="0"/>
            <a:ext cx="10058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IQ"/>
          </a:p>
        </p:txBody>
      </p:sp>
      <p:sp>
        <p:nvSpPr>
          <p:cNvPr id="10" name="مستطيل 9"/>
          <p:cNvSpPr/>
          <p:nvPr/>
        </p:nvSpPr>
        <p:spPr>
          <a:xfrm>
            <a:off x="876300" y="391255"/>
            <a:ext cx="8305800" cy="461665"/>
          </a:xfrm>
          <a:prstGeom prst="rect">
            <a:avLst/>
          </a:prstGeom>
        </p:spPr>
        <p:txBody>
          <a:bodyPr wrap="square">
            <a:spAutoFit/>
          </a:bodyPr>
          <a:lstStyle/>
          <a:p>
            <a:pPr rtl="1"/>
            <a:r>
              <a:rPr lang="ar-IQ" sz="2400" dirty="0"/>
              <a:t> </a:t>
            </a:r>
            <a:endParaRPr lang="en-US" sz="2400" dirty="0"/>
          </a:p>
        </p:txBody>
      </p:sp>
      <mc:AlternateContent xmlns:mc="http://schemas.openxmlformats.org/markup-compatibility/2006" xmlns:a14="http://schemas.microsoft.com/office/drawing/2010/main">
        <mc:Choice Requires="a14">
          <p:sp>
            <p:nvSpPr>
              <p:cNvPr id="8" name="Rectangle 15"/>
              <p:cNvSpPr>
                <a:spLocks noChangeArrowheads="1"/>
              </p:cNvSpPr>
              <p:nvPr/>
            </p:nvSpPr>
            <p:spPr bwMode="auto">
              <a:xfrm>
                <a:off x="3914274" y="1676400"/>
                <a:ext cx="1828800" cy="304800"/>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a14:m>
                  <m:oMathPara xmlns:m="http://schemas.openxmlformats.org/officeDocument/2006/math">
                    <m:oMathParaPr>
                      <m:jc m:val="centerGroup"/>
                    </m:oMathParaPr>
                    <m:oMath xmlns:m="http://schemas.openxmlformats.org/officeDocument/2006/math">
                      <m:r>
                        <a:rPr lang="ar-IQ">
                          <a:latin typeface="Cambria Math"/>
                        </a:rPr>
                        <m:t>↿</m:t>
                      </m:r>
                    </m:oMath>
                  </m:oMathPara>
                </a14:m>
                <a:endParaRPr lang="ar-SA" dirty="0"/>
              </a:p>
            </p:txBody>
          </p:sp>
        </mc:Choice>
        <mc:Fallback xmlns="">
          <p:sp>
            <p:nvSpPr>
              <p:cNvPr id="8" name="Rectangle 15"/>
              <p:cNvSpPr>
                <a:spLocks noRot="1" noChangeAspect="1" noMove="1" noResize="1" noEditPoints="1" noAdjustHandles="1" noChangeArrowheads="1" noChangeShapeType="1" noTextEdit="1"/>
              </p:cNvSpPr>
              <p:nvPr/>
            </p:nvSpPr>
            <p:spPr bwMode="auto">
              <a:xfrm>
                <a:off x="3914274" y="1676400"/>
                <a:ext cx="1828800" cy="304800"/>
              </a:xfrm>
              <a:prstGeom prst="rect">
                <a:avLst/>
              </a:prstGeom>
              <a:blipFill rotWithShape="1">
                <a:blip r:embed="rId3"/>
                <a:stretch>
                  <a:fillRect b="-11538"/>
                </a:stretch>
              </a:blipFill>
              <a:ln w="9525">
                <a:solidFill>
                  <a:srgbClr val="000000"/>
                </a:solidFill>
                <a:miter lim="800000"/>
                <a:headEnd/>
                <a:tailEnd/>
              </a:ln>
            </p:spPr>
            <p:txBody>
              <a:bodyPr/>
              <a:lstStyle/>
              <a:p>
                <a:r>
                  <a:rPr lang="ar-IQ">
                    <a:noFill/>
                  </a:rPr>
                  <a:t> </a:t>
                </a:r>
              </a:p>
            </p:txBody>
          </p:sp>
        </mc:Fallback>
      </mc:AlternateContent>
      <p:cxnSp>
        <p:nvCxnSpPr>
          <p:cNvPr id="11" name="AutoShape 17"/>
          <p:cNvCxnSpPr>
            <a:cxnSpLocks noChangeShapeType="1"/>
          </p:cNvCxnSpPr>
          <p:nvPr/>
        </p:nvCxnSpPr>
        <p:spPr bwMode="auto">
          <a:xfrm>
            <a:off x="4343400" y="1643915"/>
            <a:ext cx="0" cy="36977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12" name="AutoShape 17"/>
          <p:cNvCxnSpPr>
            <a:cxnSpLocks noChangeShapeType="1"/>
          </p:cNvCxnSpPr>
          <p:nvPr/>
        </p:nvCxnSpPr>
        <p:spPr bwMode="auto">
          <a:xfrm>
            <a:off x="5029200" y="1676400"/>
            <a:ext cx="0" cy="288557"/>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mc:AlternateContent xmlns:mc="http://schemas.openxmlformats.org/markup-compatibility/2006" xmlns:a14="http://schemas.microsoft.com/office/drawing/2010/main">
        <mc:Choice Requires="a14">
          <p:sp>
            <p:nvSpPr>
              <p:cNvPr id="6" name="مستطيل 5"/>
              <p:cNvSpPr/>
              <p:nvPr/>
            </p:nvSpPr>
            <p:spPr>
              <a:xfrm flipH="1">
                <a:off x="3994484" y="1676400"/>
                <a:ext cx="348915" cy="369332"/>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r>
                        <a:rPr lang="ar-IQ">
                          <a:latin typeface="Cambria Math"/>
                        </a:rPr>
                        <m:t>↿</m:t>
                      </m:r>
                    </m:oMath>
                  </m:oMathPara>
                </a14:m>
                <a:endParaRPr lang="ar-IQ" dirty="0"/>
              </a:p>
            </p:txBody>
          </p:sp>
        </mc:Choice>
        <mc:Fallback xmlns="">
          <p:sp>
            <p:nvSpPr>
              <p:cNvPr id="6" name="مستطيل 5"/>
              <p:cNvSpPr>
                <a:spLocks noRot="1" noChangeAspect="1" noMove="1" noResize="1" noEditPoints="1" noAdjustHandles="1" noChangeArrowheads="1" noChangeShapeType="1" noTextEdit="1"/>
              </p:cNvSpPr>
              <p:nvPr/>
            </p:nvSpPr>
            <p:spPr>
              <a:xfrm flipH="1">
                <a:off x="3994484" y="1676400"/>
                <a:ext cx="348915" cy="369332"/>
              </a:xfrm>
              <a:prstGeom prst="rect">
                <a:avLst/>
              </a:prstGeom>
              <a:blipFill rotWithShape="1">
                <a:blip r:embed="rId4"/>
                <a:stretch>
                  <a:fillRect/>
                </a:stretch>
              </a:blipFill>
            </p:spPr>
            <p:txBody>
              <a:bodyPr/>
              <a:lstStyle/>
              <a:p>
                <a:r>
                  <a:rPr lang="ar-IQ">
                    <a:noFill/>
                  </a:rPr>
                  <a:t> </a:t>
                </a:r>
              </a:p>
            </p:txBody>
          </p:sp>
        </mc:Fallback>
      </mc:AlternateContent>
    </p:spTree>
    <p:extLst>
      <p:ext uri="{BB962C8B-B14F-4D97-AF65-F5344CB8AC3E}">
        <p14:creationId xmlns:p14="http://schemas.microsoft.com/office/powerpoint/2010/main" val="255370730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style>
          <a:lnRef idx="2">
            <a:schemeClr val="accent4"/>
          </a:lnRef>
          <a:fillRef idx="1">
            <a:schemeClr val="lt1"/>
          </a:fillRef>
          <a:effectRef idx="0">
            <a:schemeClr val="accent4"/>
          </a:effectRef>
          <a:fontRef idx="minor">
            <a:schemeClr val="dk1"/>
          </a:fontRef>
        </p:style>
        <p:txBody>
          <a:bodyPr>
            <a:prstTxWarp prst="textDeflate">
              <a:avLst/>
            </a:prstTxWarp>
          </a:bodyPr>
          <a:lstStyle/>
          <a:p>
            <a:pPr marL="0" indent="0">
              <a:buNone/>
            </a:pPr>
            <a:r>
              <a:rPr lang="en-US" dirty="0">
                <a:ln w="10541" cmpd="sng">
                  <a:solidFill>
                    <a:schemeClr val="accent1">
                      <a:shade val="88000"/>
                      <a:satMod val="110000"/>
                    </a:schemeClr>
                  </a:solidFill>
                  <a:prstDash val="solid"/>
                </a:ln>
                <a:solidFill>
                  <a:srgbClr val="C00000"/>
                </a:solidFill>
                <a:latin typeface="Aharoni" pitchFamily="2" charset="-79"/>
                <a:cs typeface="Aharoni" pitchFamily="2" charset="-79"/>
              </a:rPr>
              <a:t>Thank you  for your listening</a:t>
            </a:r>
          </a:p>
        </p:txBody>
      </p:sp>
    </p:spTree>
    <p:extLst>
      <p:ext uri="{BB962C8B-B14F-4D97-AF65-F5344CB8AC3E}">
        <p14:creationId xmlns:p14="http://schemas.microsoft.com/office/powerpoint/2010/main" val="165238661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3" name="Content Placeholder 2"/>
              <p:cNvSpPr>
                <a:spLocks noGrp="1"/>
              </p:cNvSpPr>
              <p:nvPr>
                <p:ph idx="1"/>
              </p:nvPr>
            </p:nvSpPr>
            <p:spPr>
              <a:xfrm>
                <a:off x="228600" y="44625"/>
                <a:ext cx="9677400" cy="6899723"/>
              </a:xfrm>
            </p:spPr>
            <p:txBody>
              <a:bodyPr>
                <a:normAutofit fontScale="25000" lnSpcReduction="20000"/>
              </a:bodyPr>
              <a:lstStyle/>
              <a:p>
                <a:pPr algn="ctr" rtl="1"/>
                <a:r>
                  <a:rPr lang="ar-IQ" sz="14400" b="1" dirty="0">
                    <a:solidFill>
                      <a:srgbClr val="FF0000"/>
                    </a:solidFill>
                  </a:rPr>
                  <a:t>رموز رسل – </a:t>
                </a:r>
                <a:r>
                  <a:rPr lang="ar-IQ" sz="14400" b="1" dirty="0" err="1">
                    <a:solidFill>
                      <a:srgbClr val="FF0000"/>
                    </a:solidFill>
                  </a:rPr>
                  <a:t>ساندروز</a:t>
                </a:r>
                <a:r>
                  <a:rPr lang="ar-IQ" sz="14400" b="1" dirty="0">
                    <a:solidFill>
                      <a:srgbClr val="FF0000"/>
                    </a:solidFill>
                  </a:rPr>
                  <a:t>       </a:t>
                </a:r>
                <a:endParaRPr lang="en-US" sz="14400" b="1" dirty="0" smtClean="0">
                  <a:solidFill>
                    <a:srgbClr val="FF0000"/>
                  </a:solidFill>
                </a:endParaRPr>
              </a:p>
              <a:p>
                <a:pPr algn="ctr" rtl="1"/>
                <a:r>
                  <a:rPr lang="en-US" sz="14400" b="1" dirty="0" smtClean="0">
                    <a:solidFill>
                      <a:srgbClr val="FF0000"/>
                    </a:solidFill>
                  </a:rPr>
                  <a:t>Russell </a:t>
                </a:r>
                <a:r>
                  <a:rPr lang="en-US" sz="14400" b="1" dirty="0">
                    <a:solidFill>
                      <a:srgbClr val="FF0000"/>
                    </a:solidFill>
                  </a:rPr>
                  <a:t>– Sounders </a:t>
                </a:r>
                <a:r>
                  <a:rPr lang="en-US" sz="14400" b="1" dirty="0" smtClean="0">
                    <a:solidFill>
                      <a:srgbClr val="FF0000"/>
                    </a:solidFill>
                  </a:rPr>
                  <a:t>symbols</a:t>
                </a:r>
                <a:endParaRPr lang="en-US" sz="14400" dirty="0">
                  <a:solidFill>
                    <a:srgbClr val="FF0000"/>
                  </a:solidFill>
                </a:endParaRPr>
              </a:p>
              <a:p>
                <a:pPr algn="just" rtl="1"/>
                <a:r>
                  <a:rPr lang="ar-IQ" sz="14400" dirty="0"/>
                  <a:t>سبق وان تعلمنا ان نصف الذرات بواسطة الترتيب الالكتروني وهذا وحدة غير كاف اي لا يعطي الوصف الحقيقي حول كيفية ترتيب الالكترونات في تلك الذرة وذلك لان الالكترونات تمتلك عزوماً زاوية </a:t>
                </a:r>
                <a:r>
                  <a:rPr lang="ar-IQ" sz="14400" dirty="0" smtClean="0"/>
                  <a:t>اور</a:t>
                </a:r>
                <a:r>
                  <a:rPr lang="ar-IQ" sz="14400" dirty="0"/>
                  <a:t>ب</a:t>
                </a:r>
                <a:r>
                  <a:rPr lang="ar-IQ" sz="14400" dirty="0" smtClean="0"/>
                  <a:t>يتالية </a:t>
                </a:r>
                <a:r>
                  <a:rPr lang="ar-IQ" sz="14400" dirty="0"/>
                  <a:t>وعزوماً برمية </a:t>
                </a:r>
                <a:r>
                  <a:rPr lang="ar-IQ" sz="14400" dirty="0" smtClean="0"/>
                  <a:t>مختلفة.</a:t>
                </a:r>
                <a:endParaRPr lang="en-US" sz="14400" dirty="0"/>
              </a:p>
              <a:p>
                <a:pPr algn="just" rtl="1"/>
                <a:r>
                  <a:rPr lang="ar-IQ" sz="14400" dirty="0"/>
                  <a:t>ولذلك فقد استطاع العالمان رسل وساندروز تطوير طريقة </a:t>
                </a:r>
                <a:r>
                  <a:rPr lang="ar-IQ" sz="14400" dirty="0" smtClean="0"/>
                  <a:t>بنيت </a:t>
                </a:r>
                <a:r>
                  <a:rPr lang="ar-IQ" sz="14400" dirty="0"/>
                  <a:t>عن التجارب المختبرية التي سجلت للعناصر التي اعدادها الذرية اقل من </a:t>
                </a:r>
                <a:r>
                  <a:rPr lang="en-US" sz="14400" dirty="0"/>
                  <a:t>30</a:t>
                </a:r>
                <a:r>
                  <a:rPr lang="ar-IQ" sz="14400" dirty="0"/>
                  <a:t> وتسمى بطريقة </a:t>
                </a:r>
                <a:r>
                  <a:rPr lang="en-US" sz="14400" dirty="0"/>
                  <a:t>(L-S coupling)</a:t>
                </a:r>
                <a:r>
                  <a:rPr lang="ar-IQ" sz="14400" dirty="0"/>
                  <a:t> وتعتمد هذه الطريقة على اساس ان جميع العزوم الزاوية </a:t>
                </a:r>
                <a:r>
                  <a:rPr lang="ar-IQ" sz="14400" dirty="0" smtClean="0"/>
                  <a:t>الاوربيتالية </a:t>
                </a:r>
                <a:r>
                  <a:rPr lang="ar-IQ" sz="14400" dirty="0"/>
                  <a:t>المنفردة( </a:t>
                </a:r>
                <a:r>
                  <a:rPr lang="en-US" sz="14400" dirty="0"/>
                  <a:t>(</a:t>
                </a:r>
                <a14:m>
                  <m:oMath xmlns:m="http://schemas.openxmlformats.org/officeDocument/2006/math">
                    <m:r>
                      <a:rPr lang="ar-IQ" sz="14400" i="1">
                        <a:latin typeface="Cambria Math"/>
                      </a:rPr>
                      <m:t>𝓁</m:t>
                    </m:r>
                  </m:oMath>
                </a14:m>
                <a:r>
                  <a:rPr lang="ar-IQ" sz="14400" dirty="0"/>
                  <a:t> للالكترونات تتحد </a:t>
                </a:r>
                <a:r>
                  <a:rPr lang="ar-IQ" sz="14400" dirty="0" smtClean="0"/>
                  <a:t>بعض مع بعضها </a:t>
                </a:r>
                <a:r>
                  <a:rPr lang="ar-IQ" sz="14400" dirty="0"/>
                  <a:t>لتكوين الزخم الزاوي </a:t>
                </a:r>
                <a:r>
                  <a:rPr lang="ar-IQ" sz="14400" dirty="0" smtClean="0"/>
                  <a:t>الاوربيتالي </a:t>
                </a:r>
                <a:r>
                  <a:rPr lang="en-US" sz="14400" dirty="0"/>
                  <a:t>(L)</a:t>
                </a:r>
                <a:r>
                  <a:rPr lang="ar-IQ" sz="14400" dirty="0"/>
                  <a:t> لجميع الالكترونات في تلك الذرة </a:t>
                </a:r>
                <a14:m>
                  <m:oMath xmlns:m="http://schemas.openxmlformats.org/officeDocument/2006/math">
                    <m:rad>
                      <m:radPr>
                        <m:degHide m:val="on"/>
                        <m:ctrlPr>
                          <a:rPr lang="en-US" sz="14400" i="1">
                            <a:latin typeface="Cambria Math" panose="02040503050406030204" pitchFamily="18" charset="0"/>
                          </a:rPr>
                        </m:ctrlPr>
                      </m:radPr>
                      <m:deg/>
                      <m:e>
                        <m:r>
                          <a:rPr lang="en-US" sz="14400" i="1">
                            <a:latin typeface="Cambria Math"/>
                          </a:rPr>
                          <m:t>𝐿</m:t>
                        </m:r>
                        <m:r>
                          <a:rPr lang="en-US" sz="14400" i="1">
                            <a:latin typeface="Cambria Math"/>
                          </a:rPr>
                          <m:t>(</m:t>
                        </m:r>
                        <m:r>
                          <a:rPr lang="en-US" sz="14400" i="1">
                            <a:latin typeface="Cambria Math"/>
                          </a:rPr>
                          <m:t>𝑙</m:t>
                        </m:r>
                        <m:r>
                          <a:rPr lang="en-US" sz="14400" i="1">
                            <a:latin typeface="Cambria Math"/>
                          </a:rPr>
                          <m:t>+</m:t>
                        </m:r>
                        <m:r>
                          <a:rPr lang="en-US" sz="14400" i="1">
                            <a:latin typeface="Cambria Math"/>
                          </a:rPr>
                          <m:t>1</m:t>
                        </m:r>
                        <m:r>
                          <a:rPr lang="en-US" sz="14400" i="1">
                            <a:latin typeface="Cambria Math"/>
                          </a:rPr>
                          <m:t>)</m:t>
                        </m:r>
                      </m:e>
                    </m:rad>
                  </m:oMath>
                </a14:m>
                <a:r>
                  <a:rPr lang="en-US" sz="14400" dirty="0"/>
                  <a:t> </a:t>
                </a:r>
              </a:p>
              <a:p>
                <a:pPr marL="0" indent="0" algn="just">
                  <a:buNone/>
                </a:pPr>
                <a:endParaRPr lang="en-US" sz="14400" dirty="0" smtClean="0">
                  <a:latin typeface="Times New Roman" pitchFamily="18" charset="0"/>
                  <a:cs typeface="+mj-cs"/>
                </a:endParaRPr>
              </a:p>
              <a:p>
                <a:pPr marL="0" indent="0" algn="just">
                  <a:buNone/>
                </a:pPr>
                <a:endParaRPr lang="en-US" sz="14400" dirty="0" smtClean="0">
                  <a:latin typeface="Times New Roman" pitchFamily="18" charset="0"/>
                  <a:cs typeface="+mj-cs"/>
                </a:endParaRPr>
              </a:p>
              <a:p>
                <a:pPr algn="just"/>
                <a:r>
                  <a:rPr lang="ar-IQ" sz="14400" b="1" dirty="0" smtClean="0">
                    <a:cs typeface="+mj-cs"/>
                  </a:rPr>
                  <a:t> </a:t>
                </a:r>
              </a:p>
              <a:p>
                <a:pPr algn="just"/>
                <a:endParaRPr lang="ar-IQ" sz="14400" b="1" dirty="0"/>
              </a:p>
              <a:p>
                <a:pPr algn="just"/>
                <a:endParaRPr lang="ar-IQ" sz="14400" b="1" dirty="0" smtClean="0"/>
              </a:p>
              <a:p>
                <a:pPr algn="just"/>
                <a:endParaRPr lang="en-US" sz="14400" dirty="0"/>
              </a:p>
              <a:p>
                <a:pPr marL="119132" indent="0" algn="just">
                  <a:buNone/>
                </a:pPr>
                <a:endParaRPr lang="en-US" sz="14400" dirty="0">
                  <a:latin typeface="Arial" pitchFamily="34" charset="0"/>
                  <a:cs typeface="Arial" pitchFamily="34" charset="0"/>
                </a:endParaRPr>
              </a:p>
            </p:txBody>
          </p:sp>
        </mc:Choice>
        <mc:Fallback>
          <p:sp>
            <p:nvSpPr>
              <p:cNvPr id="3" name="Content Placeholder 2"/>
              <p:cNvSpPr>
                <a:spLocks noGrp="1" noRot="1" noChangeAspect="1" noMove="1" noResize="1" noEditPoints="1" noAdjustHandles="1" noChangeArrowheads="1" noChangeShapeType="1" noTextEdit="1"/>
              </p:cNvSpPr>
              <p:nvPr>
                <p:ph idx="1"/>
              </p:nvPr>
            </p:nvSpPr>
            <p:spPr>
              <a:xfrm>
                <a:off x="228600" y="44625"/>
                <a:ext cx="9677400" cy="6899723"/>
              </a:xfrm>
              <a:blipFill rotWithShape="0">
                <a:blip r:embed="rId2"/>
                <a:stretch>
                  <a:fillRect l="-3214" t="-3092" b="-12279"/>
                </a:stretch>
              </a:blipFill>
            </p:spPr>
            <p:txBody>
              <a:bodyPr/>
              <a:lstStyle/>
              <a:p>
                <a:r>
                  <a:rPr lang="en-US">
                    <a:noFill/>
                  </a:rPr>
                  <a:t> </a:t>
                </a:r>
              </a:p>
            </p:txBody>
          </p:sp>
        </mc:Fallback>
      </mc:AlternateContent>
      <p:sp>
        <p:nvSpPr>
          <p:cNvPr id="2" name="Title 1"/>
          <p:cNvSpPr>
            <a:spLocks noGrp="1"/>
          </p:cNvSpPr>
          <p:nvPr>
            <p:ph type="title"/>
          </p:nvPr>
        </p:nvSpPr>
        <p:spPr>
          <a:xfrm>
            <a:off x="533400" y="3160776"/>
            <a:ext cx="9052560" cy="877824"/>
          </a:xfrm>
          <a:effectLst/>
          <a:scene3d>
            <a:camera prst="perspectiveRelaxedModerately"/>
            <a:lightRig rig="threePt" dir="t"/>
          </a:scene3d>
        </p:spPr>
        <p:txBody>
          <a:bodyPr>
            <a:noAutofit/>
          </a:bodyPr>
          <a:lstStyle/>
          <a:p>
            <a:pPr algn="ctr"/>
            <a:r>
              <a:rPr lang="en-GB" sz="6600" b="1" dirty="0" smtClean="0">
                <a:solidFill>
                  <a:srgbClr val="C00000"/>
                </a:solidFill>
                <a:effectLst/>
                <a:latin typeface="Impact" panose="020B0806030902050204" pitchFamily="34" charset="0"/>
                <a:ea typeface="Calibri"/>
              </a:rPr>
              <a:t/>
            </a:r>
            <a:br>
              <a:rPr lang="en-GB" sz="6600" b="1" dirty="0" smtClean="0">
                <a:solidFill>
                  <a:srgbClr val="C00000"/>
                </a:solidFill>
                <a:effectLst/>
                <a:latin typeface="Impact" panose="020B0806030902050204" pitchFamily="34" charset="0"/>
                <a:ea typeface="Calibri"/>
              </a:rPr>
            </a:br>
            <a:r>
              <a:rPr lang="en-GB" sz="6600" dirty="0">
                <a:solidFill>
                  <a:srgbClr val="C00000"/>
                </a:solidFill>
                <a:effectLst/>
                <a:latin typeface="Impact" panose="020B0806030902050204" pitchFamily="34" charset="0"/>
                <a:ea typeface="Calibri"/>
              </a:rPr>
              <a:t/>
            </a:r>
            <a:br>
              <a:rPr lang="en-GB" sz="6600" dirty="0">
                <a:solidFill>
                  <a:srgbClr val="C00000"/>
                </a:solidFill>
                <a:effectLst/>
                <a:latin typeface="Impact" panose="020B0806030902050204" pitchFamily="34" charset="0"/>
                <a:ea typeface="Calibri"/>
              </a:rPr>
            </a:br>
            <a:r>
              <a:rPr lang="en-GB" sz="6600" dirty="0" smtClean="0">
                <a:solidFill>
                  <a:srgbClr val="C00000"/>
                </a:solidFill>
                <a:effectLst/>
                <a:latin typeface="Impact" panose="020B0806030902050204" pitchFamily="34" charset="0"/>
                <a:ea typeface="Calibri"/>
              </a:rPr>
              <a:t/>
            </a:r>
            <a:br>
              <a:rPr lang="en-GB" sz="6600" dirty="0" smtClean="0">
                <a:solidFill>
                  <a:srgbClr val="C00000"/>
                </a:solidFill>
                <a:effectLst/>
                <a:latin typeface="Impact" panose="020B0806030902050204" pitchFamily="34" charset="0"/>
                <a:ea typeface="Calibri"/>
              </a:rPr>
            </a:br>
            <a:r>
              <a:rPr lang="en-GB" sz="6600" dirty="0" smtClean="0">
                <a:solidFill>
                  <a:srgbClr val="C00000"/>
                </a:solidFill>
                <a:effectLst/>
                <a:latin typeface="Impact" panose="020B0806030902050204" pitchFamily="34" charset="0"/>
                <a:ea typeface="Calibri"/>
              </a:rPr>
              <a:t/>
            </a:r>
            <a:br>
              <a:rPr lang="en-GB" sz="6600" dirty="0" smtClean="0">
                <a:solidFill>
                  <a:srgbClr val="C00000"/>
                </a:solidFill>
                <a:effectLst/>
                <a:latin typeface="Impact" panose="020B0806030902050204" pitchFamily="34" charset="0"/>
                <a:ea typeface="Calibri"/>
              </a:rPr>
            </a:br>
            <a:r>
              <a:rPr lang="en-GB" sz="6600" dirty="0" smtClean="0">
                <a:solidFill>
                  <a:srgbClr val="C00000"/>
                </a:solidFill>
                <a:effectLst/>
                <a:latin typeface="Impact" panose="020B0806030902050204" pitchFamily="34" charset="0"/>
                <a:ea typeface="Calibri"/>
              </a:rPr>
              <a:t/>
            </a:r>
            <a:br>
              <a:rPr lang="en-GB" sz="6600" dirty="0" smtClean="0">
                <a:solidFill>
                  <a:srgbClr val="C00000"/>
                </a:solidFill>
                <a:effectLst/>
                <a:latin typeface="Impact" panose="020B0806030902050204" pitchFamily="34" charset="0"/>
                <a:ea typeface="Calibri"/>
              </a:rPr>
            </a:br>
            <a:endParaRPr lang="en-US" sz="6600" b="0" dirty="0">
              <a:solidFill>
                <a:srgbClr val="C00000"/>
              </a:solidFill>
              <a:effectLst/>
              <a:latin typeface="Impact" panose="020B0806030902050204" pitchFamily="34" charset="0"/>
            </a:endParaRPr>
          </a:p>
        </p:txBody>
      </p:sp>
      <p:sp>
        <p:nvSpPr>
          <p:cNvPr id="6" name="مستطيل 5"/>
          <p:cNvSpPr/>
          <p:nvPr/>
        </p:nvSpPr>
        <p:spPr>
          <a:xfrm>
            <a:off x="5257800" y="3334435"/>
            <a:ext cx="4275454" cy="2523768"/>
          </a:xfrm>
          <a:prstGeom prst="rect">
            <a:avLst/>
          </a:prstGeom>
        </p:spPr>
        <p:txBody>
          <a:bodyPr wrap="square">
            <a:spAutoFit/>
          </a:bodyPr>
          <a:lstStyle/>
          <a:p>
            <a:endParaRPr lang="en-GB" b="1" dirty="0" smtClean="0"/>
          </a:p>
          <a:p>
            <a:endParaRPr lang="en-GB" dirty="0" smtClean="0"/>
          </a:p>
          <a:p>
            <a:endParaRPr lang="en-GB" dirty="0"/>
          </a:p>
          <a:p>
            <a:endParaRPr lang="en-GB" dirty="0" smtClean="0"/>
          </a:p>
          <a:p>
            <a:endParaRPr lang="en-GB" dirty="0"/>
          </a:p>
          <a:p>
            <a:endParaRPr lang="en-GB" dirty="0"/>
          </a:p>
          <a:p>
            <a:endParaRPr lang="en-GB" sz="1000" dirty="0">
              <a:latin typeface="Arial" pitchFamily="34" charset="0"/>
              <a:cs typeface="Arial" pitchFamily="34" charset="0"/>
            </a:endParaRPr>
          </a:p>
          <a:p>
            <a:endParaRPr lang="en-GB" sz="1000" dirty="0" smtClean="0">
              <a:latin typeface="Arial" pitchFamily="34" charset="0"/>
              <a:cs typeface="Arial" pitchFamily="34" charset="0"/>
            </a:endParaRPr>
          </a:p>
          <a:p>
            <a:endParaRPr lang="en-GB" sz="1000" dirty="0">
              <a:latin typeface="Arial" pitchFamily="34" charset="0"/>
              <a:cs typeface="Arial" pitchFamily="34" charset="0"/>
            </a:endParaRPr>
          </a:p>
          <a:p>
            <a:endParaRPr lang="en-GB" sz="1000" dirty="0" smtClean="0">
              <a:latin typeface="Arial" pitchFamily="34" charset="0"/>
              <a:cs typeface="Arial" pitchFamily="34" charset="0"/>
            </a:endParaRPr>
          </a:p>
          <a:p>
            <a:endParaRPr lang="en-GB" sz="1000" dirty="0">
              <a:latin typeface="Arial" pitchFamily="34" charset="0"/>
              <a:cs typeface="Arial" pitchFamily="34" charset="0"/>
            </a:endParaRPr>
          </a:p>
        </p:txBody>
      </p:sp>
    </p:spTree>
    <p:extLst>
      <p:ext uri="{BB962C8B-B14F-4D97-AF65-F5344CB8AC3E}">
        <p14:creationId xmlns:p14="http://schemas.microsoft.com/office/powerpoint/2010/main" val="274362046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3" name="Content Placeholder 2"/>
              <p:cNvSpPr>
                <a:spLocks noGrp="1"/>
              </p:cNvSpPr>
              <p:nvPr>
                <p:ph idx="1"/>
              </p:nvPr>
            </p:nvSpPr>
            <p:spPr>
              <a:xfrm>
                <a:off x="228600" y="44626"/>
                <a:ext cx="9601200" cy="6671456"/>
              </a:xfrm>
            </p:spPr>
            <p:txBody>
              <a:bodyPr>
                <a:normAutofit/>
              </a:bodyPr>
              <a:lstStyle/>
              <a:p>
                <a:pPr rtl="1"/>
                <a:endParaRPr lang="ar-IQ" sz="4000" dirty="0" smtClean="0"/>
              </a:p>
              <a:p>
                <a:pPr algn="r" rtl="1"/>
                <a:r>
                  <a:rPr lang="ar-IQ" sz="3200" dirty="0"/>
                  <a:t>وتتحد العزوم الزاوية </a:t>
                </a:r>
                <a:r>
                  <a:rPr lang="ar-IQ" sz="3200" dirty="0" err="1"/>
                  <a:t>البرمية</a:t>
                </a:r>
                <a:r>
                  <a:rPr lang="ar-IQ" sz="3200" dirty="0"/>
                  <a:t> </a:t>
                </a:r>
                <a:r>
                  <a:rPr lang="en-US" sz="3200" dirty="0"/>
                  <a:t>(S)</a:t>
                </a:r>
                <a:r>
                  <a:rPr lang="ar-IQ" sz="3200" dirty="0"/>
                  <a:t> لجميع الالكترونات لتكوين العزوم الزاوي البرمي </a:t>
                </a:r>
                <a:r>
                  <a:rPr lang="ar-IQ" sz="3200" dirty="0" smtClean="0"/>
                  <a:t>الكلي                               </a:t>
                </a:r>
                <a:r>
                  <a:rPr lang="en-US" sz="3200" dirty="0" smtClean="0"/>
                  <a:t>S</a:t>
                </a:r>
                <a:r>
                  <a:rPr lang="en-US" sz="3200" dirty="0"/>
                  <a:t>) </a:t>
                </a:r>
                <a14:m>
                  <m:oMath xmlns:m="http://schemas.openxmlformats.org/officeDocument/2006/math">
                    <m:rad>
                      <m:radPr>
                        <m:degHide m:val="on"/>
                        <m:ctrlPr>
                          <a:rPr lang="en-US" sz="3200" i="1">
                            <a:latin typeface="Cambria Math" panose="02040503050406030204" pitchFamily="18" charset="0"/>
                          </a:rPr>
                        </m:ctrlPr>
                      </m:radPr>
                      <m:deg/>
                      <m:e>
                        <m:r>
                          <a:rPr lang="en-US" sz="3200" i="1">
                            <a:latin typeface="Cambria Math"/>
                          </a:rPr>
                          <m:t>𝑆</m:t>
                        </m:r>
                        <m:r>
                          <a:rPr lang="en-US" sz="3200" i="1">
                            <a:latin typeface="Cambria Math"/>
                          </a:rPr>
                          <m:t>(</m:t>
                        </m:r>
                        <m:r>
                          <a:rPr lang="en-US" sz="3200" i="1">
                            <a:latin typeface="Cambria Math"/>
                          </a:rPr>
                          <m:t>𝑆</m:t>
                        </m:r>
                        <m:r>
                          <a:rPr lang="en-US" sz="3200" i="1">
                            <a:latin typeface="Cambria Math"/>
                          </a:rPr>
                          <m:t>+</m:t>
                        </m:r>
                        <m:r>
                          <a:rPr lang="en-US" sz="3200" i="1">
                            <a:latin typeface="Cambria Math"/>
                          </a:rPr>
                          <m:t>1</m:t>
                        </m:r>
                        <m:r>
                          <a:rPr lang="en-US" sz="3200" i="1">
                            <a:latin typeface="Cambria Math"/>
                          </a:rPr>
                          <m:t>)</m:t>
                        </m:r>
                      </m:e>
                    </m:rad>
                  </m:oMath>
                </a14:m>
                <a:r>
                  <a:rPr lang="ar-IQ" sz="3200" dirty="0" smtClean="0"/>
                  <a:t>    </a:t>
                </a:r>
                <a:r>
                  <a:rPr lang="en-US" sz="3200" dirty="0"/>
                  <a:t> </a:t>
                </a:r>
              </a:p>
              <a:p>
                <a:pPr algn="r" rtl="1"/>
                <a:r>
                  <a:rPr lang="ar-IQ" sz="3200" dirty="0"/>
                  <a:t>وبعد ذلك يحصل امتزاج ما بين </a:t>
                </a:r>
                <a:r>
                  <a:rPr lang="en-US" sz="3200" dirty="0"/>
                  <a:t>(S ,L)</a:t>
                </a:r>
                <a:r>
                  <a:rPr lang="ar-IQ" sz="3200" dirty="0"/>
                  <a:t> لتكوين </a:t>
                </a:r>
                <a:r>
                  <a:rPr lang="en-US" sz="3200" dirty="0"/>
                  <a:t>(J)</a:t>
                </a:r>
                <a:r>
                  <a:rPr lang="ar-IQ" sz="3200" dirty="0"/>
                  <a:t> محصلة امتزاج العزم الزاوي </a:t>
                </a:r>
                <a:r>
                  <a:rPr lang="ar-IQ" sz="3200" dirty="0" smtClean="0"/>
                  <a:t>الاوربيتالي </a:t>
                </a:r>
                <a:r>
                  <a:rPr lang="ar-IQ" sz="3200" dirty="0"/>
                  <a:t>البرمي لجميع الالكترونات في تلك الذرة وبذلك يكون </a:t>
                </a:r>
                <a:r>
                  <a:rPr lang="en-US" sz="3200" dirty="0" smtClean="0"/>
                  <a:t>( J</a:t>
                </a:r>
                <a:r>
                  <a:rPr lang="en-US" sz="3200" dirty="0"/>
                  <a:t>)</a:t>
                </a:r>
                <a:r>
                  <a:rPr lang="ar-IQ" sz="3200" dirty="0"/>
                  <a:t> عدد كم يمثل ما يلي :-</a:t>
                </a:r>
                <a:endParaRPr lang="en-US" sz="3200" dirty="0"/>
              </a:p>
              <a:p>
                <a:pPr rtl="1"/>
                <a:r>
                  <a:rPr lang="en-US" sz="3200" dirty="0"/>
                  <a:t>J= L+S , L+S-1 , L+S-1 , ……. L-S</a:t>
                </a:r>
              </a:p>
              <a:p>
                <a:pPr rtl="1"/>
                <a:r>
                  <a:rPr lang="en-US" sz="3200" dirty="0"/>
                  <a:t>L= </a:t>
                </a:r>
                <a14:m>
                  <m:oMath xmlns:m="http://schemas.openxmlformats.org/officeDocument/2006/math">
                    <m:r>
                      <m:rPr>
                        <m:sty m:val="p"/>
                      </m:rPr>
                      <a:rPr lang="ar-IQ" sz="3200">
                        <a:latin typeface="Cambria Math"/>
                      </a:rPr>
                      <m:t>Σ</m:t>
                    </m:r>
                    <m:r>
                      <a:rPr lang="en-US" sz="3200" i="1">
                        <a:latin typeface="Cambria Math"/>
                      </a:rPr>
                      <m:t>𝑚</m:t>
                    </m:r>
                    <m:r>
                      <a:rPr lang="en-US" sz="3200" i="1">
                        <a:latin typeface="Cambria Math"/>
                      </a:rPr>
                      <m:t>𝓁</m:t>
                    </m:r>
                    <m:r>
                      <a:rPr lang="en-US" sz="3200" i="1">
                        <a:latin typeface="Cambria Math"/>
                      </a:rPr>
                      <m:t>=</m:t>
                    </m:r>
                    <m:r>
                      <a:rPr lang="en-US" sz="3200" i="1">
                        <a:latin typeface="Cambria Math"/>
                      </a:rPr>
                      <m:t>𝑚</m:t>
                    </m:r>
                    <m:sSub>
                      <m:sSubPr>
                        <m:ctrlPr>
                          <a:rPr lang="en-US" sz="3200" i="1">
                            <a:latin typeface="Cambria Math" panose="02040503050406030204" pitchFamily="18" charset="0"/>
                          </a:rPr>
                        </m:ctrlPr>
                      </m:sSubPr>
                      <m:e>
                        <m:r>
                          <a:rPr lang="en-US" sz="3200" i="1">
                            <a:latin typeface="Cambria Math"/>
                          </a:rPr>
                          <m:t>𝓁</m:t>
                        </m:r>
                      </m:e>
                      <m:sub>
                        <m:r>
                          <a:rPr lang="en-US" sz="3200" i="1">
                            <a:latin typeface="Cambria Math"/>
                          </a:rPr>
                          <m:t>1</m:t>
                        </m:r>
                      </m:sub>
                    </m:sSub>
                    <m:r>
                      <a:rPr lang="en-US" sz="3200" i="1">
                        <a:latin typeface="Cambria Math"/>
                      </a:rPr>
                      <m:t>+ </m:t>
                    </m:r>
                    <m:r>
                      <a:rPr lang="en-US" sz="3200" i="1">
                        <a:latin typeface="Cambria Math"/>
                      </a:rPr>
                      <m:t>𝑚</m:t>
                    </m:r>
                    <m:sSub>
                      <m:sSubPr>
                        <m:ctrlPr>
                          <a:rPr lang="en-US" sz="3200" i="1">
                            <a:latin typeface="Cambria Math" panose="02040503050406030204" pitchFamily="18" charset="0"/>
                          </a:rPr>
                        </m:ctrlPr>
                      </m:sSubPr>
                      <m:e>
                        <m:r>
                          <a:rPr lang="en-US" sz="3200" i="1">
                            <a:latin typeface="Cambria Math"/>
                          </a:rPr>
                          <m:t>𝓁</m:t>
                        </m:r>
                      </m:e>
                      <m:sub>
                        <m:r>
                          <a:rPr lang="en-US" sz="3200" i="1">
                            <a:latin typeface="Cambria Math"/>
                          </a:rPr>
                          <m:t>2</m:t>
                        </m:r>
                      </m:sub>
                    </m:sSub>
                    <m:r>
                      <a:rPr lang="en-US" sz="3200" i="1">
                        <a:latin typeface="Cambria Math"/>
                      </a:rPr>
                      <m:t>+ </m:t>
                    </m:r>
                    <m:r>
                      <a:rPr lang="en-US" sz="3200" i="1">
                        <a:latin typeface="Cambria Math"/>
                      </a:rPr>
                      <m:t>𝑚</m:t>
                    </m:r>
                    <m:sSub>
                      <m:sSubPr>
                        <m:ctrlPr>
                          <a:rPr lang="en-US" sz="3200" i="1">
                            <a:latin typeface="Cambria Math" panose="02040503050406030204" pitchFamily="18" charset="0"/>
                          </a:rPr>
                        </m:ctrlPr>
                      </m:sSubPr>
                      <m:e>
                        <m:r>
                          <a:rPr lang="en-US" sz="3200" i="1">
                            <a:latin typeface="Cambria Math"/>
                          </a:rPr>
                          <m:t>𝓁</m:t>
                        </m:r>
                      </m:e>
                      <m:sub>
                        <m:r>
                          <a:rPr lang="en-US" sz="3200" i="1">
                            <a:latin typeface="Cambria Math"/>
                          </a:rPr>
                          <m:t>3</m:t>
                        </m:r>
                      </m:sub>
                    </m:sSub>
                    <m:r>
                      <a:rPr lang="en-US" sz="3200" i="1">
                        <a:latin typeface="Cambria Math"/>
                      </a:rPr>
                      <m:t>………</m:t>
                    </m:r>
                    <m:r>
                      <a:rPr lang="en-US" sz="3200" i="1">
                        <a:latin typeface="Cambria Math"/>
                      </a:rPr>
                      <m:t>𝑚</m:t>
                    </m:r>
                    <m:r>
                      <a:rPr lang="en-US" sz="3200" i="1">
                        <a:latin typeface="Cambria Math"/>
                      </a:rPr>
                      <m:t>𝓁</m:t>
                    </m:r>
                    <m:r>
                      <a:rPr lang="en-US" sz="3200" i="1">
                        <a:latin typeface="Cambria Math"/>
                      </a:rPr>
                      <m:t>𝑛</m:t>
                    </m:r>
                  </m:oMath>
                </a14:m>
                <a:endParaRPr lang="en-US" sz="3200" dirty="0"/>
              </a:p>
              <a:p>
                <a:pPr rtl="1"/>
                <a14:m>
                  <m:oMath xmlns:m="http://schemas.openxmlformats.org/officeDocument/2006/math">
                    <m:r>
                      <a:rPr lang="en-US" sz="3200" i="1">
                        <a:latin typeface="Cambria Math"/>
                      </a:rPr>
                      <m:t>𝑆</m:t>
                    </m:r>
                    <m:r>
                      <a:rPr lang="en-US" sz="3200" i="1">
                        <a:latin typeface="Cambria Math"/>
                      </a:rPr>
                      <m:t>= </m:t>
                    </m:r>
                    <m:r>
                      <m:rPr>
                        <m:sty m:val="p"/>
                      </m:rPr>
                      <a:rPr lang="en-US" sz="3200">
                        <a:latin typeface="Cambria Math"/>
                      </a:rPr>
                      <m:t>Σ</m:t>
                    </m:r>
                    <m:r>
                      <a:rPr lang="en-US" sz="3200" i="1">
                        <a:latin typeface="Cambria Math"/>
                      </a:rPr>
                      <m:t>𝑚𝑠</m:t>
                    </m:r>
                    <m:r>
                      <a:rPr lang="en-US" sz="3200" i="1">
                        <a:latin typeface="Cambria Math"/>
                      </a:rPr>
                      <m:t>=</m:t>
                    </m:r>
                    <m:r>
                      <a:rPr lang="en-US" sz="3200" i="1">
                        <a:latin typeface="Cambria Math"/>
                      </a:rPr>
                      <m:t>𝑚</m:t>
                    </m:r>
                    <m:sSub>
                      <m:sSubPr>
                        <m:ctrlPr>
                          <a:rPr lang="en-US" sz="3200" i="1">
                            <a:latin typeface="Cambria Math" panose="02040503050406030204" pitchFamily="18" charset="0"/>
                          </a:rPr>
                        </m:ctrlPr>
                      </m:sSubPr>
                      <m:e>
                        <m:r>
                          <a:rPr lang="en-US" sz="3200" i="1">
                            <a:latin typeface="Cambria Math"/>
                          </a:rPr>
                          <m:t>𝑠</m:t>
                        </m:r>
                      </m:e>
                      <m:sub>
                        <m:r>
                          <a:rPr lang="en-US" sz="3200" i="1">
                            <a:latin typeface="Cambria Math"/>
                          </a:rPr>
                          <m:t>1</m:t>
                        </m:r>
                      </m:sub>
                    </m:sSub>
                    <m:r>
                      <a:rPr lang="en-US" sz="3200" i="1">
                        <a:latin typeface="Cambria Math"/>
                      </a:rPr>
                      <m:t>+ </m:t>
                    </m:r>
                    <m:r>
                      <a:rPr lang="en-US" sz="3200" i="1">
                        <a:latin typeface="Cambria Math"/>
                      </a:rPr>
                      <m:t>𝑚</m:t>
                    </m:r>
                    <m:sSub>
                      <m:sSubPr>
                        <m:ctrlPr>
                          <a:rPr lang="en-US" sz="3200" i="1">
                            <a:latin typeface="Cambria Math" panose="02040503050406030204" pitchFamily="18" charset="0"/>
                          </a:rPr>
                        </m:ctrlPr>
                      </m:sSubPr>
                      <m:e>
                        <m:r>
                          <a:rPr lang="en-US" sz="3200" i="1">
                            <a:latin typeface="Cambria Math"/>
                          </a:rPr>
                          <m:t>𝑠</m:t>
                        </m:r>
                      </m:e>
                      <m:sub>
                        <m:r>
                          <a:rPr lang="en-US" sz="3200" i="1">
                            <a:latin typeface="Cambria Math"/>
                          </a:rPr>
                          <m:t>2</m:t>
                        </m:r>
                      </m:sub>
                    </m:sSub>
                    <m:r>
                      <a:rPr lang="en-US" sz="3200" i="1">
                        <a:latin typeface="Cambria Math"/>
                      </a:rPr>
                      <m:t>+ </m:t>
                    </m:r>
                    <m:r>
                      <a:rPr lang="en-US" sz="3200" i="1">
                        <a:latin typeface="Cambria Math"/>
                      </a:rPr>
                      <m:t>𝑚</m:t>
                    </m:r>
                    <m:sSub>
                      <m:sSubPr>
                        <m:ctrlPr>
                          <a:rPr lang="en-US" sz="3200" i="1">
                            <a:latin typeface="Cambria Math" panose="02040503050406030204" pitchFamily="18" charset="0"/>
                          </a:rPr>
                        </m:ctrlPr>
                      </m:sSubPr>
                      <m:e>
                        <m:r>
                          <a:rPr lang="en-US" sz="3200" i="1">
                            <a:latin typeface="Cambria Math"/>
                          </a:rPr>
                          <m:t>𝑠</m:t>
                        </m:r>
                      </m:e>
                      <m:sub>
                        <m:r>
                          <a:rPr lang="en-US" sz="3200" i="1">
                            <a:latin typeface="Cambria Math"/>
                          </a:rPr>
                          <m:t>3</m:t>
                        </m:r>
                      </m:sub>
                    </m:sSub>
                    <m:r>
                      <a:rPr lang="en-US" sz="3200" i="1">
                        <a:latin typeface="Cambria Math"/>
                      </a:rPr>
                      <m:t>……</m:t>
                    </m:r>
                    <m:r>
                      <a:rPr lang="en-US" sz="3200" i="1">
                        <a:latin typeface="Cambria Math"/>
                      </a:rPr>
                      <m:t>𝑚𝑠𝑛</m:t>
                    </m:r>
                    <m:r>
                      <a:rPr lang="en-US" sz="3200" i="1">
                        <a:latin typeface="Cambria Math"/>
                      </a:rPr>
                      <m:t> </m:t>
                    </m:r>
                  </m:oMath>
                </a14:m>
                <a:endParaRPr lang="en-US" sz="3200" dirty="0"/>
              </a:p>
              <a:p>
                <a:pPr rtl="1"/>
                <a:r>
                  <a:rPr lang="en-US" sz="3200" dirty="0" smtClean="0"/>
                  <a:t>	</a:t>
                </a:r>
                <a:endParaRPr lang="en-US" sz="3200" b="1" dirty="0">
                  <a:latin typeface="Arial" pitchFamily="34" charset="0"/>
                  <a:cs typeface="Arial" pitchFamily="34" charset="0"/>
                </a:endParaRPr>
              </a:p>
            </p:txBody>
          </p:sp>
        </mc:Choice>
        <mc:Fallback>
          <p:sp>
            <p:nvSpPr>
              <p:cNvPr id="3" name="Content Placeholder 2"/>
              <p:cNvSpPr>
                <a:spLocks noGrp="1" noRot="1" noChangeAspect="1" noMove="1" noResize="1" noEditPoints="1" noAdjustHandles="1" noChangeArrowheads="1" noChangeShapeType="1" noTextEdit="1"/>
              </p:cNvSpPr>
              <p:nvPr>
                <p:ph idx="1"/>
              </p:nvPr>
            </p:nvSpPr>
            <p:spPr>
              <a:xfrm>
                <a:off x="228600" y="44626"/>
                <a:ext cx="9601200" cy="6671456"/>
              </a:xfrm>
              <a:blipFill rotWithShape="0">
                <a:blip r:embed="rId2"/>
                <a:stretch>
                  <a:fillRect l="-1524"/>
                </a:stretch>
              </a:blipFill>
            </p:spPr>
            <p:txBody>
              <a:bodyPr/>
              <a:lstStyle/>
              <a:p>
                <a:r>
                  <a:rPr lang="en-US">
                    <a:noFill/>
                  </a:rPr>
                  <a:t> </a:t>
                </a:r>
              </a:p>
            </p:txBody>
          </p:sp>
        </mc:Fallback>
      </mc:AlternateContent>
      <p:sp>
        <p:nvSpPr>
          <p:cNvPr id="2" name="Title 1"/>
          <p:cNvSpPr>
            <a:spLocks noGrp="1"/>
          </p:cNvSpPr>
          <p:nvPr>
            <p:ph type="title"/>
          </p:nvPr>
        </p:nvSpPr>
        <p:spPr>
          <a:xfrm>
            <a:off x="533400" y="3160776"/>
            <a:ext cx="9052560" cy="877824"/>
          </a:xfrm>
          <a:effectLst/>
          <a:scene3d>
            <a:camera prst="perspectiveRelaxedModerately"/>
            <a:lightRig rig="threePt" dir="t"/>
          </a:scene3d>
        </p:spPr>
        <p:txBody>
          <a:bodyPr>
            <a:noAutofit/>
          </a:bodyPr>
          <a:lstStyle/>
          <a:p>
            <a:pPr algn="ctr"/>
            <a:r>
              <a:rPr lang="en-GB" sz="6600" b="1" dirty="0" smtClean="0">
                <a:solidFill>
                  <a:srgbClr val="C00000"/>
                </a:solidFill>
                <a:effectLst/>
                <a:latin typeface="Impact" panose="020B0806030902050204" pitchFamily="34" charset="0"/>
                <a:ea typeface="Calibri"/>
              </a:rPr>
              <a:t/>
            </a:r>
            <a:br>
              <a:rPr lang="en-GB" sz="6600" b="1" dirty="0" smtClean="0">
                <a:solidFill>
                  <a:srgbClr val="C00000"/>
                </a:solidFill>
                <a:effectLst/>
                <a:latin typeface="Impact" panose="020B0806030902050204" pitchFamily="34" charset="0"/>
                <a:ea typeface="Calibri"/>
              </a:rPr>
            </a:br>
            <a:r>
              <a:rPr lang="en-GB" sz="6600" dirty="0">
                <a:solidFill>
                  <a:srgbClr val="C00000"/>
                </a:solidFill>
                <a:effectLst/>
                <a:latin typeface="Impact" panose="020B0806030902050204" pitchFamily="34" charset="0"/>
                <a:ea typeface="Calibri"/>
              </a:rPr>
              <a:t/>
            </a:r>
            <a:br>
              <a:rPr lang="en-GB" sz="6600" dirty="0">
                <a:solidFill>
                  <a:srgbClr val="C00000"/>
                </a:solidFill>
                <a:effectLst/>
                <a:latin typeface="Impact" panose="020B0806030902050204" pitchFamily="34" charset="0"/>
                <a:ea typeface="Calibri"/>
              </a:rPr>
            </a:br>
            <a:r>
              <a:rPr lang="en-GB" sz="6600" dirty="0" smtClean="0">
                <a:solidFill>
                  <a:srgbClr val="C00000"/>
                </a:solidFill>
                <a:effectLst/>
                <a:latin typeface="Impact" panose="020B0806030902050204" pitchFamily="34" charset="0"/>
                <a:ea typeface="Calibri"/>
              </a:rPr>
              <a:t/>
            </a:r>
            <a:br>
              <a:rPr lang="en-GB" sz="6600" dirty="0" smtClean="0">
                <a:solidFill>
                  <a:srgbClr val="C00000"/>
                </a:solidFill>
                <a:effectLst/>
                <a:latin typeface="Impact" panose="020B0806030902050204" pitchFamily="34" charset="0"/>
                <a:ea typeface="Calibri"/>
              </a:rPr>
            </a:br>
            <a:r>
              <a:rPr lang="en-GB" sz="6600" dirty="0" smtClean="0">
                <a:solidFill>
                  <a:srgbClr val="C00000"/>
                </a:solidFill>
                <a:effectLst/>
                <a:latin typeface="Impact" panose="020B0806030902050204" pitchFamily="34" charset="0"/>
                <a:ea typeface="Calibri"/>
              </a:rPr>
              <a:t/>
            </a:r>
            <a:br>
              <a:rPr lang="en-GB" sz="6600" dirty="0" smtClean="0">
                <a:solidFill>
                  <a:srgbClr val="C00000"/>
                </a:solidFill>
                <a:effectLst/>
                <a:latin typeface="Impact" panose="020B0806030902050204" pitchFamily="34" charset="0"/>
                <a:ea typeface="Calibri"/>
              </a:rPr>
            </a:br>
            <a:r>
              <a:rPr lang="en-GB" sz="6600" dirty="0" smtClean="0">
                <a:solidFill>
                  <a:srgbClr val="C00000"/>
                </a:solidFill>
                <a:effectLst/>
                <a:latin typeface="Impact" panose="020B0806030902050204" pitchFamily="34" charset="0"/>
                <a:ea typeface="Calibri"/>
              </a:rPr>
              <a:t/>
            </a:r>
            <a:br>
              <a:rPr lang="en-GB" sz="6600" dirty="0" smtClean="0">
                <a:solidFill>
                  <a:srgbClr val="C00000"/>
                </a:solidFill>
                <a:effectLst/>
                <a:latin typeface="Impact" panose="020B0806030902050204" pitchFamily="34" charset="0"/>
                <a:ea typeface="Calibri"/>
              </a:rPr>
            </a:br>
            <a:endParaRPr lang="en-US" sz="6600" b="0" dirty="0">
              <a:solidFill>
                <a:srgbClr val="C00000"/>
              </a:solidFill>
              <a:effectLst/>
              <a:latin typeface="Impact" panose="020B0806030902050204" pitchFamily="34" charset="0"/>
            </a:endParaRPr>
          </a:p>
        </p:txBody>
      </p:sp>
      <p:sp>
        <p:nvSpPr>
          <p:cNvPr id="6" name="مستطيل 5"/>
          <p:cNvSpPr/>
          <p:nvPr/>
        </p:nvSpPr>
        <p:spPr>
          <a:xfrm>
            <a:off x="685800" y="762000"/>
            <a:ext cx="8610600" cy="954107"/>
          </a:xfrm>
          <a:prstGeom prst="rect">
            <a:avLst/>
          </a:prstGeom>
        </p:spPr>
        <p:txBody>
          <a:bodyPr wrap="square">
            <a:spAutoFit/>
          </a:bodyPr>
          <a:lstStyle/>
          <a:p>
            <a:pPr rtl="1"/>
            <a:r>
              <a:rPr lang="ar-IQ" sz="2800" dirty="0"/>
              <a:t> </a:t>
            </a:r>
            <a:endParaRPr lang="en-US" sz="2800" dirty="0"/>
          </a:p>
          <a:p>
            <a:pPr rtl="1"/>
            <a:r>
              <a:rPr lang="ar-IQ" sz="2800" dirty="0"/>
              <a:t> </a:t>
            </a:r>
            <a:endParaRPr lang="en-US" sz="2800" dirty="0"/>
          </a:p>
        </p:txBody>
      </p:sp>
    </p:spTree>
    <p:extLst>
      <p:ext uri="{BB962C8B-B14F-4D97-AF65-F5344CB8AC3E}">
        <p14:creationId xmlns:p14="http://schemas.microsoft.com/office/powerpoint/2010/main" val="220553815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44626"/>
            <a:ext cx="9601200" cy="6671456"/>
          </a:xfrm>
        </p:spPr>
        <p:txBody>
          <a:bodyPr/>
          <a:lstStyle/>
          <a:p>
            <a:pPr rtl="1"/>
            <a:r>
              <a:rPr lang="ar-IQ" sz="3600" dirty="0"/>
              <a:t>يعبر عن قيم العزوم الزاوية البرمية وكذلك العزوم الزاوية </a:t>
            </a:r>
            <a:r>
              <a:rPr lang="ar-IQ" sz="3600" dirty="0" smtClean="0"/>
              <a:t>الاوربيتالية </a:t>
            </a:r>
            <a:r>
              <a:rPr lang="ar-IQ" sz="3600" dirty="0"/>
              <a:t>وكذلك عن المحصلة التي تسمى بالعزم الزاوي </a:t>
            </a:r>
            <a:r>
              <a:rPr lang="en-US" sz="3600" dirty="0"/>
              <a:t>J</a:t>
            </a:r>
            <a:r>
              <a:rPr lang="ar-IQ" sz="3600" dirty="0"/>
              <a:t> برموز مشابهة للتعبير عن </a:t>
            </a:r>
            <a:r>
              <a:rPr lang="ar-IQ" sz="3600" dirty="0" smtClean="0"/>
              <a:t>الاوربيتالات </a:t>
            </a:r>
            <a:r>
              <a:rPr lang="ar-IQ" sz="3600" dirty="0"/>
              <a:t>الذرية ولكن تكتب بالاحرف الكبيرة تسمى رموز الحد الطيفية </a:t>
            </a:r>
            <a:r>
              <a:rPr lang="en-US" sz="3600" dirty="0"/>
              <a:t>(Spectral term symbols)</a:t>
            </a:r>
          </a:p>
          <a:p>
            <a:pPr rtl="1"/>
            <a:r>
              <a:rPr lang="ar-IQ" sz="3600" dirty="0"/>
              <a:t>	</a:t>
            </a:r>
            <a:r>
              <a:rPr lang="en-US" sz="3600" dirty="0"/>
              <a:t>L= 0 , 1 , 2 , 3 , 4 , 5 , 6 </a:t>
            </a:r>
          </a:p>
          <a:p>
            <a:pPr rtl="1"/>
            <a:r>
              <a:rPr lang="en-US" sz="3600" dirty="0"/>
              <a:t>     S   P    D   F   G   H   I</a:t>
            </a:r>
          </a:p>
          <a:p>
            <a:r>
              <a:rPr lang="en-US" sz="3600" baseline="30000" dirty="0"/>
              <a:t>	</a:t>
            </a:r>
            <a:r>
              <a:rPr lang="ar-IQ" sz="3600" dirty="0"/>
              <a:t>ويعبر عنه بصورة عامة                                       </a:t>
            </a:r>
            <a:endParaRPr lang="ar-IQ" sz="3600" dirty="0" smtClean="0"/>
          </a:p>
          <a:p>
            <a:r>
              <a:rPr lang="ar-IQ" sz="3600" baseline="30000" dirty="0" smtClean="0"/>
              <a:t>                            </a:t>
            </a:r>
            <a:r>
              <a:rPr lang="en-US" sz="3600" baseline="30000" dirty="0" smtClean="0"/>
              <a:t>2S+1</a:t>
            </a:r>
            <a:r>
              <a:rPr lang="ar-IQ" sz="3600" baseline="30000" dirty="0"/>
              <a:t>تعددية</a:t>
            </a:r>
            <a:r>
              <a:rPr lang="ar-IQ" sz="3600" dirty="0"/>
              <a:t> </a:t>
            </a:r>
            <a:endParaRPr lang="ar-IQ" sz="3600" b="1" dirty="0" smtClean="0"/>
          </a:p>
          <a:p>
            <a:r>
              <a:rPr lang="ar-IQ" sz="5400" dirty="0" smtClean="0"/>
              <a:t>                 </a:t>
            </a:r>
            <a:r>
              <a:rPr lang="en-US" sz="5400" dirty="0" smtClean="0"/>
              <a:t>L</a:t>
            </a:r>
            <a:r>
              <a:rPr lang="en-US" sz="3600" baseline="-25000" dirty="0" smtClean="0"/>
              <a:t> J</a:t>
            </a:r>
            <a:endParaRPr lang="en-US" sz="3600" baseline="-25000" dirty="0" smtClean="0"/>
          </a:p>
        </p:txBody>
      </p:sp>
      <p:sp>
        <p:nvSpPr>
          <p:cNvPr id="2" name="Title 1"/>
          <p:cNvSpPr>
            <a:spLocks noGrp="1"/>
          </p:cNvSpPr>
          <p:nvPr>
            <p:ph type="title"/>
          </p:nvPr>
        </p:nvSpPr>
        <p:spPr>
          <a:xfrm>
            <a:off x="533400" y="3160776"/>
            <a:ext cx="9052560" cy="877824"/>
          </a:xfrm>
          <a:effectLst/>
          <a:scene3d>
            <a:camera prst="perspectiveRelaxedModerately"/>
            <a:lightRig rig="threePt" dir="t"/>
          </a:scene3d>
        </p:spPr>
        <p:txBody>
          <a:bodyPr>
            <a:noAutofit/>
          </a:bodyPr>
          <a:lstStyle/>
          <a:p>
            <a:pPr algn="ctr"/>
            <a:r>
              <a:rPr lang="en-GB" sz="6600" b="1" dirty="0" smtClean="0">
                <a:solidFill>
                  <a:srgbClr val="C00000"/>
                </a:solidFill>
                <a:effectLst/>
                <a:latin typeface="Impact" panose="020B0806030902050204" pitchFamily="34" charset="0"/>
                <a:ea typeface="Calibri"/>
              </a:rPr>
              <a:t/>
            </a:r>
            <a:br>
              <a:rPr lang="en-GB" sz="6600" b="1" dirty="0" smtClean="0">
                <a:solidFill>
                  <a:srgbClr val="C00000"/>
                </a:solidFill>
                <a:effectLst/>
                <a:latin typeface="Impact" panose="020B0806030902050204" pitchFamily="34" charset="0"/>
                <a:ea typeface="Calibri"/>
              </a:rPr>
            </a:br>
            <a:r>
              <a:rPr lang="en-GB" sz="6600" dirty="0">
                <a:solidFill>
                  <a:srgbClr val="C00000"/>
                </a:solidFill>
                <a:effectLst/>
                <a:latin typeface="Impact" panose="020B0806030902050204" pitchFamily="34" charset="0"/>
                <a:ea typeface="Calibri"/>
              </a:rPr>
              <a:t/>
            </a:r>
            <a:br>
              <a:rPr lang="en-GB" sz="6600" dirty="0">
                <a:solidFill>
                  <a:srgbClr val="C00000"/>
                </a:solidFill>
                <a:effectLst/>
                <a:latin typeface="Impact" panose="020B0806030902050204" pitchFamily="34" charset="0"/>
                <a:ea typeface="Calibri"/>
              </a:rPr>
            </a:br>
            <a:r>
              <a:rPr lang="en-GB" sz="6600" dirty="0" smtClean="0">
                <a:solidFill>
                  <a:srgbClr val="C00000"/>
                </a:solidFill>
                <a:effectLst/>
                <a:latin typeface="Impact" panose="020B0806030902050204" pitchFamily="34" charset="0"/>
                <a:ea typeface="Calibri"/>
              </a:rPr>
              <a:t/>
            </a:r>
            <a:br>
              <a:rPr lang="en-GB" sz="6600" dirty="0" smtClean="0">
                <a:solidFill>
                  <a:srgbClr val="C00000"/>
                </a:solidFill>
                <a:effectLst/>
                <a:latin typeface="Impact" panose="020B0806030902050204" pitchFamily="34" charset="0"/>
                <a:ea typeface="Calibri"/>
              </a:rPr>
            </a:br>
            <a:r>
              <a:rPr lang="en-GB" sz="6600" dirty="0" smtClean="0">
                <a:solidFill>
                  <a:srgbClr val="C00000"/>
                </a:solidFill>
                <a:effectLst/>
                <a:latin typeface="Impact" panose="020B0806030902050204" pitchFamily="34" charset="0"/>
                <a:ea typeface="Calibri"/>
              </a:rPr>
              <a:t/>
            </a:r>
            <a:br>
              <a:rPr lang="en-GB" sz="6600" dirty="0" smtClean="0">
                <a:solidFill>
                  <a:srgbClr val="C00000"/>
                </a:solidFill>
                <a:effectLst/>
                <a:latin typeface="Impact" panose="020B0806030902050204" pitchFamily="34" charset="0"/>
                <a:ea typeface="Calibri"/>
              </a:rPr>
            </a:br>
            <a:r>
              <a:rPr lang="en-GB" sz="6600" dirty="0" smtClean="0">
                <a:solidFill>
                  <a:srgbClr val="C00000"/>
                </a:solidFill>
                <a:effectLst/>
                <a:latin typeface="Impact" panose="020B0806030902050204" pitchFamily="34" charset="0"/>
                <a:ea typeface="Calibri"/>
              </a:rPr>
              <a:t/>
            </a:r>
            <a:br>
              <a:rPr lang="en-GB" sz="6600" dirty="0" smtClean="0">
                <a:solidFill>
                  <a:srgbClr val="C00000"/>
                </a:solidFill>
                <a:effectLst/>
                <a:latin typeface="Impact" panose="020B0806030902050204" pitchFamily="34" charset="0"/>
                <a:ea typeface="Calibri"/>
              </a:rPr>
            </a:br>
            <a:endParaRPr lang="en-US" sz="6600" b="0" dirty="0">
              <a:solidFill>
                <a:srgbClr val="C00000"/>
              </a:solidFill>
              <a:effectLst/>
              <a:latin typeface="Impact" panose="020B0806030902050204" pitchFamily="34" charset="0"/>
            </a:endParaRPr>
          </a:p>
        </p:txBody>
      </p:sp>
    </p:spTree>
    <p:extLst>
      <p:ext uri="{BB962C8B-B14F-4D97-AF65-F5344CB8AC3E}">
        <p14:creationId xmlns:p14="http://schemas.microsoft.com/office/powerpoint/2010/main" val="53631240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44626"/>
            <a:ext cx="9601200" cy="6671456"/>
          </a:xfrm>
        </p:spPr>
        <p:txBody>
          <a:bodyPr>
            <a:normAutofit/>
          </a:bodyPr>
          <a:lstStyle/>
          <a:p>
            <a:pPr algn="r" rtl="1"/>
            <a:r>
              <a:rPr lang="en-US" sz="3200" dirty="0" smtClean="0">
                <a:cs typeface="+mj-cs"/>
              </a:rPr>
              <a:t>	</a:t>
            </a:r>
            <a:r>
              <a:rPr lang="ar-IQ" sz="4000" b="1" dirty="0">
                <a:solidFill>
                  <a:srgbClr val="FF0000"/>
                </a:solidFill>
              </a:rPr>
              <a:t>رمز </a:t>
            </a:r>
            <a:r>
              <a:rPr lang="ar-IQ" sz="4000" b="1" dirty="0" err="1">
                <a:solidFill>
                  <a:srgbClr val="FF0000"/>
                </a:solidFill>
              </a:rPr>
              <a:t>التيرم</a:t>
            </a:r>
            <a:r>
              <a:rPr lang="ar-IQ" sz="4000" b="1" dirty="0">
                <a:solidFill>
                  <a:srgbClr val="FF0000"/>
                </a:solidFill>
              </a:rPr>
              <a:t> :- </a:t>
            </a:r>
            <a:r>
              <a:rPr lang="en-US" sz="4000" b="1" dirty="0">
                <a:solidFill>
                  <a:srgbClr val="FF0000"/>
                </a:solidFill>
              </a:rPr>
              <a:t>Term Symbol</a:t>
            </a:r>
            <a:r>
              <a:rPr lang="en-US" sz="3200" b="1" baseline="30000" dirty="0"/>
              <a:t>	 </a:t>
            </a:r>
            <a:endParaRPr lang="en-US" sz="3200" dirty="0"/>
          </a:p>
          <a:p>
            <a:pPr algn="r" rtl="1"/>
            <a:r>
              <a:rPr lang="ar-IQ" sz="3200" dirty="0"/>
              <a:t>تستخدم رموز التيرم للدراسات </a:t>
            </a:r>
            <a:r>
              <a:rPr lang="ar-IQ" sz="3200" dirty="0" smtClean="0"/>
              <a:t>الطيفية </a:t>
            </a:r>
            <a:r>
              <a:rPr lang="ar-IQ" sz="3200" dirty="0"/>
              <a:t>المختبرية بوجه عام وهي تعبير عن طريقة رسل- ساندروز للتعبير عن الازدواج البرمي </a:t>
            </a:r>
            <a:r>
              <a:rPr lang="ar-IQ" sz="3200" dirty="0" smtClean="0"/>
              <a:t>الاوربيتالي </a:t>
            </a:r>
            <a:r>
              <a:rPr lang="en-US" sz="3200" dirty="0"/>
              <a:t>(L-S coupling)</a:t>
            </a:r>
            <a:r>
              <a:rPr lang="ar-IQ" sz="3200" dirty="0"/>
              <a:t> </a:t>
            </a:r>
            <a:r>
              <a:rPr lang="ar-IQ" sz="3200" dirty="0" err="1"/>
              <a:t>لاي</a:t>
            </a:r>
            <a:r>
              <a:rPr lang="ar-IQ" sz="3200" dirty="0"/>
              <a:t> ايون فمثلاً </a:t>
            </a:r>
            <a:r>
              <a:rPr lang="en-US" sz="3200" dirty="0" smtClean="0"/>
              <a:t>d</a:t>
            </a:r>
            <a:r>
              <a:rPr lang="en-US" sz="3200" baseline="30000" dirty="0" smtClean="0"/>
              <a:t>2</a:t>
            </a:r>
          </a:p>
          <a:p>
            <a:r>
              <a:rPr lang="en-US" sz="3200" dirty="0" smtClean="0"/>
              <a:t>+2      +1      0      -1     -</a:t>
            </a:r>
            <a:r>
              <a:rPr lang="en-US" sz="3200" dirty="0"/>
              <a:t>2 </a:t>
            </a:r>
          </a:p>
          <a:p>
            <a:endParaRPr lang="en-US" sz="3200" baseline="30000" dirty="0">
              <a:latin typeface="Arial" pitchFamily="34" charset="0"/>
              <a:cs typeface="+mj-cs"/>
            </a:endParaRPr>
          </a:p>
          <a:p>
            <a:endParaRPr lang="en-US" sz="3200" dirty="0" smtClean="0">
              <a:latin typeface="Arial" pitchFamily="34" charset="0"/>
              <a:cs typeface="+mj-cs"/>
            </a:endParaRPr>
          </a:p>
        </p:txBody>
      </p:sp>
      <p:sp>
        <p:nvSpPr>
          <p:cNvPr id="2" name="Title 1"/>
          <p:cNvSpPr>
            <a:spLocks noGrp="1"/>
          </p:cNvSpPr>
          <p:nvPr>
            <p:ph type="title"/>
          </p:nvPr>
        </p:nvSpPr>
        <p:spPr>
          <a:xfrm>
            <a:off x="533400" y="3160776"/>
            <a:ext cx="9052560" cy="877824"/>
          </a:xfrm>
          <a:effectLst/>
          <a:scene3d>
            <a:camera prst="perspectiveRelaxedModerately"/>
            <a:lightRig rig="threePt" dir="t"/>
          </a:scene3d>
        </p:spPr>
        <p:txBody>
          <a:bodyPr>
            <a:noAutofit/>
          </a:bodyPr>
          <a:lstStyle/>
          <a:p>
            <a:pPr algn="ctr"/>
            <a:r>
              <a:rPr lang="en-GB" sz="6600" b="1" dirty="0" smtClean="0">
                <a:solidFill>
                  <a:srgbClr val="C00000"/>
                </a:solidFill>
                <a:effectLst/>
                <a:latin typeface="Impact" panose="020B0806030902050204" pitchFamily="34" charset="0"/>
                <a:ea typeface="Calibri"/>
              </a:rPr>
              <a:t/>
            </a:r>
            <a:br>
              <a:rPr lang="en-GB" sz="6600" b="1" dirty="0" smtClean="0">
                <a:solidFill>
                  <a:srgbClr val="C00000"/>
                </a:solidFill>
                <a:effectLst/>
                <a:latin typeface="Impact" panose="020B0806030902050204" pitchFamily="34" charset="0"/>
                <a:ea typeface="Calibri"/>
              </a:rPr>
            </a:br>
            <a:r>
              <a:rPr lang="en-GB" sz="6600" dirty="0">
                <a:solidFill>
                  <a:srgbClr val="C00000"/>
                </a:solidFill>
                <a:effectLst/>
                <a:latin typeface="Impact" panose="020B0806030902050204" pitchFamily="34" charset="0"/>
                <a:ea typeface="Calibri"/>
              </a:rPr>
              <a:t/>
            </a:r>
            <a:br>
              <a:rPr lang="en-GB" sz="6600" dirty="0">
                <a:solidFill>
                  <a:srgbClr val="C00000"/>
                </a:solidFill>
                <a:effectLst/>
                <a:latin typeface="Impact" panose="020B0806030902050204" pitchFamily="34" charset="0"/>
                <a:ea typeface="Calibri"/>
              </a:rPr>
            </a:br>
            <a:r>
              <a:rPr lang="en-GB" sz="6600" dirty="0" smtClean="0">
                <a:solidFill>
                  <a:srgbClr val="C00000"/>
                </a:solidFill>
                <a:effectLst/>
                <a:latin typeface="Impact" panose="020B0806030902050204" pitchFamily="34" charset="0"/>
                <a:ea typeface="Calibri"/>
              </a:rPr>
              <a:t/>
            </a:r>
            <a:br>
              <a:rPr lang="en-GB" sz="6600" dirty="0" smtClean="0">
                <a:solidFill>
                  <a:srgbClr val="C00000"/>
                </a:solidFill>
                <a:effectLst/>
                <a:latin typeface="Impact" panose="020B0806030902050204" pitchFamily="34" charset="0"/>
                <a:ea typeface="Calibri"/>
              </a:rPr>
            </a:br>
            <a:r>
              <a:rPr lang="en-GB" sz="6600" dirty="0" smtClean="0">
                <a:solidFill>
                  <a:srgbClr val="C00000"/>
                </a:solidFill>
                <a:effectLst/>
                <a:latin typeface="Impact" panose="020B0806030902050204" pitchFamily="34" charset="0"/>
                <a:ea typeface="Calibri"/>
              </a:rPr>
              <a:t/>
            </a:r>
            <a:br>
              <a:rPr lang="en-GB" sz="6600" dirty="0" smtClean="0">
                <a:solidFill>
                  <a:srgbClr val="C00000"/>
                </a:solidFill>
                <a:effectLst/>
                <a:latin typeface="Impact" panose="020B0806030902050204" pitchFamily="34" charset="0"/>
                <a:ea typeface="Calibri"/>
              </a:rPr>
            </a:br>
            <a:r>
              <a:rPr lang="en-GB" sz="6600" dirty="0" smtClean="0">
                <a:solidFill>
                  <a:srgbClr val="C00000"/>
                </a:solidFill>
                <a:effectLst/>
                <a:latin typeface="Impact" panose="020B0806030902050204" pitchFamily="34" charset="0"/>
                <a:ea typeface="Calibri"/>
              </a:rPr>
              <a:t/>
            </a:r>
            <a:br>
              <a:rPr lang="en-GB" sz="6600" dirty="0" smtClean="0">
                <a:solidFill>
                  <a:srgbClr val="C00000"/>
                </a:solidFill>
                <a:effectLst/>
                <a:latin typeface="Impact" panose="020B0806030902050204" pitchFamily="34" charset="0"/>
                <a:ea typeface="Calibri"/>
              </a:rPr>
            </a:br>
            <a:endParaRPr lang="en-US" sz="6600" b="0" dirty="0">
              <a:solidFill>
                <a:srgbClr val="C00000"/>
              </a:solidFill>
              <a:effectLst/>
              <a:latin typeface="Impact" panose="020B0806030902050204" pitchFamily="34" charset="0"/>
            </a:endParaRPr>
          </a:p>
        </p:txBody>
      </p:sp>
      <p:sp>
        <p:nvSpPr>
          <p:cNvPr id="6" name="Rectangle 3"/>
          <p:cNvSpPr>
            <a:spLocks noChangeArrowheads="1"/>
          </p:cNvSpPr>
          <p:nvPr/>
        </p:nvSpPr>
        <p:spPr bwMode="auto">
          <a:xfrm>
            <a:off x="838200" y="2755900"/>
            <a:ext cx="5257800" cy="673100"/>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endParaRPr lang="ar-SA"/>
          </a:p>
        </p:txBody>
      </p:sp>
      <p:cxnSp>
        <p:nvCxnSpPr>
          <p:cNvPr id="7" name="AutoShape 4"/>
          <p:cNvCxnSpPr>
            <a:cxnSpLocks noChangeShapeType="1"/>
          </p:cNvCxnSpPr>
          <p:nvPr/>
        </p:nvCxnSpPr>
        <p:spPr bwMode="auto">
          <a:xfrm>
            <a:off x="5029200" y="2787807"/>
            <a:ext cx="0" cy="666115"/>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8" name="AutoShape 5"/>
          <p:cNvCxnSpPr>
            <a:cxnSpLocks noChangeShapeType="1"/>
          </p:cNvCxnSpPr>
          <p:nvPr/>
        </p:nvCxnSpPr>
        <p:spPr bwMode="auto">
          <a:xfrm>
            <a:off x="3962400" y="2787807"/>
            <a:ext cx="0" cy="616269"/>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9" name="AutoShape 6"/>
          <p:cNvCxnSpPr>
            <a:cxnSpLocks noChangeShapeType="1"/>
          </p:cNvCxnSpPr>
          <p:nvPr/>
        </p:nvCxnSpPr>
        <p:spPr bwMode="auto">
          <a:xfrm>
            <a:off x="2755232" y="2755715"/>
            <a:ext cx="0" cy="67310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10" name="AutoShape 7"/>
          <p:cNvCxnSpPr>
            <a:cxnSpLocks noChangeShapeType="1"/>
          </p:cNvCxnSpPr>
          <p:nvPr/>
        </p:nvCxnSpPr>
        <p:spPr bwMode="auto">
          <a:xfrm>
            <a:off x="1905000" y="2755900"/>
            <a:ext cx="0" cy="616269"/>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sp>
        <p:nvSpPr>
          <p:cNvPr id="11" name="Rectangle 6"/>
          <p:cNvSpPr>
            <a:spLocks noChangeArrowheads="1"/>
          </p:cNvSpPr>
          <p:nvPr/>
        </p:nvSpPr>
        <p:spPr bwMode="auto">
          <a:xfrm>
            <a:off x="0" y="439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tab pos="53975" algn="l"/>
                <a:tab pos="2260600" algn="l"/>
                <a:tab pos="4813300" algn="l"/>
                <a:tab pos="5273675" algn="r"/>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2" name="Rectangle 7"/>
          <p:cNvSpPr>
            <a:spLocks noChangeArrowheads="1"/>
          </p:cNvSpPr>
          <p:nvPr/>
        </p:nvSpPr>
        <p:spPr bwMode="auto">
          <a:xfrm>
            <a:off x="5318000" y="303311"/>
            <a:ext cx="4740400"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tab pos="53975" algn="l"/>
                <a:tab pos="2260600" algn="l"/>
                <a:tab pos="4511675" algn="l"/>
                <a:tab pos="4813300" algn="l"/>
                <a:tab pos="5273675" algn="r"/>
              </a:tabLst>
            </a:pPr>
            <a:r>
              <a:rPr kumimoji="0" lang="en-US" sz="1400" b="0"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a:t>
            </a:r>
            <a:r>
              <a:rPr kumimoji="0" lang="ar-IQ" sz="1400" b="0"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a:t>
            </a:r>
            <a:r>
              <a:rPr kumimoji="0" lang="en-US" sz="1400" b="0"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a:t>
            </a:r>
            <a:r>
              <a:rPr kumimoji="0" lang="ar-IQ" sz="1400" b="0"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a:t>
            </a: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p:txBody>
      </p:sp>
      <mc:AlternateContent xmlns:mc="http://schemas.openxmlformats.org/markup-compatibility/2006" xmlns:a14="http://schemas.microsoft.com/office/drawing/2010/main">
        <mc:Choice Requires="a14">
          <p:sp>
            <p:nvSpPr>
              <p:cNvPr id="19" name="مستطيل 18"/>
              <p:cNvSpPr/>
              <p:nvPr/>
            </p:nvSpPr>
            <p:spPr>
              <a:xfrm>
                <a:off x="990600" y="3018315"/>
                <a:ext cx="533400" cy="369332"/>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r>
                        <a:rPr lang="ar-IQ">
                          <a:latin typeface="Cambria Math"/>
                        </a:rPr>
                        <m:t>↿</m:t>
                      </m:r>
                    </m:oMath>
                  </m:oMathPara>
                </a14:m>
                <a:endParaRPr lang="ar-IQ" dirty="0"/>
              </a:p>
            </p:txBody>
          </p:sp>
        </mc:Choice>
        <mc:Fallback xmlns="">
          <p:sp>
            <p:nvSpPr>
              <p:cNvPr id="19" name="مستطيل 18"/>
              <p:cNvSpPr>
                <a:spLocks noRot="1" noChangeAspect="1" noMove="1" noResize="1" noEditPoints="1" noAdjustHandles="1" noChangeArrowheads="1" noChangeShapeType="1" noTextEdit="1"/>
              </p:cNvSpPr>
              <p:nvPr/>
            </p:nvSpPr>
            <p:spPr>
              <a:xfrm>
                <a:off x="990600" y="3018315"/>
                <a:ext cx="533400" cy="369332"/>
              </a:xfrm>
              <a:prstGeom prst="rect">
                <a:avLst/>
              </a:prstGeom>
              <a:blipFill rotWithShape="1">
                <a:blip r:embed="rId2"/>
                <a:stretch>
                  <a:fillRect/>
                </a:stretch>
              </a:blipFill>
            </p:spPr>
            <p:txBody>
              <a:bodyPr/>
              <a:lstStyle/>
              <a:p>
                <a:r>
                  <a:rPr lang="ar-IQ">
                    <a:noFill/>
                  </a:rPr>
                  <a:t> </a:t>
                </a:r>
              </a:p>
            </p:txBody>
          </p:sp>
        </mc:Fallback>
      </mc:AlternateContent>
      <mc:AlternateContent xmlns:mc="http://schemas.openxmlformats.org/markup-compatibility/2006" xmlns:a14="http://schemas.microsoft.com/office/drawing/2010/main">
        <mc:Choice Requires="a14">
          <p:sp>
            <p:nvSpPr>
              <p:cNvPr id="20" name="مستطيل 19"/>
              <p:cNvSpPr/>
              <p:nvPr/>
            </p:nvSpPr>
            <p:spPr>
              <a:xfrm>
                <a:off x="2286000" y="3018315"/>
                <a:ext cx="228601" cy="369332"/>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r>
                        <a:rPr lang="ar-IQ">
                          <a:latin typeface="Cambria Math"/>
                        </a:rPr>
                        <m:t>↿</m:t>
                      </m:r>
                    </m:oMath>
                  </m:oMathPara>
                </a14:m>
                <a:endParaRPr lang="ar-IQ" dirty="0"/>
              </a:p>
            </p:txBody>
          </p:sp>
        </mc:Choice>
        <mc:Fallback xmlns="">
          <p:sp>
            <p:nvSpPr>
              <p:cNvPr id="20" name="مستطيل 19"/>
              <p:cNvSpPr>
                <a:spLocks noRot="1" noChangeAspect="1" noMove="1" noResize="1" noEditPoints="1" noAdjustHandles="1" noChangeArrowheads="1" noChangeShapeType="1" noTextEdit="1"/>
              </p:cNvSpPr>
              <p:nvPr/>
            </p:nvSpPr>
            <p:spPr>
              <a:xfrm>
                <a:off x="2286000" y="3018315"/>
                <a:ext cx="228601" cy="369332"/>
              </a:xfrm>
              <a:prstGeom prst="rect">
                <a:avLst/>
              </a:prstGeom>
              <a:blipFill rotWithShape="1">
                <a:blip r:embed="rId3"/>
                <a:stretch>
                  <a:fillRect r="-18421"/>
                </a:stretch>
              </a:blipFill>
            </p:spPr>
            <p:txBody>
              <a:bodyPr/>
              <a:lstStyle/>
              <a:p>
                <a:r>
                  <a:rPr lang="ar-IQ">
                    <a:noFill/>
                  </a:rPr>
                  <a:t> </a:t>
                </a:r>
              </a:p>
            </p:txBody>
          </p:sp>
        </mc:Fallback>
      </mc:AlternateContent>
      <mc:AlternateContent xmlns:mc="http://schemas.openxmlformats.org/markup-compatibility/2006" xmlns:a14="http://schemas.microsoft.com/office/drawing/2010/main">
        <mc:Choice Requires="a14">
          <p:sp>
            <p:nvSpPr>
              <p:cNvPr id="21" name="مستطيل 20"/>
              <p:cNvSpPr/>
              <p:nvPr/>
            </p:nvSpPr>
            <p:spPr>
              <a:xfrm>
                <a:off x="685800" y="3962400"/>
                <a:ext cx="6517105" cy="2622513"/>
              </a:xfrm>
              <a:prstGeom prst="rect">
                <a:avLst/>
              </a:prstGeom>
            </p:spPr>
            <p:txBody>
              <a:bodyPr wrap="square">
                <a:spAutoFit/>
              </a:bodyPr>
              <a:lstStyle/>
              <a:p>
                <a:pPr rtl="1"/>
                <a:r>
                  <a:rPr lang="en-US" sz="2800" dirty="0"/>
                  <a:t>L=</a:t>
                </a:r>
                <a14:m>
                  <m:oMath xmlns:m="http://schemas.openxmlformats.org/officeDocument/2006/math">
                    <m:r>
                      <m:rPr>
                        <m:sty m:val="p"/>
                      </m:rPr>
                      <a:rPr lang="ar-IQ" sz="2800">
                        <a:latin typeface="Cambria Math"/>
                      </a:rPr>
                      <m:t>Σ</m:t>
                    </m:r>
                    <m:r>
                      <a:rPr lang="en-US" sz="2800" i="1">
                        <a:latin typeface="Cambria Math"/>
                      </a:rPr>
                      <m:t>𝓁</m:t>
                    </m:r>
                    <m:r>
                      <a:rPr lang="en-US" sz="2800">
                        <a:latin typeface="Cambria Math"/>
                      </a:rPr>
                      <m:t>= +</m:t>
                    </m:r>
                    <m:r>
                      <a:rPr lang="en-US" sz="2800">
                        <a:latin typeface="Cambria Math"/>
                      </a:rPr>
                      <m:t>2</m:t>
                    </m:r>
                    <m:r>
                      <a:rPr lang="en-US" sz="2800" i="1">
                        <a:latin typeface="Cambria Math"/>
                      </a:rPr>
                      <m:t>𝑥</m:t>
                    </m:r>
                    <m:r>
                      <a:rPr lang="en-US" sz="2800" i="1">
                        <a:latin typeface="Cambria Math"/>
                      </a:rPr>
                      <m:t>1</m:t>
                    </m:r>
                    <m:r>
                      <a:rPr lang="en-US" sz="2800" i="1">
                        <a:latin typeface="Cambria Math"/>
                      </a:rPr>
                      <m:t>+</m:t>
                    </m:r>
                    <m:r>
                      <a:rPr lang="en-US" sz="2800" i="1">
                        <a:latin typeface="Cambria Math"/>
                      </a:rPr>
                      <m:t>1</m:t>
                    </m:r>
                    <m:r>
                      <a:rPr lang="en-US" sz="2800" i="1">
                        <a:latin typeface="Cambria Math"/>
                      </a:rPr>
                      <m:t>𝑥</m:t>
                    </m:r>
                    <m:r>
                      <a:rPr lang="en-US" sz="2800" i="1">
                        <a:latin typeface="Cambria Math"/>
                      </a:rPr>
                      <m:t>1</m:t>
                    </m:r>
                    <m:r>
                      <a:rPr lang="en-US" sz="2800" i="1">
                        <a:latin typeface="Cambria Math"/>
                      </a:rPr>
                      <m:t>=</m:t>
                    </m:r>
                    <m:r>
                      <a:rPr lang="en-US" sz="2800" i="1">
                        <a:latin typeface="Cambria Math"/>
                      </a:rPr>
                      <m:t>3</m:t>
                    </m:r>
                    <m:r>
                      <a:rPr lang="en-US" sz="2800" i="1">
                        <a:latin typeface="Cambria Math"/>
                      </a:rPr>
                      <m:t> ⟹</m:t>
                    </m:r>
                    <m:r>
                      <a:rPr lang="en-US" sz="2800" i="1">
                        <a:latin typeface="Cambria Math"/>
                      </a:rPr>
                      <m:t>𝐹</m:t>
                    </m:r>
                  </m:oMath>
                </a14:m>
                <a:endParaRPr lang="en-US" sz="2800" dirty="0"/>
              </a:p>
              <a:p>
                <a:pPr rtl="1"/>
                <a14:m>
                  <m:oMathPara xmlns:m="http://schemas.openxmlformats.org/officeDocument/2006/math">
                    <m:oMathParaPr>
                      <m:jc m:val="centerGroup"/>
                    </m:oMathParaPr>
                    <m:oMath xmlns:m="http://schemas.openxmlformats.org/officeDocument/2006/math">
                      <m:r>
                        <a:rPr lang="en-US" sz="2800" i="1">
                          <a:latin typeface="Cambria Math"/>
                        </a:rPr>
                        <m:t>𝑆</m:t>
                      </m:r>
                      <m:r>
                        <a:rPr lang="en-US" sz="2800" i="1">
                          <a:latin typeface="Cambria Math"/>
                        </a:rPr>
                        <m:t>= </m:t>
                      </m:r>
                      <m:r>
                        <m:rPr>
                          <m:sty m:val="p"/>
                        </m:rPr>
                        <a:rPr lang="en-US" sz="2800">
                          <a:latin typeface="Cambria Math"/>
                        </a:rPr>
                        <m:t>Σ</m:t>
                      </m:r>
                      <m:r>
                        <a:rPr lang="en-US" sz="2800" i="1">
                          <a:latin typeface="Cambria Math"/>
                        </a:rPr>
                        <m:t>𝑚𝑠</m:t>
                      </m:r>
                      <m:r>
                        <a:rPr lang="en-US" sz="2800" i="1">
                          <a:latin typeface="Cambria Math"/>
                        </a:rPr>
                        <m:t>= </m:t>
                      </m:r>
                      <m:f>
                        <m:fPr>
                          <m:ctrlPr>
                            <a:rPr lang="en-US" sz="2800" i="1">
                              <a:latin typeface="Cambria Math" panose="02040503050406030204" pitchFamily="18" charset="0"/>
                            </a:rPr>
                          </m:ctrlPr>
                        </m:fPr>
                        <m:num>
                          <m:r>
                            <a:rPr lang="en-US" sz="2800" i="1">
                              <a:latin typeface="Cambria Math"/>
                            </a:rPr>
                            <m:t>1</m:t>
                          </m:r>
                        </m:num>
                        <m:den>
                          <m:r>
                            <a:rPr lang="en-US" sz="2800" i="1">
                              <a:latin typeface="Cambria Math"/>
                            </a:rPr>
                            <m:t>2</m:t>
                          </m:r>
                        </m:den>
                      </m:f>
                      <m:r>
                        <a:rPr lang="en-US" sz="2800">
                          <a:latin typeface="Cambria Math"/>
                        </a:rPr>
                        <m:t>+</m:t>
                      </m:r>
                      <m:r>
                        <a:rPr lang="en-US" sz="2800" i="1">
                          <a:latin typeface="Cambria Math"/>
                        </a:rPr>
                        <m:t> </m:t>
                      </m:r>
                      <m:f>
                        <m:fPr>
                          <m:ctrlPr>
                            <a:rPr lang="en-US" sz="2800" i="1">
                              <a:latin typeface="Cambria Math" panose="02040503050406030204" pitchFamily="18" charset="0"/>
                            </a:rPr>
                          </m:ctrlPr>
                        </m:fPr>
                        <m:num>
                          <m:r>
                            <a:rPr lang="en-US" sz="2800" i="1">
                              <a:latin typeface="Cambria Math"/>
                            </a:rPr>
                            <m:t>1</m:t>
                          </m:r>
                        </m:num>
                        <m:den>
                          <m:r>
                            <a:rPr lang="en-US" sz="2800" i="1">
                              <a:latin typeface="Cambria Math"/>
                            </a:rPr>
                            <m:t>2</m:t>
                          </m:r>
                        </m:den>
                      </m:f>
                      <m:r>
                        <a:rPr lang="en-US" sz="2800">
                          <a:latin typeface="Cambria Math"/>
                        </a:rPr>
                        <m:t>=</m:t>
                      </m:r>
                      <m:r>
                        <a:rPr lang="en-US" sz="2800" i="1">
                          <a:latin typeface="Cambria Math"/>
                        </a:rPr>
                        <m:t>1</m:t>
                      </m:r>
                    </m:oMath>
                  </m:oMathPara>
                </a14:m>
                <a:endParaRPr lang="en-US" sz="2800" dirty="0"/>
              </a:p>
              <a:p>
                <a:pPr rtl="1"/>
                <a14:m>
                  <m:oMathPara xmlns:m="http://schemas.openxmlformats.org/officeDocument/2006/math">
                    <m:oMathParaPr>
                      <m:jc m:val="centerGroup"/>
                    </m:oMathParaPr>
                    <m:oMath xmlns:m="http://schemas.openxmlformats.org/officeDocument/2006/math">
                      <m:r>
                        <a:rPr lang="en-US" sz="2800" i="1">
                          <a:latin typeface="Cambria Math"/>
                        </a:rPr>
                        <m:t>2</m:t>
                      </m:r>
                      <m:r>
                        <a:rPr lang="en-US" sz="2800" i="1">
                          <a:latin typeface="Cambria Math"/>
                        </a:rPr>
                        <m:t>𝑆</m:t>
                      </m:r>
                      <m:r>
                        <a:rPr lang="en-US" sz="2800" i="1">
                          <a:latin typeface="Cambria Math"/>
                        </a:rPr>
                        <m:t>+</m:t>
                      </m:r>
                      <m:r>
                        <a:rPr lang="en-US" sz="2800" i="1">
                          <a:latin typeface="Cambria Math"/>
                        </a:rPr>
                        <m:t>1</m:t>
                      </m:r>
                      <m:r>
                        <a:rPr lang="en-US" sz="2800" i="1">
                          <a:latin typeface="Cambria Math"/>
                        </a:rPr>
                        <m:t>=</m:t>
                      </m:r>
                      <m:r>
                        <a:rPr lang="en-US" sz="2800" i="1">
                          <a:latin typeface="Cambria Math"/>
                        </a:rPr>
                        <m:t>2</m:t>
                      </m:r>
                      <m:r>
                        <a:rPr lang="en-US" sz="2800" i="1">
                          <a:latin typeface="Cambria Math"/>
                        </a:rPr>
                        <m:t>𝑥</m:t>
                      </m:r>
                      <m:r>
                        <a:rPr lang="en-US" sz="2800" i="1">
                          <a:latin typeface="Cambria Math"/>
                        </a:rPr>
                        <m:t>1</m:t>
                      </m:r>
                      <m:r>
                        <a:rPr lang="en-US" sz="2800" i="1">
                          <a:latin typeface="Cambria Math"/>
                        </a:rPr>
                        <m:t>+</m:t>
                      </m:r>
                      <m:r>
                        <a:rPr lang="en-US" sz="2800" i="1">
                          <a:latin typeface="Cambria Math"/>
                        </a:rPr>
                        <m:t>1</m:t>
                      </m:r>
                      <m:r>
                        <a:rPr lang="en-US" sz="2800" i="1">
                          <a:latin typeface="Cambria Math"/>
                        </a:rPr>
                        <m:t>=</m:t>
                      </m:r>
                      <m:r>
                        <a:rPr lang="en-US" sz="2800" i="1">
                          <a:latin typeface="Cambria Math"/>
                        </a:rPr>
                        <m:t>3</m:t>
                      </m:r>
                    </m:oMath>
                  </m:oMathPara>
                </a14:m>
                <a:endParaRPr lang="en-US" sz="2800" dirty="0"/>
              </a:p>
              <a:p>
                <a:pPr rtl="1"/>
                <a:r>
                  <a:rPr lang="ar-IQ" sz="2800" dirty="0"/>
                  <a:t>لذلك فأن رمز </a:t>
                </a:r>
                <a:r>
                  <a:rPr lang="ar-IQ" sz="2800" dirty="0" err="1"/>
                  <a:t>التيرم</a:t>
                </a:r>
                <a:r>
                  <a:rPr lang="ar-IQ" sz="2800" dirty="0"/>
                  <a:t> هو </a:t>
                </a:r>
                <a:endParaRPr lang="en-US" sz="2800" dirty="0"/>
              </a:p>
              <a:p>
                <a:pPr rtl="1"/>
                <a:r>
                  <a:rPr lang="en-US" sz="2800" baseline="30000" dirty="0"/>
                  <a:t>3</a:t>
                </a:r>
                <a:r>
                  <a:rPr lang="en-US" sz="2800" dirty="0"/>
                  <a:t>F</a:t>
                </a:r>
                <a:r>
                  <a:rPr lang="en-US" sz="2800" baseline="-25000" dirty="0"/>
                  <a:t>4</a:t>
                </a:r>
                <a:r>
                  <a:rPr lang="en-US" sz="2800" dirty="0"/>
                  <a:t> , </a:t>
                </a:r>
                <a:r>
                  <a:rPr lang="en-US" sz="2800" baseline="30000" dirty="0"/>
                  <a:t>3</a:t>
                </a:r>
                <a:r>
                  <a:rPr lang="en-US" sz="2800" dirty="0"/>
                  <a:t>F</a:t>
                </a:r>
                <a:r>
                  <a:rPr lang="en-US" sz="2800" baseline="-25000" dirty="0"/>
                  <a:t>3    </a:t>
                </a:r>
                <a:r>
                  <a:rPr lang="en-US" sz="2800" dirty="0"/>
                  <a:t>, </a:t>
                </a:r>
                <a:r>
                  <a:rPr lang="en-US" sz="2800" baseline="30000" dirty="0"/>
                  <a:t>3</a:t>
                </a:r>
                <a:r>
                  <a:rPr lang="en-US" sz="2800" dirty="0"/>
                  <a:t>F</a:t>
                </a:r>
                <a:r>
                  <a:rPr lang="en-US" sz="2800" baseline="-25000" dirty="0"/>
                  <a:t>2</a:t>
                </a:r>
                <a:endParaRPr lang="en-US" sz="2800" dirty="0"/>
              </a:p>
            </p:txBody>
          </p:sp>
        </mc:Choice>
        <mc:Fallback xmlns="">
          <p:sp>
            <p:nvSpPr>
              <p:cNvPr id="21" name="مستطيل 20"/>
              <p:cNvSpPr>
                <a:spLocks noRot="1" noChangeAspect="1" noMove="1" noResize="1" noEditPoints="1" noAdjustHandles="1" noChangeArrowheads="1" noChangeShapeType="1" noTextEdit="1"/>
              </p:cNvSpPr>
              <p:nvPr/>
            </p:nvSpPr>
            <p:spPr>
              <a:xfrm>
                <a:off x="685800" y="3962400"/>
                <a:ext cx="6517105" cy="2622513"/>
              </a:xfrm>
              <a:prstGeom prst="rect">
                <a:avLst/>
              </a:prstGeom>
              <a:blipFill rotWithShape="1">
                <a:blip r:embed="rId4"/>
                <a:stretch>
                  <a:fillRect l="-3461" t="-2093" b="-5581"/>
                </a:stretch>
              </a:blipFill>
            </p:spPr>
            <p:txBody>
              <a:bodyPr/>
              <a:lstStyle/>
              <a:p>
                <a:r>
                  <a:rPr lang="ar-IQ">
                    <a:noFill/>
                  </a:rPr>
                  <a:t> </a:t>
                </a:r>
              </a:p>
            </p:txBody>
          </p:sp>
        </mc:Fallback>
      </mc:AlternateContent>
    </p:spTree>
    <p:extLst>
      <p:ext uri="{BB962C8B-B14F-4D97-AF65-F5344CB8AC3E}">
        <p14:creationId xmlns:p14="http://schemas.microsoft.com/office/powerpoint/2010/main" val="406241565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09600"/>
            <a:ext cx="9525000" cy="6106482"/>
          </a:xfrm>
        </p:spPr>
        <p:txBody>
          <a:bodyPr>
            <a:normAutofit fontScale="25000" lnSpcReduction="20000"/>
          </a:bodyPr>
          <a:lstStyle/>
          <a:p>
            <a:pPr marL="109528" indent="0" algn="r">
              <a:spcBef>
                <a:spcPts val="400"/>
              </a:spcBef>
              <a:buNone/>
            </a:pPr>
            <a:endParaRPr lang="en-US" sz="3200" dirty="0" smtClean="0">
              <a:solidFill>
                <a:srgbClr val="FF0000"/>
              </a:solidFill>
              <a:cs typeface="+mj-cs"/>
            </a:endParaRPr>
          </a:p>
          <a:p>
            <a:pPr algn="just" rtl="1"/>
            <a:r>
              <a:rPr lang="ar-IQ" sz="14400" b="1" dirty="0">
                <a:solidFill>
                  <a:srgbClr val="FF0000"/>
                </a:solidFill>
              </a:rPr>
              <a:t>رمز </a:t>
            </a:r>
            <a:r>
              <a:rPr lang="ar-IQ" sz="14400" b="1" dirty="0" err="1">
                <a:solidFill>
                  <a:srgbClr val="FF0000"/>
                </a:solidFill>
              </a:rPr>
              <a:t>التيرم</a:t>
            </a:r>
            <a:r>
              <a:rPr lang="ar-IQ" sz="14400" b="1" dirty="0">
                <a:solidFill>
                  <a:srgbClr val="FF0000"/>
                </a:solidFill>
              </a:rPr>
              <a:t> لحالة السكون :- </a:t>
            </a:r>
            <a:r>
              <a:rPr lang="en-US" sz="14400" b="1" dirty="0">
                <a:solidFill>
                  <a:srgbClr val="FF0000"/>
                </a:solidFill>
              </a:rPr>
              <a:t>ground state </a:t>
            </a:r>
            <a:endParaRPr lang="en-US" sz="14400" dirty="0">
              <a:solidFill>
                <a:srgbClr val="FF0000"/>
              </a:solidFill>
            </a:endParaRPr>
          </a:p>
          <a:p>
            <a:pPr algn="just" rtl="1"/>
            <a:r>
              <a:rPr lang="ar-IQ" sz="11200" dirty="0"/>
              <a:t>لاستنتاج رمز </a:t>
            </a:r>
            <a:r>
              <a:rPr lang="ar-IQ" sz="11200" dirty="0" err="1"/>
              <a:t>تيرم</a:t>
            </a:r>
            <a:r>
              <a:rPr lang="ar-IQ" sz="11200" dirty="0"/>
              <a:t> حالة السكون </a:t>
            </a:r>
            <a:r>
              <a:rPr lang="ar-IQ" sz="11200" dirty="0" err="1"/>
              <a:t>لاي</a:t>
            </a:r>
            <a:r>
              <a:rPr lang="ar-IQ" sz="11200" dirty="0"/>
              <a:t> نظام الكتروني نتبع مجموعة من القواعد تسمى بقواعد </a:t>
            </a:r>
            <a:r>
              <a:rPr lang="ar-IQ" sz="11200" dirty="0" err="1"/>
              <a:t>هوند</a:t>
            </a:r>
            <a:r>
              <a:rPr lang="ar-IQ" sz="11200" dirty="0"/>
              <a:t> وكما يلي :</a:t>
            </a:r>
            <a:endParaRPr lang="en-US" sz="11200" dirty="0"/>
          </a:p>
          <a:p>
            <a:pPr algn="just" rtl="1"/>
            <a:r>
              <a:rPr lang="ar-IQ" sz="11200" dirty="0"/>
              <a:t>قواعد </a:t>
            </a:r>
            <a:r>
              <a:rPr lang="ar-IQ" sz="11200" dirty="0" err="1"/>
              <a:t>هوند</a:t>
            </a:r>
            <a:r>
              <a:rPr lang="ar-IQ" sz="11200" dirty="0"/>
              <a:t> :-</a:t>
            </a:r>
            <a:endParaRPr lang="en-US" sz="11200" dirty="0"/>
          </a:p>
          <a:p>
            <a:pPr algn="just" rtl="1"/>
            <a:r>
              <a:rPr lang="ar-IQ" sz="11200" dirty="0"/>
              <a:t>1- حالة السكون هي التي </a:t>
            </a:r>
            <a:r>
              <a:rPr lang="ar-IQ" sz="11200" dirty="0" smtClean="0"/>
              <a:t>تمتلك </a:t>
            </a:r>
            <a:r>
              <a:rPr lang="ar-IQ" sz="11200" dirty="0"/>
              <a:t>اعلى قيمة للعزم الزاوي البرمي </a:t>
            </a:r>
            <a:r>
              <a:rPr lang="en-US" sz="11200" dirty="0"/>
              <a:t>(</a:t>
            </a:r>
            <a:r>
              <a:rPr lang="en-US" sz="11200" dirty="0" err="1"/>
              <a:t>ms</a:t>
            </a:r>
            <a:r>
              <a:rPr lang="en-US" sz="11200" dirty="0"/>
              <a:t>)</a:t>
            </a:r>
            <a:r>
              <a:rPr lang="ar-IQ" sz="11200" dirty="0"/>
              <a:t> والذي يساوي </a:t>
            </a:r>
            <a:r>
              <a:rPr lang="en-US" sz="11200" dirty="0"/>
              <a:t>(2s+1) </a:t>
            </a:r>
          </a:p>
          <a:p>
            <a:pPr algn="just" rtl="1"/>
            <a:r>
              <a:rPr lang="ar-IQ" sz="11200" dirty="0"/>
              <a:t>2- اذا امتلكت حالتان نفس </a:t>
            </a:r>
            <a:r>
              <a:rPr lang="ar-IQ" sz="11200" dirty="0" err="1"/>
              <a:t>تعدادية</a:t>
            </a:r>
            <a:r>
              <a:rPr lang="ar-IQ" sz="11200" dirty="0"/>
              <a:t> البروم </a:t>
            </a:r>
            <a:r>
              <a:rPr lang="en-US" sz="11200" dirty="0"/>
              <a:t>(</a:t>
            </a:r>
            <a:r>
              <a:rPr lang="en-US" sz="11200" dirty="0" err="1"/>
              <a:t>ms</a:t>
            </a:r>
            <a:r>
              <a:rPr lang="en-US" sz="11200" dirty="0"/>
              <a:t>)</a:t>
            </a:r>
            <a:r>
              <a:rPr lang="ar-IQ" sz="11200" dirty="0"/>
              <a:t> فالحالة التي تمتلك اعلى قيمة عزم زاوي </a:t>
            </a:r>
            <a:r>
              <a:rPr lang="ar-IQ" sz="11200" dirty="0" smtClean="0"/>
              <a:t>اوربيتالي </a:t>
            </a:r>
            <a:r>
              <a:rPr lang="en-US" sz="11200" dirty="0"/>
              <a:t>(2L+1)</a:t>
            </a:r>
            <a:r>
              <a:rPr lang="ar-IQ" sz="11200" dirty="0"/>
              <a:t> هي الاكثر استقراراً</a:t>
            </a:r>
            <a:endParaRPr lang="en-US" sz="11200" dirty="0"/>
          </a:p>
          <a:p>
            <a:pPr algn="just" rtl="1"/>
            <a:r>
              <a:rPr lang="ar-IQ" sz="11200" dirty="0"/>
              <a:t>3- الحالة التي يكون فيها الغلاف اكثر من نصف مشبع فقيمة </a:t>
            </a:r>
            <a:r>
              <a:rPr lang="en-US" sz="11200" dirty="0"/>
              <a:t>J</a:t>
            </a:r>
            <a:r>
              <a:rPr lang="ar-IQ" sz="11200" dirty="0"/>
              <a:t> الكبرى اي </a:t>
            </a:r>
            <a:r>
              <a:rPr lang="en-US" sz="11200" dirty="0"/>
              <a:t>(L+S)</a:t>
            </a:r>
            <a:r>
              <a:rPr lang="ar-IQ" sz="11200" dirty="0"/>
              <a:t> هي الاكثر استقراراً </a:t>
            </a:r>
            <a:endParaRPr lang="en-US" sz="11200" dirty="0"/>
          </a:p>
          <a:p>
            <a:pPr algn="just" rtl="1"/>
            <a:r>
              <a:rPr lang="ar-IQ" sz="11200" dirty="0"/>
              <a:t>4- اما الحالة التي يكون فيها الغلاف اقل من نصف مشبع فقيمة </a:t>
            </a:r>
            <a:r>
              <a:rPr lang="en-US" sz="11200" dirty="0"/>
              <a:t>J</a:t>
            </a:r>
            <a:r>
              <a:rPr lang="ar-IQ" sz="11200" dirty="0"/>
              <a:t> الصغرى اي </a:t>
            </a:r>
            <a:r>
              <a:rPr lang="en-US" sz="11200" dirty="0"/>
              <a:t>(L-S)</a:t>
            </a:r>
            <a:r>
              <a:rPr lang="ar-IQ" sz="11200" dirty="0"/>
              <a:t> هي الاكثر استقراراً اما عندما يكون الغلاف نصف مشبع او مشبع حيث </a:t>
            </a:r>
            <a:r>
              <a:rPr lang="en-US" sz="11200" dirty="0" err="1" smtClean="0"/>
              <a:t>ms</a:t>
            </a:r>
            <a:r>
              <a:rPr lang="en-US" sz="11200" dirty="0" smtClean="0"/>
              <a:t>=0</a:t>
            </a:r>
            <a:endParaRPr lang="ar-IQ" sz="11200" dirty="0" smtClean="0"/>
          </a:p>
          <a:p>
            <a:pPr algn="just" rtl="1"/>
            <a:r>
              <a:rPr lang="ar-IQ" sz="11200" dirty="0" smtClean="0"/>
              <a:t> </a:t>
            </a:r>
            <a:r>
              <a:rPr lang="ar-IQ" sz="11200" dirty="0"/>
              <a:t>فأن </a:t>
            </a:r>
            <a:r>
              <a:rPr lang="en-US" sz="11200" dirty="0"/>
              <a:t>J=0</a:t>
            </a:r>
            <a:r>
              <a:rPr lang="ar-IQ" sz="11200" dirty="0"/>
              <a:t> ولذلك فأن رمز حالة السكون </a:t>
            </a:r>
            <a:r>
              <a:rPr lang="ar-IQ" sz="11200" dirty="0" err="1"/>
              <a:t>للايون</a:t>
            </a:r>
            <a:r>
              <a:rPr lang="ar-IQ" sz="11200" dirty="0"/>
              <a:t> </a:t>
            </a:r>
            <a:r>
              <a:rPr lang="en-US" sz="11200" dirty="0"/>
              <a:t>d</a:t>
            </a:r>
            <a:r>
              <a:rPr lang="en-US" sz="11200" baseline="30000" dirty="0"/>
              <a:t>2</a:t>
            </a:r>
            <a:r>
              <a:rPr lang="ar-IQ" sz="11200" dirty="0"/>
              <a:t> هو </a:t>
            </a:r>
            <a:r>
              <a:rPr lang="en-US" sz="11200" baseline="30000" dirty="0"/>
              <a:t>3</a:t>
            </a:r>
            <a:r>
              <a:rPr lang="en-US" sz="11200" dirty="0"/>
              <a:t>F</a:t>
            </a:r>
            <a:r>
              <a:rPr lang="en-US" sz="11200" baseline="-25000" dirty="0"/>
              <a:t>2</a:t>
            </a:r>
            <a:endParaRPr lang="en-US" sz="11200" dirty="0"/>
          </a:p>
          <a:p>
            <a:pPr algn="just" rtl="1"/>
            <a:endParaRPr lang="en-US" sz="11200" dirty="0"/>
          </a:p>
          <a:p>
            <a:pPr algn="just" rtl="1"/>
            <a:endParaRPr lang="en-US" sz="11200" dirty="0"/>
          </a:p>
          <a:p>
            <a:pPr algn="just" rtl="1"/>
            <a:r>
              <a:rPr lang="ar-IQ" sz="11200" dirty="0"/>
              <a:t> </a:t>
            </a:r>
            <a:endParaRPr lang="en-US" sz="11200" dirty="0"/>
          </a:p>
          <a:p>
            <a:pPr rtl="1"/>
            <a:r>
              <a:rPr lang="ar-IQ" sz="14400" dirty="0"/>
              <a:t> </a:t>
            </a:r>
            <a:endParaRPr lang="en-US" sz="14400" dirty="0"/>
          </a:p>
          <a:p>
            <a:pPr marL="365099" indent="-255571" algn="r">
              <a:spcBef>
                <a:spcPts val="400"/>
              </a:spcBef>
            </a:pPr>
            <a:r>
              <a:rPr lang="en-US" sz="3200" dirty="0" smtClean="0">
                <a:solidFill>
                  <a:srgbClr val="FF0000"/>
                </a:solidFill>
                <a:cs typeface="+mj-cs"/>
              </a:rPr>
              <a:t>	</a:t>
            </a:r>
            <a:endParaRPr lang="en-US" sz="3200" dirty="0">
              <a:solidFill>
                <a:srgbClr val="FF0000"/>
              </a:solidFill>
              <a:cs typeface="+mj-cs"/>
            </a:endParaRPr>
          </a:p>
        </p:txBody>
      </p:sp>
      <p:sp>
        <p:nvSpPr>
          <p:cNvPr id="2" name="Title 1"/>
          <p:cNvSpPr>
            <a:spLocks noGrp="1"/>
          </p:cNvSpPr>
          <p:nvPr>
            <p:ph type="title"/>
          </p:nvPr>
        </p:nvSpPr>
        <p:spPr>
          <a:xfrm>
            <a:off x="533400" y="3160776"/>
            <a:ext cx="9052560" cy="877824"/>
          </a:xfrm>
          <a:effectLst/>
          <a:scene3d>
            <a:camera prst="perspectiveRelaxedModerately"/>
            <a:lightRig rig="threePt" dir="t"/>
          </a:scene3d>
        </p:spPr>
        <p:txBody>
          <a:bodyPr>
            <a:noAutofit/>
          </a:bodyPr>
          <a:lstStyle/>
          <a:p>
            <a:pPr algn="ctr"/>
            <a:r>
              <a:rPr lang="en-GB" sz="6600" b="1" dirty="0" smtClean="0">
                <a:solidFill>
                  <a:srgbClr val="C00000"/>
                </a:solidFill>
                <a:effectLst/>
                <a:latin typeface="Impact" panose="020B0806030902050204" pitchFamily="34" charset="0"/>
                <a:ea typeface="Calibri"/>
              </a:rPr>
              <a:t/>
            </a:r>
            <a:br>
              <a:rPr lang="en-GB" sz="6600" b="1" dirty="0" smtClean="0">
                <a:solidFill>
                  <a:srgbClr val="C00000"/>
                </a:solidFill>
                <a:effectLst/>
                <a:latin typeface="Impact" panose="020B0806030902050204" pitchFamily="34" charset="0"/>
                <a:ea typeface="Calibri"/>
              </a:rPr>
            </a:br>
            <a:r>
              <a:rPr lang="en-GB" sz="6600" dirty="0">
                <a:solidFill>
                  <a:srgbClr val="C00000"/>
                </a:solidFill>
                <a:effectLst/>
                <a:latin typeface="Impact" panose="020B0806030902050204" pitchFamily="34" charset="0"/>
                <a:ea typeface="Calibri"/>
              </a:rPr>
              <a:t/>
            </a:r>
            <a:br>
              <a:rPr lang="en-GB" sz="6600" dirty="0">
                <a:solidFill>
                  <a:srgbClr val="C00000"/>
                </a:solidFill>
                <a:effectLst/>
                <a:latin typeface="Impact" panose="020B0806030902050204" pitchFamily="34" charset="0"/>
                <a:ea typeface="Calibri"/>
              </a:rPr>
            </a:br>
            <a:r>
              <a:rPr lang="en-GB" sz="6600" dirty="0" smtClean="0">
                <a:solidFill>
                  <a:srgbClr val="C00000"/>
                </a:solidFill>
                <a:effectLst/>
                <a:latin typeface="Impact" panose="020B0806030902050204" pitchFamily="34" charset="0"/>
                <a:ea typeface="Calibri"/>
              </a:rPr>
              <a:t/>
            </a:r>
            <a:br>
              <a:rPr lang="en-GB" sz="6600" dirty="0" smtClean="0">
                <a:solidFill>
                  <a:srgbClr val="C00000"/>
                </a:solidFill>
                <a:effectLst/>
                <a:latin typeface="Impact" panose="020B0806030902050204" pitchFamily="34" charset="0"/>
                <a:ea typeface="Calibri"/>
              </a:rPr>
            </a:br>
            <a:r>
              <a:rPr lang="en-GB" sz="6600" dirty="0" smtClean="0">
                <a:solidFill>
                  <a:srgbClr val="C00000"/>
                </a:solidFill>
                <a:effectLst/>
                <a:latin typeface="Impact" panose="020B0806030902050204" pitchFamily="34" charset="0"/>
                <a:ea typeface="Calibri"/>
              </a:rPr>
              <a:t/>
            </a:r>
            <a:br>
              <a:rPr lang="en-GB" sz="6600" dirty="0" smtClean="0">
                <a:solidFill>
                  <a:srgbClr val="C00000"/>
                </a:solidFill>
                <a:effectLst/>
                <a:latin typeface="Impact" panose="020B0806030902050204" pitchFamily="34" charset="0"/>
                <a:ea typeface="Calibri"/>
              </a:rPr>
            </a:br>
            <a:r>
              <a:rPr lang="en-GB" sz="6600" dirty="0" smtClean="0">
                <a:solidFill>
                  <a:srgbClr val="C00000"/>
                </a:solidFill>
                <a:effectLst/>
                <a:latin typeface="Impact" panose="020B0806030902050204" pitchFamily="34" charset="0"/>
                <a:ea typeface="Calibri"/>
              </a:rPr>
              <a:t/>
            </a:r>
            <a:br>
              <a:rPr lang="en-GB" sz="6600" dirty="0" smtClean="0">
                <a:solidFill>
                  <a:srgbClr val="C00000"/>
                </a:solidFill>
                <a:effectLst/>
                <a:latin typeface="Impact" panose="020B0806030902050204" pitchFamily="34" charset="0"/>
                <a:ea typeface="Calibri"/>
              </a:rPr>
            </a:br>
            <a:endParaRPr lang="en-US" sz="6600" b="0" dirty="0">
              <a:solidFill>
                <a:srgbClr val="C00000"/>
              </a:solidFill>
              <a:effectLst/>
              <a:latin typeface="Impact" panose="020B0806030902050204" pitchFamily="34" charset="0"/>
            </a:endParaRPr>
          </a:p>
        </p:txBody>
      </p:sp>
    </p:spTree>
    <p:extLst>
      <p:ext uri="{BB962C8B-B14F-4D97-AF65-F5344CB8AC3E}">
        <p14:creationId xmlns:p14="http://schemas.microsoft.com/office/powerpoint/2010/main" val="100277846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3" name="Content Placeholder 2"/>
              <p:cNvSpPr>
                <a:spLocks noGrp="1"/>
              </p:cNvSpPr>
              <p:nvPr>
                <p:ph idx="1"/>
              </p:nvPr>
            </p:nvSpPr>
            <p:spPr>
              <a:xfrm>
                <a:off x="228600" y="60668"/>
                <a:ext cx="9601200" cy="6671456"/>
              </a:xfrm>
            </p:spPr>
            <p:txBody>
              <a:bodyPr>
                <a:normAutofit fontScale="77500" lnSpcReduction="20000"/>
              </a:bodyPr>
              <a:lstStyle/>
              <a:p>
                <a:pPr algn="r" rtl="1"/>
                <a:r>
                  <a:rPr lang="ar-IQ" sz="4000" b="1" dirty="0" smtClean="0">
                    <a:solidFill>
                      <a:srgbClr val="FF0000"/>
                    </a:solidFill>
                  </a:rPr>
                  <a:t>س/ جد رمز </a:t>
                </a:r>
                <a:r>
                  <a:rPr lang="ar-IQ" sz="4000" b="1" dirty="0" err="1">
                    <a:solidFill>
                      <a:srgbClr val="FF0000"/>
                    </a:solidFill>
                  </a:rPr>
                  <a:t>التيرم</a:t>
                </a:r>
                <a:r>
                  <a:rPr lang="ar-IQ" sz="4000" b="1" dirty="0">
                    <a:solidFill>
                      <a:srgbClr val="FF0000"/>
                    </a:solidFill>
                  </a:rPr>
                  <a:t> لكل من الذرات والايونات الآتية :-</a:t>
                </a:r>
                <a:endParaRPr lang="en-US" sz="4000" dirty="0">
                  <a:solidFill>
                    <a:srgbClr val="FF0000"/>
                  </a:solidFill>
                </a:endParaRPr>
              </a:p>
              <a:p>
                <a:pPr rtl="1"/>
                <a:endParaRPr lang="ar-IQ" sz="4000" baseline="-25000" dirty="0" smtClean="0"/>
              </a:p>
              <a:p>
                <a:pPr rtl="1"/>
                <a:r>
                  <a:rPr lang="en-US" sz="4000" baseline="-25000" dirty="0" smtClean="0"/>
                  <a:t>7</a:t>
                </a:r>
                <a:r>
                  <a:rPr lang="en-US" sz="4000" dirty="0" smtClean="0"/>
                  <a:t>N   </a:t>
                </a:r>
                <a:r>
                  <a:rPr lang="en-US" sz="4000" dirty="0"/>
                  <a:t>,   </a:t>
                </a:r>
                <a:r>
                  <a:rPr lang="en-US" sz="4000" baseline="-25000" dirty="0"/>
                  <a:t>9</a:t>
                </a:r>
                <a:r>
                  <a:rPr lang="en-US" sz="4000" dirty="0"/>
                  <a:t>F</a:t>
                </a:r>
                <a:r>
                  <a:rPr lang="en-US" sz="4000" baseline="-25000" dirty="0"/>
                  <a:t>     </a:t>
                </a:r>
                <a:r>
                  <a:rPr lang="en-US" sz="4000" dirty="0"/>
                  <a:t>,  </a:t>
                </a:r>
                <a:r>
                  <a:rPr lang="en-US" sz="4000" baseline="-25000" dirty="0"/>
                  <a:t>22</a:t>
                </a:r>
                <a:r>
                  <a:rPr lang="en-US" sz="4000" dirty="0"/>
                  <a:t>Ti   ,    </a:t>
                </a:r>
                <a:r>
                  <a:rPr lang="en-US" sz="4000" baseline="-25000" dirty="0"/>
                  <a:t>24</a:t>
                </a:r>
                <a:r>
                  <a:rPr lang="en-US" sz="4000" dirty="0"/>
                  <a:t>Cr   ,   </a:t>
                </a:r>
                <a:r>
                  <a:rPr lang="en-US" sz="4000" baseline="-25000" dirty="0"/>
                  <a:t>24</a:t>
                </a:r>
                <a:r>
                  <a:rPr lang="en-US" sz="4000" dirty="0"/>
                  <a:t>Cr</a:t>
                </a:r>
                <a:r>
                  <a:rPr lang="en-US" sz="4000" baseline="30000" dirty="0"/>
                  <a:t>+2</a:t>
                </a:r>
                <a:endParaRPr lang="en-US" sz="4000" dirty="0"/>
              </a:p>
              <a:p>
                <a:pPr rtl="1"/>
                <a:endParaRPr lang="en-US" sz="4000" dirty="0" smtClean="0"/>
              </a:p>
              <a:p>
                <a:pPr rtl="1"/>
                <a:r>
                  <a:rPr lang="en-US" sz="4000" dirty="0" smtClean="0"/>
                  <a:t>1- </a:t>
                </a:r>
                <a:r>
                  <a:rPr lang="en-US" sz="4000" baseline="-25000" dirty="0"/>
                  <a:t>7</a:t>
                </a:r>
                <a:r>
                  <a:rPr lang="en-US" sz="4000" dirty="0"/>
                  <a:t>N        1s</a:t>
                </a:r>
                <a:r>
                  <a:rPr lang="en-US" sz="4000" baseline="30000" dirty="0"/>
                  <a:t>2 </a:t>
                </a:r>
                <a:r>
                  <a:rPr lang="en-US" sz="4000" dirty="0"/>
                  <a:t>2s</a:t>
                </a:r>
                <a:r>
                  <a:rPr lang="en-US" sz="4000" baseline="30000" dirty="0"/>
                  <a:t>2</a:t>
                </a:r>
                <a:r>
                  <a:rPr lang="en-US" sz="4000" dirty="0"/>
                  <a:t>   2p</a:t>
                </a:r>
                <a:r>
                  <a:rPr lang="en-US" sz="4000" baseline="30000" dirty="0"/>
                  <a:t>3</a:t>
                </a:r>
                <a:r>
                  <a:rPr lang="en-US" sz="4000" dirty="0"/>
                  <a:t>      +1    0    -1</a:t>
                </a:r>
              </a:p>
              <a:p>
                <a:pPr rtl="1"/>
                <a:endParaRPr lang="en-US" sz="4000" dirty="0" smtClean="0"/>
              </a:p>
              <a:p>
                <a:pPr rtl="1"/>
                <a:r>
                  <a:rPr lang="ar-IQ" sz="4000" dirty="0" smtClean="0"/>
                  <a:t>الرمز </a:t>
                </a:r>
                <a:r>
                  <a:rPr lang="en-US" sz="4000" dirty="0"/>
                  <a:t>S  </a:t>
                </a:r>
                <a14:m>
                  <m:oMath xmlns:m="http://schemas.openxmlformats.org/officeDocument/2006/math">
                    <m:r>
                      <a:rPr lang="ar-IQ" sz="4000">
                        <a:latin typeface="Cambria Math"/>
                      </a:rPr>
                      <m:t>∴</m:t>
                    </m:r>
                  </m:oMath>
                </a14:m>
                <a:r>
                  <a:rPr lang="ar-IQ" sz="4000" dirty="0"/>
                  <a:t> </a:t>
                </a:r>
                <a:r>
                  <a:rPr lang="en-US" sz="4000" dirty="0"/>
                  <a:t>L= +1 x 1 + 0x1 + 1x-1 =0                                     </a:t>
                </a:r>
              </a:p>
              <a:p>
                <a:pPr rtl="1"/>
                <a14:m>
                  <m:oMath xmlns:m="http://schemas.openxmlformats.org/officeDocument/2006/math">
                    <m:r>
                      <a:rPr lang="en-US" sz="4000" i="1">
                        <a:latin typeface="Cambria Math"/>
                      </a:rPr>
                      <m:t>𝑆</m:t>
                    </m:r>
                    <m:r>
                      <a:rPr lang="en-US" sz="4000" i="1">
                        <a:latin typeface="Cambria Math"/>
                      </a:rPr>
                      <m:t>=</m:t>
                    </m:r>
                    <m:f>
                      <m:fPr>
                        <m:ctrlPr>
                          <a:rPr lang="en-US" sz="4000" i="1">
                            <a:latin typeface="Cambria Math" panose="02040503050406030204" pitchFamily="18" charset="0"/>
                          </a:rPr>
                        </m:ctrlPr>
                      </m:fPr>
                      <m:num>
                        <m:r>
                          <a:rPr lang="en-US" sz="4000" i="1">
                            <a:latin typeface="Cambria Math"/>
                          </a:rPr>
                          <m:t>1</m:t>
                        </m:r>
                      </m:num>
                      <m:den>
                        <m:r>
                          <a:rPr lang="en-US" sz="4000" i="1">
                            <a:latin typeface="Cambria Math"/>
                          </a:rPr>
                          <m:t>2</m:t>
                        </m:r>
                      </m:den>
                    </m:f>
                    <m:r>
                      <a:rPr lang="en-US" sz="4000">
                        <a:latin typeface="Cambria Math"/>
                      </a:rPr>
                      <m:t>+</m:t>
                    </m:r>
                    <m:r>
                      <a:rPr lang="en-US" sz="4000" i="1">
                        <a:latin typeface="Cambria Math"/>
                      </a:rPr>
                      <m:t> </m:t>
                    </m:r>
                    <m:f>
                      <m:fPr>
                        <m:ctrlPr>
                          <a:rPr lang="en-US" sz="4000" i="1">
                            <a:latin typeface="Cambria Math" panose="02040503050406030204" pitchFamily="18" charset="0"/>
                          </a:rPr>
                        </m:ctrlPr>
                      </m:fPr>
                      <m:num>
                        <m:r>
                          <a:rPr lang="en-US" sz="4000" i="1">
                            <a:latin typeface="Cambria Math"/>
                          </a:rPr>
                          <m:t>1</m:t>
                        </m:r>
                      </m:num>
                      <m:den>
                        <m:r>
                          <a:rPr lang="en-US" sz="4000" i="1">
                            <a:latin typeface="Cambria Math"/>
                          </a:rPr>
                          <m:t>2</m:t>
                        </m:r>
                      </m:den>
                    </m:f>
                    <m:r>
                      <a:rPr lang="en-US" sz="4000" i="1">
                        <a:latin typeface="Cambria Math"/>
                      </a:rPr>
                      <m:t>+ </m:t>
                    </m:r>
                    <m:f>
                      <m:fPr>
                        <m:ctrlPr>
                          <a:rPr lang="en-US" sz="4000" i="1">
                            <a:latin typeface="Cambria Math" panose="02040503050406030204" pitchFamily="18" charset="0"/>
                          </a:rPr>
                        </m:ctrlPr>
                      </m:fPr>
                      <m:num>
                        <m:r>
                          <a:rPr lang="en-US" sz="4000" i="1">
                            <a:latin typeface="Cambria Math"/>
                          </a:rPr>
                          <m:t>1</m:t>
                        </m:r>
                      </m:num>
                      <m:den>
                        <m:r>
                          <a:rPr lang="en-US" sz="4000" i="1">
                            <a:latin typeface="Cambria Math"/>
                          </a:rPr>
                          <m:t>2</m:t>
                        </m:r>
                      </m:den>
                    </m:f>
                    <m:r>
                      <a:rPr lang="en-US" sz="4000">
                        <a:latin typeface="Cambria Math"/>
                      </a:rPr>
                      <m:t>=</m:t>
                    </m:r>
                    <m:r>
                      <a:rPr lang="en-US" sz="4000" i="1">
                        <a:latin typeface="Cambria Math"/>
                      </a:rPr>
                      <m:t> </m:t>
                    </m:r>
                    <m:f>
                      <m:fPr>
                        <m:ctrlPr>
                          <a:rPr lang="en-US" sz="4000" i="1">
                            <a:latin typeface="Cambria Math" panose="02040503050406030204" pitchFamily="18" charset="0"/>
                          </a:rPr>
                        </m:ctrlPr>
                      </m:fPr>
                      <m:num>
                        <m:r>
                          <a:rPr lang="en-US" sz="4000" i="1">
                            <a:latin typeface="Cambria Math"/>
                          </a:rPr>
                          <m:t>3</m:t>
                        </m:r>
                      </m:num>
                      <m:den>
                        <m:r>
                          <a:rPr lang="en-US" sz="4000" i="1">
                            <a:latin typeface="Cambria Math"/>
                          </a:rPr>
                          <m:t>2</m:t>
                        </m:r>
                      </m:den>
                    </m:f>
                  </m:oMath>
                </a14:m>
                <a:endParaRPr lang="en-US" sz="4000" dirty="0"/>
              </a:p>
              <a:p>
                <a:pPr lvl="1" rtl="1"/>
                <a:r>
                  <a:rPr lang="ar-IQ" sz="3200" dirty="0"/>
                  <a:t>(التعددية</a:t>
                </a:r>
                <a:r>
                  <a:rPr lang="ar-IQ" sz="3200" dirty="0" smtClean="0"/>
                  <a:t>)</a:t>
                </a:r>
                <a:endParaRPr lang="en-US" sz="3200" dirty="0" smtClean="0"/>
              </a:p>
              <a:p>
                <a:pPr rtl="1"/>
                <a:r>
                  <a:rPr lang="en-US" sz="3600" dirty="0" smtClean="0"/>
                  <a:t>4</a:t>
                </a:r>
                <a:r>
                  <a:rPr lang="ar-IQ" sz="3600" dirty="0" smtClean="0"/>
                  <a:t>=</a:t>
                </a:r>
                <a:r>
                  <a:rPr lang="en-US" sz="3600" dirty="0" smtClean="0"/>
                  <a:t>1</a:t>
                </a:r>
                <a:r>
                  <a:rPr lang="ar-IQ" sz="3600" dirty="0" smtClean="0"/>
                  <a:t>+</a:t>
                </a:r>
                <a:r>
                  <a:rPr lang="en-US" sz="3600" dirty="0" smtClean="0"/>
                  <a:t> </a:t>
                </a:r>
                <a:r>
                  <a:rPr lang="en-US" sz="3600" dirty="0"/>
                  <a:t>2S +1 = 2x </a:t>
                </a:r>
                <a14:m>
                  <m:oMath xmlns:m="http://schemas.openxmlformats.org/officeDocument/2006/math">
                    <m:f>
                      <m:fPr>
                        <m:ctrlPr>
                          <a:rPr lang="en-US" sz="3600" i="1">
                            <a:latin typeface="Cambria Math" panose="02040503050406030204" pitchFamily="18" charset="0"/>
                          </a:rPr>
                        </m:ctrlPr>
                      </m:fPr>
                      <m:num>
                        <m:r>
                          <a:rPr lang="en-US" sz="3600" i="1">
                            <a:latin typeface="Cambria Math"/>
                          </a:rPr>
                          <m:t>3</m:t>
                        </m:r>
                      </m:num>
                      <m:den>
                        <m:r>
                          <a:rPr lang="en-US" sz="3600" i="1">
                            <a:latin typeface="Cambria Math"/>
                          </a:rPr>
                          <m:t>2</m:t>
                        </m:r>
                      </m:den>
                    </m:f>
                  </m:oMath>
                </a14:m>
                <a:endParaRPr lang="en-US" sz="3600" dirty="0"/>
              </a:p>
              <a:p>
                <a:pPr algn="r" rtl="1"/>
                <a:endParaRPr lang="en-US" sz="4000" dirty="0"/>
              </a:p>
              <a:p>
                <a:pPr rtl="1"/>
                <a14:m>
                  <m:oMath xmlns:m="http://schemas.openxmlformats.org/officeDocument/2006/math">
                    <m:r>
                      <a:rPr lang="en-US" sz="4000" i="1">
                        <a:latin typeface="Cambria Math"/>
                      </a:rPr>
                      <m:t>𝐽</m:t>
                    </m:r>
                    <m:r>
                      <a:rPr lang="en-US" sz="4000" i="1">
                        <a:latin typeface="Cambria Math"/>
                      </a:rPr>
                      <m:t>=</m:t>
                    </m:r>
                    <m:d>
                      <m:dPr>
                        <m:begChr m:val="|"/>
                        <m:endChr m:val="|"/>
                        <m:ctrlPr>
                          <a:rPr lang="en-US" sz="4000" i="1">
                            <a:latin typeface="Cambria Math" panose="02040503050406030204" pitchFamily="18" charset="0"/>
                          </a:rPr>
                        </m:ctrlPr>
                      </m:dPr>
                      <m:e>
                        <m:r>
                          <a:rPr lang="en-US" sz="4000" i="1">
                            <a:latin typeface="Cambria Math"/>
                          </a:rPr>
                          <m:t>𝐿</m:t>
                        </m:r>
                        <m:r>
                          <a:rPr lang="en-US" sz="4000" i="1">
                            <a:latin typeface="Cambria Math"/>
                          </a:rPr>
                          <m:t>+</m:t>
                        </m:r>
                        <m:r>
                          <a:rPr lang="en-US" sz="4000" i="1">
                            <a:latin typeface="Cambria Math"/>
                          </a:rPr>
                          <m:t>𝑆</m:t>
                        </m:r>
                      </m:e>
                    </m:d>
                    <m:r>
                      <a:rPr lang="en-US" sz="4000" i="1">
                        <a:latin typeface="Cambria Math"/>
                      </a:rPr>
                      <m:t>…… </m:t>
                    </m:r>
                    <m:d>
                      <m:dPr>
                        <m:begChr m:val="|"/>
                        <m:endChr m:val="|"/>
                        <m:ctrlPr>
                          <a:rPr lang="en-US" sz="4000" i="1">
                            <a:latin typeface="Cambria Math" panose="02040503050406030204" pitchFamily="18" charset="0"/>
                          </a:rPr>
                        </m:ctrlPr>
                      </m:dPr>
                      <m:e>
                        <m:r>
                          <a:rPr lang="en-US" sz="4000" i="1">
                            <a:latin typeface="Cambria Math"/>
                          </a:rPr>
                          <m:t>𝐿</m:t>
                        </m:r>
                        <m:r>
                          <a:rPr lang="en-US" sz="4000" i="1">
                            <a:latin typeface="Cambria Math"/>
                          </a:rPr>
                          <m:t>−</m:t>
                        </m:r>
                        <m:r>
                          <a:rPr lang="en-US" sz="4000" i="1">
                            <a:latin typeface="Cambria Math"/>
                          </a:rPr>
                          <m:t>𝑆</m:t>
                        </m:r>
                      </m:e>
                    </m:d>
                  </m:oMath>
                </a14:m>
                <a:endParaRPr lang="en-US" sz="4000" dirty="0"/>
              </a:p>
              <a:p>
                <a:pPr rtl="1"/>
                <a14:m>
                  <m:oMath xmlns:m="http://schemas.openxmlformats.org/officeDocument/2006/math">
                    <m:r>
                      <a:rPr lang="en-US" sz="4000">
                        <a:latin typeface="Cambria Math"/>
                      </a:rPr>
                      <m:t>=</m:t>
                    </m:r>
                    <m:d>
                      <m:dPr>
                        <m:begChr m:val="|"/>
                        <m:endChr m:val="|"/>
                        <m:ctrlPr>
                          <a:rPr lang="en-US" sz="4000" i="1">
                            <a:latin typeface="Cambria Math" panose="02040503050406030204" pitchFamily="18" charset="0"/>
                          </a:rPr>
                        </m:ctrlPr>
                      </m:dPr>
                      <m:e>
                        <m:r>
                          <a:rPr lang="en-US" sz="4000" i="1">
                            <a:latin typeface="Cambria Math"/>
                          </a:rPr>
                          <m:t>0</m:t>
                        </m:r>
                        <m:r>
                          <a:rPr lang="en-US" sz="4000" i="1">
                            <a:latin typeface="Cambria Math"/>
                          </a:rPr>
                          <m:t>+ </m:t>
                        </m:r>
                        <m:f>
                          <m:fPr>
                            <m:ctrlPr>
                              <a:rPr lang="en-US" sz="4000" i="1">
                                <a:latin typeface="Cambria Math" panose="02040503050406030204" pitchFamily="18" charset="0"/>
                              </a:rPr>
                            </m:ctrlPr>
                          </m:fPr>
                          <m:num>
                            <m:r>
                              <a:rPr lang="en-US" sz="4000" i="1">
                                <a:latin typeface="Cambria Math"/>
                              </a:rPr>
                              <m:t>3</m:t>
                            </m:r>
                          </m:num>
                          <m:den>
                            <m:r>
                              <a:rPr lang="en-US" sz="4000" i="1">
                                <a:latin typeface="Cambria Math"/>
                              </a:rPr>
                              <m:t>2</m:t>
                            </m:r>
                          </m:den>
                        </m:f>
                      </m:e>
                    </m:d>
                    <m:r>
                      <a:rPr lang="en-US" sz="4000">
                        <a:latin typeface="Cambria Math"/>
                      </a:rPr>
                      <m:t>……. </m:t>
                    </m:r>
                    <m:d>
                      <m:dPr>
                        <m:begChr m:val="|"/>
                        <m:endChr m:val="|"/>
                        <m:ctrlPr>
                          <a:rPr lang="en-US" sz="4000" i="1">
                            <a:latin typeface="Cambria Math" panose="02040503050406030204" pitchFamily="18" charset="0"/>
                          </a:rPr>
                        </m:ctrlPr>
                      </m:dPr>
                      <m:e>
                        <m:r>
                          <a:rPr lang="en-US" sz="4000">
                            <a:latin typeface="Cambria Math"/>
                          </a:rPr>
                          <m:t>0</m:t>
                        </m:r>
                        <m:r>
                          <a:rPr lang="en-US" sz="4000" i="1">
                            <a:latin typeface="Cambria Math"/>
                          </a:rPr>
                          <m:t>−</m:t>
                        </m:r>
                        <m:r>
                          <a:rPr lang="en-US" sz="4000">
                            <a:latin typeface="Cambria Math"/>
                          </a:rPr>
                          <m:t> </m:t>
                        </m:r>
                        <m:f>
                          <m:fPr>
                            <m:ctrlPr>
                              <a:rPr lang="en-US" sz="4000" i="1">
                                <a:latin typeface="Cambria Math" panose="02040503050406030204" pitchFamily="18" charset="0"/>
                              </a:rPr>
                            </m:ctrlPr>
                          </m:fPr>
                          <m:num>
                            <m:r>
                              <a:rPr lang="en-US" sz="4000">
                                <a:latin typeface="Cambria Math"/>
                              </a:rPr>
                              <m:t>3</m:t>
                            </m:r>
                          </m:num>
                          <m:den>
                            <m:r>
                              <a:rPr lang="en-US" sz="4000">
                                <a:latin typeface="Cambria Math"/>
                              </a:rPr>
                              <m:t>2</m:t>
                            </m:r>
                          </m:den>
                        </m:f>
                      </m:e>
                    </m:d>
                    <m:r>
                      <a:rPr lang="en-US" sz="4000">
                        <a:latin typeface="Cambria Math"/>
                      </a:rPr>
                      <m:t>=</m:t>
                    </m:r>
                    <m:f>
                      <m:fPr>
                        <m:ctrlPr>
                          <a:rPr lang="en-US" sz="4000" i="1">
                            <a:latin typeface="Cambria Math" panose="02040503050406030204" pitchFamily="18" charset="0"/>
                          </a:rPr>
                        </m:ctrlPr>
                      </m:fPr>
                      <m:num>
                        <m:r>
                          <a:rPr lang="en-US" sz="4000" i="1">
                            <a:latin typeface="Cambria Math"/>
                          </a:rPr>
                          <m:t>3</m:t>
                        </m:r>
                      </m:num>
                      <m:den>
                        <m:r>
                          <a:rPr lang="en-US" sz="4000">
                            <a:latin typeface="Cambria Math"/>
                          </a:rPr>
                          <m:t>2</m:t>
                        </m:r>
                      </m:den>
                    </m:f>
                  </m:oMath>
                </a14:m>
                <a:r>
                  <a:rPr lang="en-US" sz="4000" dirty="0"/>
                  <a:t>       </a:t>
                </a:r>
                <a:r>
                  <a:rPr lang="en-US" sz="4000" baseline="30000" dirty="0"/>
                  <a:t>4</a:t>
                </a:r>
                <a14:m>
                  <m:oMath xmlns:m="http://schemas.openxmlformats.org/officeDocument/2006/math">
                    <m:sSub>
                      <m:sSubPr>
                        <m:ctrlPr>
                          <a:rPr lang="en-US" sz="4000" i="1">
                            <a:latin typeface="Cambria Math" panose="02040503050406030204" pitchFamily="18" charset="0"/>
                          </a:rPr>
                        </m:ctrlPr>
                      </m:sSubPr>
                      <m:e>
                        <m:r>
                          <a:rPr lang="en-US" sz="4000" i="1">
                            <a:latin typeface="Cambria Math"/>
                          </a:rPr>
                          <m:t>𝑆</m:t>
                        </m:r>
                      </m:e>
                      <m:sub>
                        <m:f>
                          <m:fPr>
                            <m:ctrlPr>
                              <a:rPr lang="en-US" sz="4000" i="1">
                                <a:latin typeface="Cambria Math" panose="02040503050406030204" pitchFamily="18" charset="0"/>
                              </a:rPr>
                            </m:ctrlPr>
                          </m:fPr>
                          <m:num>
                            <m:r>
                              <a:rPr lang="en-US" sz="4000" i="1">
                                <a:latin typeface="Cambria Math"/>
                              </a:rPr>
                              <m:t>3</m:t>
                            </m:r>
                          </m:num>
                          <m:den>
                            <m:r>
                              <a:rPr lang="en-US" sz="4000">
                                <a:latin typeface="Cambria Math"/>
                              </a:rPr>
                              <m:t>2</m:t>
                            </m:r>
                          </m:den>
                        </m:f>
                      </m:sub>
                    </m:sSub>
                  </m:oMath>
                </a14:m>
                <a:endParaRPr lang="en-US" sz="4000" dirty="0"/>
              </a:p>
              <a:p>
                <a:pPr marL="365099" indent="-255571">
                  <a:spcBef>
                    <a:spcPts val="400"/>
                  </a:spcBef>
                </a:pPr>
                <a:endParaRPr lang="en-GB" sz="4000" b="1" dirty="0" smtClean="0">
                  <a:latin typeface="Arial" pitchFamily="34" charset="0"/>
                  <a:cs typeface="Arial" pitchFamily="34" charset="0"/>
                </a:endParaRPr>
              </a:p>
            </p:txBody>
          </p:sp>
        </mc:Choice>
        <mc:Fallback>
          <p:sp>
            <p:nvSpPr>
              <p:cNvPr id="3" name="Content Placeholder 2"/>
              <p:cNvSpPr>
                <a:spLocks noGrp="1" noRot="1" noChangeAspect="1" noMove="1" noResize="1" noEditPoints="1" noAdjustHandles="1" noChangeArrowheads="1" noChangeShapeType="1" noTextEdit="1"/>
              </p:cNvSpPr>
              <p:nvPr>
                <p:ph idx="1"/>
              </p:nvPr>
            </p:nvSpPr>
            <p:spPr>
              <a:xfrm>
                <a:off x="228600" y="60668"/>
                <a:ext cx="9601200" cy="6671456"/>
              </a:xfrm>
              <a:blipFill rotWithShape="0">
                <a:blip r:embed="rId2"/>
                <a:stretch>
                  <a:fillRect l="-1460" t="-2651"/>
                </a:stretch>
              </a:blipFill>
            </p:spPr>
            <p:txBody>
              <a:bodyPr/>
              <a:lstStyle/>
              <a:p>
                <a:r>
                  <a:rPr lang="en-US">
                    <a:noFill/>
                  </a:rPr>
                  <a:t> </a:t>
                </a:r>
              </a:p>
            </p:txBody>
          </p:sp>
        </mc:Fallback>
      </mc:AlternateContent>
      <p:sp>
        <p:nvSpPr>
          <p:cNvPr id="2" name="Title 1"/>
          <p:cNvSpPr>
            <a:spLocks noGrp="1"/>
          </p:cNvSpPr>
          <p:nvPr>
            <p:ph type="title"/>
          </p:nvPr>
        </p:nvSpPr>
        <p:spPr>
          <a:xfrm>
            <a:off x="533400" y="3160776"/>
            <a:ext cx="9052560" cy="877824"/>
          </a:xfrm>
          <a:effectLst/>
          <a:scene3d>
            <a:camera prst="perspectiveRelaxedModerately"/>
            <a:lightRig rig="threePt" dir="t"/>
          </a:scene3d>
        </p:spPr>
        <p:txBody>
          <a:bodyPr>
            <a:noAutofit/>
          </a:bodyPr>
          <a:lstStyle/>
          <a:p>
            <a:pPr algn="ctr"/>
            <a:r>
              <a:rPr lang="en-GB" sz="6600" b="1" dirty="0" smtClean="0">
                <a:solidFill>
                  <a:srgbClr val="C00000"/>
                </a:solidFill>
                <a:effectLst/>
                <a:latin typeface="Impact" panose="020B0806030902050204" pitchFamily="34" charset="0"/>
                <a:ea typeface="Calibri"/>
              </a:rPr>
              <a:t/>
            </a:r>
            <a:br>
              <a:rPr lang="en-GB" sz="6600" b="1" dirty="0" smtClean="0">
                <a:solidFill>
                  <a:srgbClr val="C00000"/>
                </a:solidFill>
                <a:effectLst/>
                <a:latin typeface="Impact" panose="020B0806030902050204" pitchFamily="34" charset="0"/>
                <a:ea typeface="Calibri"/>
              </a:rPr>
            </a:br>
            <a:r>
              <a:rPr lang="en-GB" sz="6600" dirty="0">
                <a:solidFill>
                  <a:srgbClr val="C00000"/>
                </a:solidFill>
                <a:effectLst/>
                <a:latin typeface="Impact" panose="020B0806030902050204" pitchFamily="34" charset="0"/>
                <a:ea typeface="Calibri"/>
              </a:rPr>
              <a:t/>
            </a:r>
            <a:br>
              <a:rPr lang="en-GB" sz="6600" dirty="0">
                <a:solidFill>
                  <a:srgbClr val="C00000"/>
                </a:solidFill>
                <a:effectLst/>
                <a:latin typeface="Impact" panose="020B0806030902050204" pitchFamily="34" charset="0"/>
                <a:ea typeface="Calibri"/>
              </a:rPr>
            </a:br>
            <a:r>
              <a:rPr lang="en-GB" sz="6600" dirty="0" smtClean="0">
                <a:solidFill>
                  <a:srgbClr val="C00000"/>
                </a:solidFill>
                <a:effectLst/>
                <a:latin typeface="Impact" panose="020B0806030902050204" pitchFamily="34" charset="0"/>
                <a:ea typeface="Calibri"/>
              </a:rPr>
              <a:t/>
            </a:r>
            <a:br>
              <a:rPr lang="en-GB" sz="6600" dirty="0" smtClean="0">
                <a:solidFill>
                  <a:srgbClr val="C00000"/>
                </a:solidFill>
                <a:effectLst/>
                <a:latin typeface="Impact" panose="020B0806030902050204" pitchFamily="34" charset="0"/>
                <a:ea typeface="Calibri"/>
              </a:rPr>
            </a:br>
            <a:r>
              <a:rPr lang="en-GB" sz="6600" dirty="0" smtClean="0">
                <a:solidFill>
                  <a:srgbClr val="C00000"/>
                </a:solidFill>
                <a:effectLst/>
                <a:latin typeface="Impact" panose="020B0806030902050204" pitchFamily="34" charset="0"/>
                <a:ea typeface="Calibri"/>
              </a:rPr>
              <a:t/>
            </a:r>
            <a:br>
              <a:rPr lang="en-GB" sz="6600" dirty="0" smtClean="0">
                <a:solidFill>
                  <a:srgbClr val="C00000"/>
                </a:solidFill>
                <a:effectLst/>
                <a:latin typeface="Impact" panose="020B0806030902050204" pitchFamily="34" charset="0"/>
                <a:ea typeface="Calibri"/>
              </a:rPr>
            </a:br>
            <a:r>
              <a:rPr lang="en-GB" sz="6600" dirty="0" smtClean="0">
                <a:solidFill>
                  <a:srgbClr val="C00000"/>
                </a:solidFill>
                <a:effectLst/>
                <a:latin typeface="Impact" panose="020B0806030902050204" pitchFamily="34" charset="0"/>
                <a:ea typeface="Calibri"/>
              </a:rPr>
              <a:t/>
            </a:r>
            <a:br>
              <a:rPr lang="en-GB" sz="6600" dirty="0" smtClean="0">
                <a:solidFill>
                  <a:srgbClr val="C00000"/>
                </a:solidFill>
                <a:effectLst/>
                <a:latin typeface="Impact" panose="020B0806030902050204" pitchFamily="34" charset="0"/>
                <a:ea typeface="Calibri"/>
              </a:rPr>
            </a:br>
            <a:endParaRPr lang="en-US" sz="6600" b="0" dirty="0">
              <a:solidFill>
                <a:srgbClr val="C00000"/>
              </a:solidFill>
              <a:effectLst/>
              <a:latin typeface="Impact" panose="020B0806030902050204" pitchFamily="34" charset="0"/>
            </a:endParaRPr>
          </a:p>
        </p:txBody>
      </p:sp>
      <p:sp>
        <p:nvSpPr>
          <p:cNvPr id="7" name="Rectangle 2"/>
          <p:cNvSpPr>
            <a:spLocks noChangeArrowheads="1"/>
          </p:cNvSpPr>
          <p:nvPr/>
        </p:nvSpPr>
        <p:spPr bwMode="auto">
          <a:xfrm>
            <a:off x="0" y="0"/>
            <a:ext cx="10058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IQ"/>
          </a:p>
        </p:txBody>
      </p:sp>
      <p:sp>
        <p:nvSpPr>
          <p:cNvPr id="9" name="Rectangle 4"/>
          <p:cNvSpPr>
            <a:spLocks noChangeArrowheads="1"/>
          </p:cNvSpPr>
          <p:nvPr/>
        </p:nvSpPr>
        <p:spPr bwMode="auto">
          <a:xfrm>
            <a:off x="0" y="0"/>
            <a:ext cx="10058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IQ"/>
          </a:p>
        </p:txBody>
      </p:sp>
      <mc:AlternateContent xmlns:mc="http://schemas.openxmlformats.org/markup-compatibility/2006" xmlns:a14="http://schemas.microsoft.com/office/drawing/2010/main">
        <mc:Choice Requires="a14">
          <p:sp>
            <p:nvSpPr>
              <p:cNvPr id="8" name="Rectangle 9"/>
              <p:cNvSpPr>
                <a:spLocks noChangeArrowheads="1"/>
              </p:cNvSpPr>
              <p:nvPr/>
            </p:nvSpPr>
            <p:spPr bwMode="auto">
              <a:xfrm>
                <a:off x="2438400" y="2319003"/>
                <a:ext cx="3276600" cy="292767"/>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rtl="1"/>
                <a14:m>
                  <m:oMathPara xmlns:m="http://schemas.openxmlformats.org/officeDocument/2006/math">
                    <m:oMathParaPr>
                      <m:jc m:val="centerGroup"/>
                    </m:oMathParaPr>
                    <m:oMath xmlns:m="http://schemas.openxmlformats.org/officeDocument/2006/math">
                      <m:r>
                        <a:rPr lang="ar-IQ" smtClean="0">
                          <a:latin typeface="Cambria Math"/>
                        </a:rPr>
                        <m:t>↿</m:t>
                      </m:r>
                    </m:oMath>
                  </m:oMathPara>
                </a14:m>
                <a:endParaRPr lang="en-US" dirty="0"/>
              </a:p>
            </p:txBody>
          </p:sp>
        </mc:Choice>
        <mc:Fallback xmlns="">
          <p:sp>
            <p:nvSpPr>
              <p:cNvPr id="8" name="Rectangle 9"/>
              <p:cNvSpPr>
                <a:spLocks noRot="1" noChangeAspect="1" noMove="1" noResize="1" noEditPoints="1" noAdjustHandles="1" noChangeArrowheads="1" noChangeShapeType="1" noTextEdit="1"/>
              </p:cNvSpPr>
              <p:nvPr/>
            </p:nvSpPr>
            <p:spPr bwMode="auto">
              <a:xfrm>
                <a:off x="2438400" y="2319003"/>
                <a:ext cx="3276600" cy="292767"/>
              </a:xfrm>
              <a:prstGeom prst="rect">
                <a:avLst/>
              </a:prstGeom>
              <a:blipFill rotWithShape="1">
                <a:blip r:embed="rId3"/>
                <a:stretch>
                  <a:fillRect b="-10000"/>
                </a:stretch>
              </a:blipFill>
              <a:ln w="9525">
                <a:solidFill>
                  <a:srgbClr val="000000"/>
                </a:solidFill>
                <a:miter lim="800000"/>
                <a:headEnd/>
                <a:tailEnd/>
              </a:ln>
            </p:spPr>
            <p:txBody>
              <a:bodyPr/>
              <a:lstStyle/>
              <a:p>
                <a:r>
                  <a:rPr lang="ar-IQ">
                    <a:noFill/>
                  </a:rPr>
                  <a:t> </a:t>
                </a:r>
              </a:p>
            </p:txBody>
          </p:sp>
        </mc:Fallback>
      </mc:AlternateContent>
      <p:cxnSp>
        <p:nvCxnSpPr>
          <p:cNvPr id="10" name="AutoShape 10"/>
          <p:cNvCxnSpPr>
            <a:cxnSpLocks noChangeShapeType="1"/>
          </p:cNvCxnSpPr>
          <p:nvPr/>
        </p:nvCxnSpPr>
        <p:spPr bwMode="auto">
          <a:xfrm>
            <a:off x="3276600" y="2362200"/>
            <a:ext cx="0" cy="276558"/>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11" name="AutoShape 10"/>
          <p:cNvCxnSpPr>
            <a:cxnSpLocks noChangeShapeType="1"/>
          </p:cNvCxnSpPr>
          <p:nvPr/>
        </p:nvCxnSpPr>
        <p:spPr bwMode="auto">
          <a:xfrm>
            <a:off x="4495800" y="2362200"/>
            <a:ext cx="0" cy="24957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12" name="AutoShape 10"/>
          <p:cNvCxnSpPr>
            <a:cxnSpLocks noChangeShapeType="1"/>
          </p:cNvCxnSpPr>
          <p:nvPr/>
        </p:nvCxnSpPr>
        <p:spPr bwMode="auto">
          <a:xfrm>
            <a:off x="3048001" y="2380205"/>
            <a:ext cx="0" cy="128377"/>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18" name="AutoShape 10"/>
          <p:cNvCxnSpPr>
            <a:cxnSpLocks noChangeShapeType="1"/>
          </p:cNvCxnSpPr>
          <p:nvPr/>
        </p:nvCxnSpPr>
        <p:spPr bwMode="auto">
          <a:xfrm>
            <a:off x="4876800" y="2380205"/>
            <a:ext cx="0" cy="120274"/>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249820212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3" name="Content Placeholder 2"/>
              <p:cNvSpPr>
                <a:spLocks noGrp="1"/>
              </p:cNvSpPr>
              <p:nvPr>
                <p:ph idx="1"/>
              </p:nvPr>
            </p:nvSpPr>
            <p:spPr>
              <a:xfrm>
                <a:off x="228600" y="838200"/>
                <a:ext cx="8763000" cy="5877881"/>
              </a:xfrm>
            </p:spPr>
            <p:txBody>
              <a:bodyPr>
                <a:normAutofit lnSpcReduction="10000"/>
              </a:bodyPr>
              <a:lstStyle/>
              <a:p>
                <a:pPr rtl="1"/>
                <a:r>
                  <a:rPr lang="en-US" sz="3600" dirty="0" smtClean="0"/>
                  <a:t>	</a:t>
                </a:r>
                <a:r>
                  <a:rPr lang="en-US" sz="3600" dirty="0"/>
                  <a:t>2- </a:t>
                </a:r>
                <a:r>
                  <a:rPr lang="en-US" sz="3600" baseline="-25000" dirty="0"/>
                  <a:t>9</a:t>
                </a:r>
                <a:r>
                  <a:rPr lang="en-US" sz="3600" dirty="0"/>
                  <a:t>F    1s</a:t>
                </a:r>
                <a:r>
                  <a:rPr lang="en-US" sz="3600" baseline="30000" dirty="0"/>
                  <a:t>2</a:t>
                </a:r>
                <a:r>
                  <a:rPr lang="en-US" sz="3600" dirty="0"/>
                  <a:t>  2s</a:t>
                </a:r>
                <a:r>
                  <a:rPr lang="en-US" sz="3600" baseline="30000" dirty="0"/>
                  <a:t>2</a:t>
                </a:r>
                <a:r>
                  <a:rPr lang="en-US" sz="3600" dirty="0"/>
                  <a:t>  2p</a:t>
                </a:r>
                <a:r>
                  <a:rPr lang="en-US" sz="3600" baseline="30000" dirty="0"/>
                  <a:t>5</a:t>
                </a:r>
                <a:r>
                  <a:rPr lang="en-US" sz="3600" dirty="0"/>
                  <a:t>              </a:t>
                </a:r>
                <a:endParaRPr lang="en-US" sz="3600" dirty="0" smtClean="0"/>
              </a:p>
              <a:p>
                <a:pPr rtl="1"/>
                <a:r>
                  <a:rPr lang="en-US" sz="3600" dirty="0" smtClean="0"/>
                  <a:t>+</a:t>
                </a:r>
                <a:r>
                  <a:rPr lang="en-US" sz="3600" dirty="0"/>
                  <a:t>1    0    -1 </a:t>
                </a:r>
              </a:p>
              <a:p>
                <a:pPr rtl="1"/>
                <a14:m>
                  <m:oMath xmlns:m="http://schemas.openxmlformats.org/officeDocument/2006/math">
                    <m:r>
                      <a:rPr lang="ar-IQ" sz="3600" b="0" i="0" smtClean="0">
                        <a:latin typeface="Cambria Math"/>
                      </a:rPr>
                      <m:t>    </m:t>
                    </m:r>
                    <m:r>
                      <a:rPr lang="ar-IQ" sz="3600">
                        <a:latin typeface="Cambria Math"/>
                      </a:rPr>
                      <m:t>↿⇂</m:t>
                    </m:r>
                  </m:oMath>
                </a14:m>
                <a:r>
                  <a:rPr lang="en-US" sz="3600" dirty="0"/>
                  <a:t>   </a:t>
                </a:r>
                <a14:m>
                  <m:oMath xmlns:m="http://schemas.openxmlformats.org/officeDocument/2006/math">
                    <m:r>
                      <a:rPr lang="ar-IQ" sz="3600">
                        <a:latin typeface="Cambria Math"/>
                      </a:rPr>
                      <m:t>↿⇂</m:t>
                    </m:r>
                  </m:oMath>
                </a14:m>
                <a:r>
                  <a:rPr lang="en-US" sz="3600" dirty="0"/>
                  <a:t>   </a:t>
                </a:r>
                <a14:m>
                  <m:oMath xmlns:m="http://schemas.openxmlformats.org/officeDocument/2006/math">
                    <m:r>
                      <a:rPr lang="ar-IQ" sz="3600">
                        <a:latin typeface="Cambria Math"/>
                      </a:rPr>
                      <m:t>↿</m:t>
                    </m:r>
                  </m:oMath>
                </a14:m>
                <a:r>
                  <a:rPr lang="en-US" sz="3600" dirty="0"/>
                  <a:t> </a:t>
                </a:r>
                <a:endParaRPr lang="en-US" sz="3600" dirty="0" smtClean="0"/>
              </a:p>
              <a:p>
                <a:pPr rtl="1"/>
                <a:r>
                  <a:rPr lang="en-US" sz="3600" dirty="0" smtClean="0"/>
                  <a:t>L</a:t>
                </a:r>
                <a:r>
                  <a:rPr lang="en-US" sz="3600" dirty="0"/>
                  <a:t>= 2x1+ 2x0 + 1x-1 = 1</a:t>
                </a:r>
                <a:r>
                  <a:rPr lang="en-US" sz="3600" dirty="0" smtClean="0"/>
                  <a:t>    </a:t>
                </a:r>
                <a:endParaRPr lang="en-US" sz="3600" dirty="0"/>
              </a:p>
              <a:p>
                <a:pPr rtl="1"/>
                <a:r>
                  <a:rPr lang="ar-IQ" sz="3600" dirty="0"/>
                  <a:t>الرمز </a:t>
                </a:r>
                <a:r>
                  <a:rPr lang="en-US" sz="3600" dirty="0"/>
                  <a:t>P </a:t>
                </a:r>
                <a14:m>
                  <m:oMath xmlns:m="http://schemas.openxmlformats.org/officeDocument/2006/math">
                    <m:r>
                      <a:rPr lang="ar-IQ" sz="3600">
                        <a:latin typeface="Cambria Math"/>
                      </a:rPr>
                      <m:t>∴</m:t>
                    </m:r>
                  </m:oMath>
                </a14:m>
                <a:endParaRPr lang="en-US" sz="3600" dirty="0"/>
              </a:p>
              <a:p>
                <a:pPr rtl="1"/>
                <a14:m>
                  <m:oMath xmlns:m="http://schemas.openxmlformats.org/officeDocument/2006/math">
                    <m:r>
                      <a:rPr lang="en-US" sz="3600" i="1">
                        <a:latin typeface="Cambria Math"/>
                      </a:rPr>
                      <m:t>𝑆</m:t>
                    </m:r>
                    <m:r>
                      <a:rPr lang="en-US" sz="3600" i="1">
                        <a:latin typeface="Cambria Math"/>
                      </a:rPr>
                      <m:t>=</m:t>
                    </m:r>
                    <m:r>
                      <a:rPr lang="en-US" sz="3600" i="1">
                        <a:latin typeface="Cambria Math"/>
                      </a:rPr>
                      <m:t>0</m:t>
                    </m:r>
                    <m:r>
                      <a:rPr lang="en-US" sz="3600" i="1">
                        <a:latin typeface="Cambria Math"/>
                      </a:rPr>
                      <m:t>+</m:t>
                    </m:r>
                    <m:r>
                      <a:rPr lang="en-US" sz="3600" i="1">
                        <a:latin typeface="Cambria Math"/>
                      </a:rPr>
                      <m:t>0</m:t>
                    </m:r>
                    <m:r>
                      <a:rPr lang="en-US" sz="3600" i="1">
                        <a:latin typeface="Cambria Math"/>
                      </a:rPr>
                      <m:t>+</m:t>
                    </m:r>
                    <m:f>
                      <m:fPr>
                        <m:ctrlPr>
                          <a:rPr lang="en-US" sz="3600" i="1">
                            <a:latin typeface="Cambria Math" panose="02040503050406030204" pitchFamily="18" charset="0"/>
                          </a:rPr>
                        </m:ctrlPr>
                      </m:fPr>
                      <m:num>
                        <m:r>
                          <a:rPr lang="en-US" sz="3600" i="1">
                            <a:latin typeface="Cambria Math"/>
                          </a:rPr>
                          <m:t>1</m:t>
                        </m:r>
                      </m:num>
                      <m:den>
                        <m:r>
                          <a:rPr lang="en-US" sz="3600" i="1">
                            <a:latin typeface="Cambria Math"/>
                          </a:rPr>
                          <m:t>2</m:t>
                        </m:r>
                      </m:den>
                    </m:f>
                    <m:r>
                      <a:rPr lang="en-US" sz="3600">
                        <a:latin typeface="Cambria Math"/>
                      </a:rPr>
                      <m:t>=</m:t>
                    </m:r>
                    <m:r>
                      <a:rPr lang="en-US" sz="3600" i="1">
                        <a:latin typeface="Cambria Math"/>
                      </a:rPr>
                      <m:t> </m:t>
                    </m:r>
                    <m:f>
                      <m:fPr>
                        <m:ctrlPr>
                          <a:rPr lang="en-US" sz="3600" i="1">
                            <a:latin typeface="Cambria Math" panose="02040503050406030204" pitchFamily="18" charset="0"/>
                          </a:rPr>
                        </m:ctrlPr>
                      </m:fPr>
                      <m:num>
                        <m:r>
                          <a:rPr lang="en-US" sz="3600" i="1">
                            <a:latin typeface="Cambria Math"/>
                          </a:rPr>
                          <m:t>1</m:t>
                        </m:r>
                      </m:num>
                      <m:den>
                        <m:r>
                          <a:rPr lang="en-US" sz="3600" i="1">
                            <a:latin typeface="Cambria Math"/>
                          </a:rPr>
                          <m:t>2</m:t>
                        </m:r>
                      </m:den>
                    </m:f>
                  </m:oMath>
                </a14:m>
                <a:endParaRPr lang="en-US" sz="3600" dirty="0"/>
              </a:p>
              <a:p>
                <a:pPr rtl="1"/>
                <a14:m>
                  <m:oMath xmlns:m="http://schemas.openxmlformats.org/officeDocument/2006/math">
                    <m:r>
                      <a:rPr lang="en-US" sz="3600" i="1">
                        <a:latin typeface="Cambria Math"/>
                      </a:rPr>
                      <m:t>2</m:t>
                    </m:r>
                    <m:r>
                      <a:rPr lang="en-US" sz="3600" i="1">
                        <a:latin typeface="Cambria Math"/>
                      </a:rPr>
                      <m:t>𝑆</m:t>
                    </m:r>
                    <m:r>
                      <a:rPr lang="en-US" sz="3600" i="1">
                        <a:latin typeface="Cambria Math"/>
                      </a:rPr>
                      <m:t>+</m:t>
                    </m:r>
                    <m:r>
                      <a:rPr lang="en-US" sz="3600" i="1">
                        <a:latin typeface="Cambria Math"/>
                      </a:rPr>
                      <m:t>1</m:t>
                    </m:r>
                    <m:r>
                      <a:rPr lang="en-US" sz="3600" i="1">
                        <a:latin typeface="Cambria Math"/>
                      </a:rPr>
                      <m:t>=</m:t>
                    </m:r>
                    <m:r>
                      <a:rPr lang="en-US" sz="3600" i="1">
                        <a:latin typeface="Cambria Math"/>
                      </a:rPr>
                      <m:t>2</m:t>
                    </m:r>
                    <m:r>
                      <a:rPr lang="en-US" sz="3600" i="1">
                        <a:latin typeface="Cambria Math"/>
                      </a:rPr>
                      <m:t> </m:t>
                    </m:r>
                    <m:f>
                      <m:fPr>
                        <m:ctrlPr>
                          <a:rPr lang="en-US" sz="3600" i="1">
                            <a:latin typeface="Cambria Math" panose="02040503050406030204" pitchFamily="18" charset="0"/>
                          </a:rPr>
                        </m:ctrlPr>
                      </m:fPr>
                      <m:num>
                        <m:r>
                          <a:rPr lang="en-US" sz="3600" i="1">
                            <a:latin typeface="Cambria Math"/>
                          </a:rPr>
                          <m:t>1</m:t>
                        </m:r>
                      </m:num>
                      <m:den>
                        <m:r>
                          <a:rPr lang="en-US" sz="3600" i="1">
                            <a:latin typeface="Cambria Math"/>
                          </a:rPr>
                          <m:t>2</m:t>
                        </m:r>
                      </m:den>
                    </m:f>
                    <m:r>
                      <a:rPr lang="en-US" sz="3600">
                        <a:latin typeface="Cambria Math"/>
                      </a:rPr>
                      <m:t>+</m:t>
                    </m:r>
                    <m:r>
                      <a:rPr lang="en-US" sz="3600" i="1">
                        <a:latin typeface="Cambria Math"/>
                      </a:rPr>
                      <m:t> </m:t>
                    </m:r>
                    <m:r>
                      <a:rPr lang="en-US" sz="3600" i="1">
                        <a:latin typeface="Cambria Math"/>
                      </a:rPr>
                      <m:t>1</m:t>
                    </m:r>
                    <m:r>
                      <a:rPr lang="en-US" sz="3600" i="1">
                        <a:latin typeface="Cambria Math"/>
                      </a:rPr>
                      <m:t>=</m:t>
                    </m:r>
                    <m:r>
                      <a:rPr lang="en-US" sz="3600" i="1">
                        <a:latin typeface="Cambria Math"/>
                      </a:rPr>
                      <m:t>2</m:t>
                    </m:r>
                  </m:oMath>
                </a14:m>
                <a:r>
                  <a:rPr lang="en-US" sz="3600" dirty="0"/>
                  <a:t>             </a:t>
                </a:r>
                <a14:m>
                  <m:oMath xmlns:m="http://schemas.openxmlformats.org/officeDocument/2006/math">
                    <m:sSub>
                      <m:sSubPr>
                        <m:ctrlPr>
                          <a:rPr lang="en-US" sz="3600" i="1" baseline="30000">
                            <a:latin typeface="Cambria Math" panose="02040503050406030204" pitchFamily="18" charset="0"/>
                          </a:rPr>
                        </m:ctrlPr>
                      </m:sSubPr>
                      <m:e>
                        <m:r>
                          <m:rPr>
                            <m:nor/>
                          </m:rPr>
                          <a:rPr lang="en-US" sz="3600" baseline="30000" dirty="0"/>
                          <m:t>2</m:t>
                        </m:r>
                        <m:r>
                          <a:rPr lang="en-US" sz="3600" i="1">
                            <a:latin typeface="Cambria Math"/>
                          </a:rPr>
                          <m:t>𝑃</m:t>
                        </m:r>
                      </m:e>
                      <m:sub>
                        <m:f>
                          <m:fPr>
                            <m:ctrlPr>
                              <a:rPr lang="en-US" sz="3600" i="1" baseline="30000">
                                <a:latin typeface="Cambria Math" panose="02040503050406030204" pitchFamily="18" charset="0"/>
                              </a:rPr>
                            </m:ctrlPr>
                          </m:fPr>
                          <m:num>
                            <m:eqArr>
                              <m:eqArrPr>
                                <m:ctrlPr>
                                  <a:rPr lang="en-US" sz="3600" i="1" baseline="30000">
                                    <a:latin typeface="Cambria Math" panose="02040503050406030204" pitchFamily="18" charset="0"/>
                                  </a:rPr>
                                </m:ctrlPr>
                              </m:eqArrPr>
                              <m:e/>
                              <m:e/>
                              <m:e/>
                              <m:e>
                                <m:r>
                                  <a:rPr lang="en-US" sz="3600" i="1" baseline="30000">
                                    <a:latin typeface="Cambria Math"/>
                                  </a:rPr>
                                  <m:t>3</m:t>
                                </m:r>
                              </m:e>
                            </m:eqArr>
                          </m:num>
                          <m:den>
                            <m:r>
                              <a:rPr lang="en-US" sz="3600" i="1" baseline="30000">
                                <a:latin typeface="Cambria Math"/>
                              </a:rPr>
                              <m:t>2</m:t>
                            </m:r>
                          </m:den>
                        </m:f>
                      </m:sub>
                    </m:sSub>
                  </m:oMath>
                </a14:m>
                <a:endParaRPr lang="en-US" sz="3600" dirty="0"/>
              </a:p>
              <a:p>
                <a:pPr rtl="1"/>
                <a14:m>
                  <m:oMath xmlns:m="http://schemas.openxmlformats.org/officeDocument/2006/math">
                    <m:r>
                      <a:rPr lang="en-US" sz="3600" i="1">
                        <a:latin typeface="Cambria Math"/>
                      </a:rPr>
                      <m:t>𝐽</m:t>
                    </m:r>
                    <m:r>
                      <a:rPr lang="en-US" sz="3600" i="1">
                        <a:latin typeface="Cambria Math"/>
                      </a:rPr>
                      <m:t>= </m:t>
                    </m:r>
                    <m:f>
                      <m:fPr>
                        <m:ctrlPr>
                          <a:rPr lang="en-US" sz="3600" i="1">
                            <a:latin typeface="Cambria Math" panose="02040503050406030204" pitchFamily="18" charset="0"/>
                          </a:rPr>
                        </m:ctrlPr>
                      </m:fPr>
                      <m:num>
                        <m:r>
                          <a:rPr lang="en-US" sz="3600" i="1">
                            <a:latin typeface="Cambria Math"/>
                          </a:rPr>
                          <m:t>3</m:t>
                        </m:r>
                      </m:num>
                      <m:den>
                        <m:r>
                          <a:rPr lang="en-US" sz="3600" i="1">
                            <a:latin typeface="Cambria Math"/>
                          </a:rPr>
                          <m:t>2</m:t>
                        </m:r>
                      </m:den>
                    </m:f>
                    <m:r>
                      <a:rPr lang="en-US" sz="3600">
                        <a:latin typeface="Cambria Math"/>
                      </a:rPr>
                      <m:t> </m:t>
                    </m:r>
                    <m:r>
                      <a:rPr lang="en-US" sz="3600" i="1">
                        <a:latin typeface="Cambria Math"/>
                      </a:rPr>
                      <m:t>, </m:t>
                    </m:r>
                    <m:r>
                      <a:rPr lang="en-US" sz="3600" i="1">
                        <a:latin typeface="Cambria Math"/>
                      </a:rPr>
                      <m:t>1</m:t>
                    </m:r>
                    <m:r>
                      <a:rPr lang="en-US" sz="3600" i="1">
                        <a:latin typeface="Cambria Math"/>
                      </a:rPr>
                      <m:t>   , </m:t>
                    </m:r>
                    <m:f>
                      <m:fPr>
                        <m:ctrlPr>
                          <a:rPr lang="en-US" sz="3600" i="1">
                            <a:latin typeface="Cambria Math" panose="02040503050406030204" pitchFamily="18" charset="0"/>
                          </a:rPr>
                        </m:ctrlPr>
                      </m:fPr>
                      <m:num>
                        <m:r>
                          <a:rPr lang="en-US" sz="3600" i="1">
                            <a:latin typeface="Cambria Math"/>
                          </a:rPr>
                          <m:t>1</m:t>
                        </m:r>
                      </m:num>
                      <m:den>
                        <m:r>
                          <a:rPr lang="en-US" sz="3600" i="1">
                            <a:latin typeface="Cambria Math"/>
                          </a:rPr>
                          <m:t>2</m:t>
                        </m:r>
                      </m:den>
                    </m:f>
                  </m:oMath>
                </a14:m>
                <a:endParaRPr lang="en-US" sz="3600" dirty="0"/>
              </a:p>
            </p:txBody>
          </p:sp>
        </mc:Choice>
        <mc:Fallback>
          <p:sp>
            <p:nvSpPr>
              <p:cNvPr id="3" name="Content Placeholder 2"/>
              <p:cNvSpPr>
                <a:spLocks noGrp="1" noRot="1" noChangeAspect="1" noMove="1" noResize="1" noEditPoints="1" noAdjustHandles="1" noChangeArrowheads="1" noChangeShapeType="1" noTextEdit="1"/>
              </p:cNvSpPr>
              <p:nvPr>
                <p:ph idx="1"/>
              </p:nvPr>
            </p:nvSpPr>
            <p:spPr>
              <a:xfrm>
                <a:off x="228600" y="838200"/>
                <a:ext cx="8763000" cy="5877881"/>
              </a:xfrm>
              <a:blipFill rotWithShape="0">
                <a:blip r:embed="rId2"/>
                <a:stretch>
                  <a:fillRect l="-2018" t="-2282"/>
                </a:stretch>
              </a:blipFill>
            </p:spPr>
            <p:txBody>
              <a:bodyPr/>
              <a:lstStyle/>
              <a:p>
                <a:r>
                  <a:rPr lang="en-US">
                    <a:noFill/>
                  </a:rPr>
                  <a:t> </a:t>
                </a:r>
              </a:p>
            </p:txBody>
          </p:sp>
        </mc:Fallback>
      </mc:AlternateContent>
      <p:sp>
        <p:nvSpPr>
          <p:cNvPr id="2" name="Title 1"/>
          <p:cNvSpPr>
            <a:spLocks noGrp="1"/>
          </p:cNvSpPr>
          <p:nvPr>
            <p:ph type="title"/>
          </p:nvPr>
        </p:nvSpPr>
        <p:spPr>
          <a:xfrm>
            <a:off x="533400" y="3160776"/>
            <a:ext cx="9052560" cy="877824"/>
          </a:xfrm>
          <a:effectLst/>
          <a:scene3d>
            <a:camera prst="perspectiveRelaxedModerately"/>
            <a:lightRig rig="threePt" dir="t"/>
          </a:scene3d>
        </p:spPr>
        <p:txBody>
          <a:bodyPr>
            <a:noAutofit/>
          </a:bodyPr>
          <a:lstStyle/>
          <a:p>
            <a:pPr algn="ctr"/>
            <a:r>
              <a:rPr lang="en-GB" sz="6600" b="1" dirty="0" smtClean="0">
                <a:solidFill>
                  <a:srgbClr val="C00000"/>
                </a:solidFill>
                <a:effectLst/>
                <a:latin typeface="Impact" panose="020B0806030902050204" pitchFamily="34" charset="0"/>
                <a:ea typeface="Calibri"/>
              </a:rPr>
              <a:t/>
            </a:r>
            <a:br>
              <a:rPr lang="en-GB" sz="6600" b="1" dirty="0" smtClean="0">
                <a:solidFill>
                  <a:srgbClr val="C00000"/>
                </a:solidFill>
                <a:effectLst/>
                <a:latin typeface="Impact" panose="020B0806030902050204" pitchFamily="34" charset="0"/>
                <a:ea typeface="Calibri"/>
              </a:rPr>
            </a:br>
            <a:r>
              <a:rPr lang="en-GB" sz="6600" dirty="0">
                <a:solidFill>
                  <a:srgbClr val="C00000"/>
                </a:solidFill>
                <a:effectLst/>
                <a:latin typeface="Impact" panose="020B0806030902050204" pitchFamily="34" charset="0"/>
                <a:ea typeface="Calibri"/>
              </a:rPr>
              <a:t/>
            </a:r>
            <a:br>
              <a:rPr lang="en-GB" sz="6600" dirty="0">
                <a:solidFill>
                  <a:srgbClr val="C00000"/>
                </a:solidFill>
                <a:effectLst/>
                <a:latin typeface="Impact" panose="020B0806030902050204" pitchFamily="34" charset="0"/>
                <a:ea typeface="Calibri"/>
              </a:rPr>
            </a:br>
            <a:r>
              <a:rPr lang="en-GB" sz="6600" dirty="0" smtClean="0">
                <a:solidFill>
                  <a:srgbClr val="C00000"/>
                </a:solidFill>
                <a:effectLst/>
                <a:latin typeface="Impact" panose="020B0806030902050204" pitchFamily="34" charset="0"/>
                <a:ea typeface="Calibri"/>
              </a:rPr>
              <a:t/>
            </a:r>
            <a:br>
              <a:rPr lang="en-GB" sz="6600" dirty="0" smtClean="0">
                <a:solidFill>
                  <a:srgbClr val="C00000"/>
                </a:solidFill>
                <a:effectLst/>
                <a:latin typeface="Impact" panose="020B0806030902050204" pitchFamily="34" charset="0"/>
                <a:ea typeface="Calibri"/>
              </a:rPr>
            </a:br>
            <a:r>
              <a:rPr lang="en-GB" sz="6600" dirty="0" smtClean="0">
                <a:solidFill>
                  <a:srgbClr val="C00000"/>
                </a:solidFill>
                <a:effectLst/>
                <a:latin typeface="Impact" panose="020B0806030902050204" pitchFamily="34" charset="0"/>
                <a:ea typeface="Calibri"/>
              </a:rPr>
              <a:t/>
            </a:r>
            <a:br>
              <a:rPr lang="en-GB" sz="6600" dirty="0" smtClean="0">
                <a:solidFill>
                  <a:srgbClr val="C00000"/>
                </a:solidFill>
                <a:effectLst/>
                <a:latin typeface="Impact" panose="020B0806030902050204" pitchFamily="34" charset="0"/>
                <a:ea typeface="Calibri"/>
              </a:rPr>
            </a:br>
            <a:r>
              <a:rPr lang="en-GB" sz="6600" dirty="0" smtClean="0">
                <a:solidFill>
                  <a:srgbClr val="C00000"/>
                </a:solidFill>
                <a:effectLst/>
                <a:latin typeface="Impact" panose="020B0806030902050204" pitchFamily="34" charset="0"/>
                <a:ea typeface="Calibri"/>
              </a:rPr>
              <a:t/>
            </a:r>
            <a:br>
              <a:rPr lang="en-GB" sz="6600" dirty="0" smtClean="0">
                <a:solidFill>
                  <a:srgbClr val="C00000"/>
                </a:solidFill>
                <a:effectLst/>
                <a:latin typeface="Impact" panose="020B0806030902050204" pitchFamily="34" charset="0"/>
                <a:ea typeface="Calibri"/>
              </a:rPr>
            </a:br>
            <a:endParaRPr lang="en-US" sz="6600" b="0" dirty="0">
              <a:solidFill>
                <a:srgbClr val="C00000"/>
              </a:solidFill>
              <a:effectLst/>
              <a:latin typeface="Impact" panose="020B0806030902050204" pitchFamily="34" charset="0"/>
            </a:endParaRPr>
          </a:p>
        </p:txBody>
      </p:sp>
      <p:sp>
        <p:nvSpPr>
          <p:cNvPr id="7" name="Rectangle 2"/>
          <p:cNvSpPr>
            <a:spLocks noChangeArrowheads="1"/>
          </p:cNvSpPr>
          <p:nvPr/>
        </p:nvSpPr>
        <p:spPr bwMode="auto">
          <a:xfrm>
            <a:off x="0" y="0"/>
            <a:ext cx="10058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IQ"/>
          </a:p>
        </p:txBody>
      </p:sp>
      <p:sp>
        <p:nvSpPr>
          <p:cNvPr id="9" name="Rectangle 4"/>
          <p:cNvSpPr>
            <a:spLocks noChangeArrowheads="1"/>
          </p:cNvSpPr>
          <p:nvPr/>
        </p:nvSpPr>
        <p:spPr bwMode="auto">
          <a:xfrm>
            <a:off x="0" y="0"/>
            <a:ext cx="10058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IQ"/>
          </a:p>
        </p:txBody>
      </p:sp>
      <p:sp>
        <p:nvSpPr>
          <p:cNvPr id="10" name="مستطيل 9"/>
          <p:cNvSpPr/>
          <p:nvPr/>
        </p:nvSpPr>
        <p:spPr>
          <a:xfrm>
            <a:off x="1066800" y="609601"/>
            <a:ext cx="8305800" cy="830997"/>
          </a:xfrm>
          <a:prstGeom prst="rect">
            <a:avLst/>
          </a:prstGeom>
        </p:spPr>
        <p:txBody>
          <a:bodyPr wrap="square">
            <a:spAutoFit/>
          </a:bodyPr>
          <a:lstStyle/>
          <a:p>
            <a:pPr rtl="1"/>
            <a:r>
              <a:rPr lang="ar-IQ" sz="2400" dirty="0"/>
              <a:t> </a:t>
            </a:r>
            <a:endParaRPr lang="en-US" sz="2400" dirty="0"/>
          </a:p>
          <a:p>
            <a:pPr rtl="1"/>
            <a:endParaRPr lang="en-US" sz="2400" dirty="0"/>
          </a:p>
        </p:txBody>
      </p:sp>
    </p:spTree>
    <p:extLst>
      <p:ext uri="{BB962C8B-B14F-4D97-AF65-F5344CB8AC3E}">
        <p14:creationId xmlns:p14="http://schemas.microsoft.com/office/powerpoint/2010/main" val="36031713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3" name="Content Placeholder 2"/>
              <p:cNvSpPr>
                <a:spLocks noGrp="1"/>
              </p:cNvSpPr>
              <p:nvPr>
                <p:ph idx="1"/>
              </p:nvPr>
            </p:nvSpPr>
            <p:spPr>
              <a:xfrm>
                <a:off x="228600" y="457200"/>
                <a:ext cx="9601200" cy="6258882"/>
              </a:xfrm>
            </p:spPr>
            <p:txBody>
              <a:bodyPr>
                <a:noAutofit/>
              </a:bodyPr>
              <a:lstStyle/>
              <a:p>
                <a:pPr rtl="1"/>
                <a:r>
                  <a:rPr lang="en-US" sz="2800" dirty="0" smtClean="0"/>
                  <a:t>3- </a:t>
                </a:r>
                <a:r>
                  <a:rPr lang="en-US" sz="2800" baseline="-25000" dirty="0"/>
                  <a:t>22</a:t>
                </a:r>
                <a:r>
                  <a:rPr lang="en-US" sz="2800" dirty="0"/>
                  <a:t>Ti </a:t>
                </a:r>
              </a:p>
              <a:p>
                <a:pPr rtl="1"/>
                <a:r>
                  <a:rPr lang="en-US" sz="2800" dirty="0"/>
                  <a:t>+2   +1   0  -1  -2        0 </a:t>
                </a:r>
              </a:p>
              <a:p>
                <a:pPr rtl="1"/>
                <a14:m>
                  <m:oMath xmlns:m="http://schemas.openxmlformats.org/officeDocument/2006/math">
                    <m:r>
                      <a:rPr lang="ar-IQ" sz="2800">
                        <a:latin typeface="Cambria Math"/>
                      </a:rPr>
                      <m:t>↿</m:t>
                    </m:r>
                  </m:oMath>
                </a14:m>
                <a:r>
                  <a:rPr lang="en-US" sz="2800" dirty="0"/>
                  <a:t>      </a:t>
                </a:r>
                <a14:m>
                  <m:oMath xmlns:m="http://schemas.openxmlformats.org/officeDocument/2006/math">
                    <m:r>
                      <a:rPr lang="ar-IQ" sz="2800">
                        <a:latin typeface="Cambria Math"/>
                      </a:rPr>
                      <m:t>↿</m:t>
                    </m:r>
                  </m:oMath>
                </a14:m>
                <a:r>
                  <a:rPr lang="en-US" sz="2800" dirty="0"/>
                  <a:t>                         </a:t>
                </a:r>
                <a14:m>
                  <m:oMath xmlns:m="http://schemas.openxmlformats.org/officeDocument/2006/math">
                    <m:r>
                      <a:rPr lang="ar-IQ" sz="2800" b="0" i="0" smtClean="0">
                        <a:latin typeface="Cambria Math"/>
                      </a:rPr>
                      <m:t>     </m:t>
                    </m:r>
                    <m:r>
                      <a:rPr lang="ar-IQ" sz="2800">
                        <a:latin typeface="Cambria Math"/>
                      </a:rPr>
                      <m:t>↿⇂</m:t>
                    </m:r>
                  </m:oMath>
                </a14:m>
                <a:endParaRPr lang="en-US" sz="2800" dirty="0"/>
              </a:p>
              <a:p>
                <a:pPr rtl="1"/>
                <a14:m>
                  <m:oMath xmlns:m="http://schemas.openxmlformats.org/officeDocument/2006/math">
                    <m:r>
                      <a:rPr lang="en-US" sz="2800" i="1">
                        <a:latin typeface="Cambria Math"/>
                      </a:rPr>
                      <m:t>𝐿</m:t>
                    </m:r>
                    <m:r>
                      <a:rPr lang="en-US" sz="2800" i="1">
                        <a:latin typeface="Cambria Math"/>
                      </a:rPr>
                      <m:t>=</m:t>
                    </m:r>
                    <m:r>
                      <a:rPr lang="en-US" sz="2800" i="1">
                        <a:latin typeface="Cambria Math"/>
                      </a:rPr>
                      <m:t>1</m:t>
                    </m:r>
                    <m:d>
                      <m:dPr>
                        <m:ctrlPr>
                          <a:rPr lang="en-US" sz="2800" i="1">
                            <a:latin typeface="Cambria Math" panose="02040503050406030204" pitchFamily="18" charset="0"/>
                          </a:rPr>
                        </m:ctrlPr>
                      </m:dPr>
                      <m:e>
                        <m:r>
                          <a:rPr lang="en-US" sz="2800" i="1">
                            <a:latin typeface="Cambria Math"/>
                          </a:rPr>
                          <m:t>2</m:t>
                        </m:r>
                      </m:e>
                    </m:d>
                    <m:r>
                      <a:rPr lang="en-US" sz="2800" i="1">
                        <a:latin typeface="Cambria Math"/>
                      </a:rPr>
                      <m:t>+ </m:t>
                    </m:r>
                    <m:r>
                      <a:rPr lang="en-US" sz="2800" i="1">
                        <a:latin typeface="Cambria Math"/>
                      </a:rPr>
                      <m:t>1</m:t>
                    </m:r>
                    <m:d>
                      <m:dPr>
                        <m:ctrlPr>
                          <a:rPr lang="en-US" sz="2800" i="1">
                            <a:latin typeface="Cambria Math" panose="02040503050406030204" pitchFamily="18" charset="0"/>
                          </a:rPr>
                        </m:ctrlPr>
                      </m:dPr>
                      <m:e>
                        <m:r>
                          <a:rPr lang="en-US" sz="2800" i="1">
                            <a:latin typeface="Cambria Math"/>
                          </a:rPr>
                          <m:t>1</m:t>
                        </m:r>
                      </m:e>
                    </m:d>
                    <m:r>
                      <a:rPr lang="en-US" sz="2800" i="1">
                        <a:latin typeface="Cambria Math"/>
                      </a:rPr>
                      <m:t>+ </m:t>
                    </m:r>
                    <m:r>
                      <a:rPr lang="en-US" sz="2800" i="1">
                        <a:latin typeface="Cambria Math"/>
                      </a:rPr>
                      <m:t>2</m:t>
                    </m:r>
                    <m:d>
                      <m:dPr>
                        <m:ctrlPr>
                          <a:rPr lang="en-US" sz="2800" i="1">
                            <a:latin typeface="Cambria Math" panose="02040503050406030204" pitchFamily="18" charset="0"/>
                          </a:rPr>
                        </m:ctrlPr>
                      </m:dPr>
                      <m:e>
                        <m:r>
                          <a:rPr lang="en-US" sz="2800" i="1">
                            <a:latin typeface="Cambria Math"/>
                          </a:rPr>
                          <m:t>0</m:t>
                        </m:r>
                      </m:e>
                    </m:d>
                    <m:r>
                      <a:rPr lang="en-US" sz="2800" i="1">
                        <a:latin typeface="Cambria Math"/>
                      </a:rPr>
                      <m:t>= </m:t>
                    </m:r>
                    <m:r>
                      <a:rPr lang="en-US" sz="2800" i="1">
                        <a:latin typeface="Cambria Math"/>
                      </a:rPr>
                      <m:t>3</m:t>
                    </m:r>
                    <m:r>
                      <a:rPr lang="en-US" sz="2800" i="1">
                        <a:latin typeface="Cambria Math"/>
                      </a:rPr>
                      <m:t>                    </m:t>
                    </m:r>
                    <m:r>
                      <a:rPr lang="en-US" sz="2800" i="1">
                        <a:latin typeface="Cambria Math"/>
                      </a:rPr>
                      <m:t>𝐹</m:t>
                    </m:r>
                    <m:r>
                      <a:rPr lang="en-US" sz="2800" i="1">
                        <a:latin typeface="Cambria Math"/>
                      </a:rPr>
                      <m:t> </m:t>
                    </m:r>
                    <m:r>
                      <a:rPr lang="ar-IQ" sz="2800">
                        <a:latin typeface="Cambria Math"/>
                      </a:rPr>
                      <m:t>الرمز</m:t>
                    </m:r>
                    <m:r>
                      <a:rPr lang="en-US" sz="2800">
                        <a:latin typeface="Cambria Math"/>
                      </a:rPr>
                      <m:t> ∴</m:t>
                    </m:r>
                  </m:oMath>
                </a14:m>
                <a:endParaRPr lang="en-US" sz="2800" dirty="0"/>
              </a:p>
              <a:p>
                <a:pPr rtl="1"/>
                <a14:m>
                  <m:oMath xmlns:m="http://schemas.openxmlformats.org/officeDocument/2006/math">
                    <m:r>
                      <a:rPr lang="en-US" sz="2800" i="1">
                        <a:latin typeface="Cambria Math"/>
                      </a:rPr>
                      <m:t>𝑆</m:t>
                    </m:r>
                    <m:r>
                      <a:rPr lang="en-US" sz="2800" i="1">
                        <a:latin typeface="Cambria Math"/>
                      </a:rPr>
                      <m:t>= </m:t>
                    </m:r>
                    <m:f>
                      <m:fPr>
                        <m:ctrlPr>
                          <a:rPr lang="en-US" sz="2800" i="1">
                            <a:latin typeface="Cambria Math" panose="02040503050406030204" pitchFamily="18" charset="0"/>
                          </a:rPr>
                        </m:ctrlPr>
                      </m:fPr>
                      <m:num>
                        <m:r>
                          <a:rPr lang="en-US" sz="2800" i="1">
                            <a:latin typeface="Cambria Math"/>
                          </a:rPr>
                          <m:t>1</m:t>
                        </m:r>
                      </m:num>
                      <m:den>
                        <m:r>
                          <a:rPr lang="en-US" sz="2800" i="1">
                            <a:latin typeface="Cambria Math"/>
                          </a:rPr>
                          <m:t>2</m:t>
                        </m:r>
                      </m:den>
                    </m:f>
                    <m:r>
                      <a:rPr lang="en-US" sz="2800">
                        <a:latin typeface="Cambria Math"/>
                      </a:rPr>
                      <m:t>+</m:t>
                    </m:r>
                    <m:r>
                      <a:rPr lang="en-US" sz="2800" i="1">
                        <a:latin typeface="Cambria Math"/>
                      </a:rPr>
                      <m:t> </m:t>
                    </m:r>
                    <m:f>
                      <m:fPr>
                        <m:ctrlPr>
                          <a:rPr lang="en-US" sz="2800" i="1">
                            <a:latin typeface="Cambria Math" panose="02040503050406030204" pitchFamily="18" charset="0"/>
                          </a:rPr>
                        </m:ctrlPr>
                      </m:fPr>
                      <m:num>
                        <m:r>
                          <a:rPr lang="en-US" sz="2800" i="1">
                            <a:latin typeface="Cambria Math"/>
                          </a:rPr>
                          <m:t>1</m:t>
                        </m:r>
                      </m:num>
                      <m:den>
                        <m:r>
                          <a:rPr lang="en-US" sz="2800" i="1">
                            <a:latin typeface="Cambria Math"/>
                          </a:rPr>
                          <m:t>2</m:t>
                        </m:r>
                      </m:den>
                    </m:f>
                    <m:r>
                      <a:rPr lang="en-US" sz="2800">
                        <a:latin typeface="Cambria Math"/>
                      </a:rPr>
                      <m:t>+</m:t>
                    </m:r>
                    <m:r>
                      <a:rPr lang="en-US" sz="2800" i="1">
                        <a:latin typeface="Cambria Math"/>
                      </a:rPr>
                      <m:t> </m:t>
                    </m:r>
                    <m:r>
                      <a:rPr lang="en-US" sz="2800" i="1">
                        <a:latin typeface="Cambria Math"/>
                      </a:rPr>
                      <m:t>0</m:t>
                    </m:r>
                    <m:r>
                      <a:rPr lang="en-US" sz="2800" i="1">
                        <a:latin typeface="Cambria Math"/>
                      </a:rPr>
                      <m:t>=</m:t>
                    </m:r>
                    <m:r>
                      <a:rPr lang="en-US" sz="2800" i="1">
                        <a:latin typeface="Cambria Math"/>
                      </a:rPr>
                      <m:t>1</m:t>
                    </m:r>
                    <m:r>
                      <a:rPr lang="en-US" sz="2800" i="1">
                        <a:latin typeface="Cambria Math"/>
                      </a:rPr>
                      <m:t> </m:t>
                    </m:r>
                  </m:oMath>
                </a14:m>
                <a:endParaRPr lang="en-US" sz="2800" dirty="0"/>
              </a:p>
              <a:p>
                <a:pPr rtl="1"/>
                <a:r>
                  <a:rPr lang="en-US" sz="2800" dirty="0"/>
                  <a:t>	</a:t>
                </a:r>
                <a14:m>
                  <m:oMath xmlns:m="http://schemas.openxmlformats.org/officeDocument/2006/math">
                    <m:sSub>
                      <m:sSubPr>
                        <m:ctrlPr>
                          <a:rPr lang="en-US" sz="2800" i="1" baseline="30000">
                            <a:latin typeface="Cambria Math" panose="02040503050406030204" pitchFamily="18" charset="0"/>
                          </a:rPr>
                        </m:ctrlPr>
                      </m:sSubPr>
                      <m:e>
                        <m:r>
                          <m:rPr>
                            <m:nor/>
                          </m:rPr>
                          <a:rPr lang="en-US" sz="2800" baseline="30000" dirty="0"/>
                          <m:t>3</m:t>
                        </m:r>
                        <m:r>
                          <a:rPr lang="en-US" sz="2800" i="1">
                            <a:latin typeface="Cambria Math"/>
                          </a:rPr>
                          <m:t>𝐹</m:t>
                        </m:r>
                        <m:r>
                          <a:rPr lang="ar-IQ" sz="2800" b="0" i="1" smtClean="0">
                            <a:latin typeface="Cambria Math" panose="02040503050406030204" pitchFamily="18" charset="0"/>
                          </a:rPr>
                          <m:t> </m:t>
                        </m:r>
                      </m:e>
                      <m:sub>
                        <m:r>
                          <a:rPr lang="en-US" sz="2800" i="1" baseline="30000">
                            <a:latin typeface="Cambria Math"/>
                          </a:rPr>
                          <m:t>2</m:t>
                        </m:r>
                      </m:sub>
                    </m:sSub>
                  </m:oMath>
                </a14:m>
                <a:r>
                  <a:rPr lang="en-US" sz="2800" dirty="0"/>
                  <a:t>	 </a:t>
                </a:r>
                <a14:m>
                  <m:oMath xmlns:m="http://schemas.openxmlformats.org/officeDocument/2006/math">
                    <m:r>
                      <a:rPr lang="en-US" sz="2800" i="1">
                        <a:latin typeface="Cambria Math"/>
                      </a:rPr>
                      <m:t>2</m:t>
                    </m:r>
                    <m:r>
                      <a:rPr lang="en-US" sz="2800" i="1">
                        <a:latin typeface="Cambria Math"/>
                      </a:rPr>
                      <m:t>𝑆</m:t>
                    </m:r>
                    <m:r>
                      <a:rPr lang="en-US" sz="2800" i="1">
                        <a:latin typeface="Cambria Math"/>
                      </a:rPr>
                      <m:t>+</m:t>
                    </m:r>
                    <m:r>
                      <a:rPr lang="en-US" sz="2800" i="1">
                        <a:latin typeface="Cambria Math"/>
                      </a:rPr>
                      <m:t>1</m:t>
                    </m:r>
                    <m:r>
                      <a:rPr lang="en-US" sz="2800" i="1">
                        <a:latin typeface="Cambria Math"/>
                      </a:rPr>
                      <m:t>=</m:t>
                    </m:r>
                    <m:r>
                      <a:rPr lang="en-US" sz="2800" i="1">
                        <a:latin typeface="Cambria Math"/>
                      </a:rPr>
                      <m:t>2</m:t>
                    </m:r>
                    <m:r>
                      <a:rPr lang="en-US" sz="2800" i="1">
                        <a:latin typeface="Cambria Math"/>
                      </a:rPr>
                      <m:t>×</m:t>
                    </m:r>
                    <m:r>
                      <a:rPr lang="en-US" sz="2800" i="1">
                        <a:latin typeface="Cambria Math"/>
                      </a:rPr>
                      <m:t>1</m:t>
                    </m:r>
                    <m:r>
                      <a:rPr lang="en-US" sz="2800" i="1">
                        <a:latin typeface="Cambria Math"/>
                      </a:rPr>
                      <m:t>+</m:t>
                    </m:r>
                    <m:r>
                      <a:rPr lang="en-US" sz="2800" i="1">
                        <a:latin typeface="Cambria Math"/>
                      </a:rPr>
                      <m:t>1</m:t>
                    </m:r>
                    <m:r>
                      <a:rPr lang="en-US" sz="2800" i="1">
                        <a:latin typeface="Cambria Math"/>
                      </a:rPr>
                      <m:t>=</m:t>
                    </m:r>
                    <m:r>
                      <a:rPr lang="en-US" sz="2800" i="1">
                        <a:latin typeface="Cambria Math"/>
                      </a:rPr>
                      <m:t>3</m:t>
                    </m:r>
                    <m:r>
                      <a:rPr lang="en-US" sz="2800" i="1">
                        <a:latin typeface="Cambria Math"/>
                      </a:rPr>
                      <m:t>   </m:t>
                    </m:r>
                  </m:oMath>
                </a14:m>
                <a:r>
                  <a:rPr lang="ar-IQ" sz="2800" dirty="0"/>
                  <a:t>التعددية </a:t>
                </a:r>
                <a:endParaRPr lang="en-US" sz="2800" dirty="0"/>
              </a:p>
              <a:p>
                <a:pPr rtl="1"/>
                <a14:m>
                  <m:oMath xmlns:m="http://schemas.openxmlformats.org/officeDocument/2006/math">
                    <m:r>
                      <a:rPr lang="en-US" sz="2800" i="1">
                        <a:latin typeface="Cambria Math"/>
                      </a:rPr>
                      <m:t>𝐽</m:t>
                    </m:r>
                    <m:r>
                      <a:rPr lang="en-US" sz="2800" i="1">
                        <a:latin typeface="Cambria Math"/>
                      </a:rPr>
                      <m:t>= </m:t>
                    </m:r>
                    <m:d>
                      <m:dPr>
                        <m:begChr m:val="|"/>
                        <m:endChr m:val="|"/>
                        <m:ctrlPr>
                          <a:rPr lang="en-US" sz="2800" i="1">
                            <a:latin typeface="Cambria Math" panose="02040503050406030204" pitchFamily="18" charset="0"/>
                          </a:rPr>
                        </m:ctrlPr>
                      </m:dPr>
                      <m:e>
                        <m:r>
                          <a:rPr lang="en-US" sz="2800" i="1">
                            <a:latin typeface="Cambria Math"/>
                          </a:rPr>
                          <m:t>3</m:t>
                        </m:r>
                        <m:r>
                          <a:rPr lang="en-US" sz="2800" i="1">
                            <a:latin typeface="Cambria Math"/>
                          </a:rPr>
                          <m:t>+</m:t>
                        </m:r>
                        <m:r>
                          <a:rPr lang="en-US" sz="2800" i="1">
                            <a:latin typeface="Cambria Math"/>
                          </a:rPr>
                          <m:t>1</m:t>
                        </m:r>
                      </m:e>
                    </m:d>
                    <m:r>
                      <a:rPr lang="en-US" sz="2800" i="1">
                        <a:latin typeface="Cambria Math"/>
                      </a:rPr>
                      <m:t> , </m:t>
                    </m:r>
                    <m:d>
                      <m:dPr>
                        <m:begChr m:val="|"/>
                        <m:endChr m:val="|"/>
                        <m:ctrlPr>
                          <a:rPr lang="en-US" sz="2800" i="1">
                            <a:latin typeface="Cambria Math" panose="02040503050406030204" pitchFamily="18" charset="0"/>
                          </a:rPr>
                        </m:ctrlPr>
                      </m:dPr>
                      <m:e>
                        <m:r>
                          <a:rPr lang="en-US" sz="2800" i="1">
                            <a:latin typeface="Cambria Math"/>
                          </a:rPr>
                          <m:t>3</m:t>
                        </m:r>
                        <m:r>
                          <a:rPr lang="en-US" sz="2800" i="1">
                            <a:latin typeface="Cambria Math"/>
                          </a:rPr>
                          <m:t>+</m:t>
                        </m:r>
                        <m:r>
                          <a:rPr lang="en-US" sz="2800" i="1">
                            <a:latin typeface="Cambria Math"/>
                          </a:rPr>
                          <m:t>1</m:t>
                        </m:r>
                        <m:r>
                          <a:rPr lang="en-US" sz="2800" i="1">
                            <a:latin typeface="Cambria Math"/>
                          </a:rPr>
                          <m:t>−</m:t>
                        </m:r>
                        <m:r>
                          <a:rPr lang="en-US" sz="2800" i="1">
                            <a:latin typeface="Cambria Math"/>
                          </a:rPr>
                          <m:t>1</m:t>
                        </m:r>
                      </m:e>
                    </m:d>
                    <m:r>
                      <a:rPr lang="en-US" sz="2800" i="1">
                        <a:latin typeface="Cambria Math"/>
                      </a:rPr>
                      <m:t>, </m:t>
                    </m:r>
                    <m:d>
                      <m:dPr>
                        <m:begChr m:val="|"/>
                        <m:endChr m:val="|"/>
                        <m:ctrlPr>
                          <a:rPr lang="en-US" sz="2800" i="1">
                            <a:latin typeface="Cambria Math" panose="02040503050406030204" pitchFamily="18" charset="0"/>
                          </a:rPr>
                        </m:ctrlPr>
                      </m:dPr>
                      <m:e>
                        <m:r>
                          <a:rPr lang="en-US" sz="2800" i="1">
                            <a:latin typeface="Cambria Math"/>
                          </a:rPr>
                          <m:t>3</m:t>
                        </m:r>
                        <m:r>
                          <a:rPr lang="en-US" sz="2800" i="1">
                            <a:latin typeface="Cambria Math"/>
                          </a:rPr>
                          <m:t>−</m:t>
                        </m:r>
                        <m:r>
                          <a:rPr lang="en-US" sz="2800" i="1">
                            <a:latin typeface="Cambria Math"/>
                          </a:rPr>
                          <m:t>1</m:t>
                        </m:r>
                      </m:e>
                    </m:d>
                  </m:oMath>
                </a14:m>
                <a:endParaRPr lang="en-US" sz="2800" dirty="0"/>
              </a:p>
              <a:p>
                <a:pPr rtl="1"/>
                <a:r>
                  <a:rPr lang="ar-IQ" sz="2800" dirty="0"/>
                  <a:t>  </a:t>
                </a:r>
                <a:r>
                  <a:rPr lang="ar-IQ" sz="2800" dirty="0" smtClean="0"/>
                  <a:t>      </a:t>
                </a:r>
                <a:r>
                  <a:rPr lang="en-US" sz="2800" dirty="0" smtClean="0"/>
                  <a:t>     4       </a:t>
                </a:r>
                <a:r>
                  <a:rPr lang="en-US" sz="2800" dirty="0"/>
                  <a:t>,        3            ,     2</a:t>
                </a:r>
              </a:p>
              <a:p>
                <a:pPr rtl="1"/>
                <a:r>
                  <a:rPr lang="en-US" sz="2800" dirty="0"/>
                  <a:t> </a:t>
                </a:r>
                <a14:m>
                  <m:oMath xmlns:m="http://schemas.openxmlformats.org/officeDocument/2006/math">
                    <m:r>
                      <a:rPr lang="ar-IQ" sz="2800">
                        <a:latin typeface="Cambria Math"/>
                      </a:rPr>
                      <m:t>∵</m:t>
                    </m:r>
                  </m:oMath>
                </a14:m>
                <a:r>
                  <a:rPr lang="ar-IQ" sz="2800" dirty="0"/>
                  <a:t> مستوى </a:t>
                </a:r>
                <a:r>
                  <a:rPr lang="en-US" sz="2800" dirty="0"/>
                  <a:t>d</a:t>
                </a:r>
                <a:r>
                  <a:rPr lang="ar-IQ" sz="2800" dirty="0"/>
                  <a:t> اقل من نصف مشبع نختار اقل قيمة </a:t>
                </a:r>
                <a:r>
                  <a:rPr lang="ar-IQ" sz="2800" dirty="0" err="1"/>
                  <a:t>لل</a:t>
                </a:r>
                <a:r>
                  <a:rPr lang="ar-IQ" sz="2800" dirty="0"/>
                  <a:t> </a:t>
                </a:r>
                <a:r>
                  <a:rPr lang="en-US" sz="2800" dirty="0"/>
                  <a:t>J</a:t>
                </a:r>
                <a:r>
                  <a:rPr lang="ar-IQ" sz="2800" dirty="0"/>
                  <a:t> وهي </a:t>
                </a:r>
                <a:r>
                  <a:rPr lang="en-US" sz="2800" dirty="0"/>
                  <a:t>2 </a:t>
                </a:r>
              </a:p>
              <a:p>
                <a:r>
                  <a:rPr lang="ar-IQ" sz="2800" dirty="0"/>
                  <a:t>رمز التيرم </a:t>
                </a:r>
                <a:r>
                  <a:rPr lang="ar-IQ" sz="2800" dirty="0" smtClean="0"/>
                  <a:t> </a:t>
                </a:r>
                <a:r>
                  <a:rPr lang="en-US" sz="2800" baseline="30000" dirty="0" smtClean="0"/>
                  <a:t>3</a:t>
                </a:r>
                <a14:m>
                  <m:oMath xmlns:m="http://schemas.openxmlformats.org/officeDocument/2006/math">
                    <m:sSub>
                      <m:sSubPr>
                        <m:ctrlPr>
                          <a:rPr lang="en-US" sz="2800" i="1" baseline="30000">
                            <a:latin typeface="Cambria Math" panose="02040503050406030204" pitchFamily="18" charset="0"/>
                          </a:rPr>
                        </m:ctrlPr>
                      </m:sSubPr>
                      <m:e>
                        <m:r>
                          <a:rPr lang="ar-IQ" sz="2800" b="0" i="1" baseline="30000" smtClean="0">
                            <a:latin typeface="Cambria Math" panose="02040503050406030204" pitchFamily="18" charset="0"/>
                          </a:rPr>
                          <m:t>  </m:t>
                        </m:r>
                        <m:r>
                          <a:rPr lang="en-US" sz="2800" i="1">
                            <a:latin typeface="Cambria Math"/>
                          </a:rPr>
                          <m:t>𝐹</m:t>
                        </m:r>
                        <m:r>
                          <a:rPr lang="ar-IQ" sz="2800" b="0" i="1" smtClean="0">
                            <a:latin typeface="Cambria Math" panose="02040503050406030204" pitchFamily="18" charset="0"/>
                          </a:rPr>
                          <m:t> </m:t>
                        </m:r>
                      </m:e>
                      <m:sub>
                        <m:r>
                          <a:rPr lang="en-US" sz="2800" i="1" baseline="30000">
                            <a:latin typeface="Cambria Math"/>
                          </a:rPr>
                          <m:t>2</m:t>
                        </m:r>
                      </m:sub>
                    </m:sSub>
                  </m:oMath>
                </a14:m>
                <a:endParaRPr lang="en-US" sz="3600" baseline="30000" dirty="0" smtClean="0"/>
              </a:p>
              <a:p>
                <a:r>
                  <a:rPr lang="ar-IQ" sz="2800" dirty="0"/>
                  <a:t> </a:t>
                </a:r>
                <a:endParaRPr lang="en-GB" sz="2800" b="1" dirty="0" smtClean="0">
                  <a:latin typeface="Arial" pitchFamily="34" charset="0"/>
                  <a:cs typeface="Arial" pitchFamily="34" charset="0"/>
                </a:endParaRPr>
              </a:p>
            </p:txBody>
          </p:sp>
        </mc:Choice>
        <mc:Fallback>
          <p:sp>
            <p:nvSpPr>
              <p:cNvPr id="3" name="Content Placeholder 2"/>
              <p:cNvSpPr>
                <a:spLocks noGrp="1" noRot="1" noChangeAspect="1" noMove="1" noResize="1" noEditPoints="1" noAdjustHandles="1" noChangeArrowheads="1" noChangeShapeType="1" noTextEdit="1"/>
              </p:cNvSpPr>
              <p:nvPr>
                <p:ph idx="1"/>
              </p:nvPr>
            </p:nvSpPr>
            <p:spPr>
              <a:xfrm>
                <a:off x="228600" y="457200"/>
                <a:ext cx="9601200" cy="6258882"/>
              </a:xfrm>
              <a:blipFill rotWithShape="0">
                <a:blip r:embed="rId3"/>
                <a:stretch>
                  <a:fillRect l="-2349" t="-974"/>
                </a:stretch>
              </a:blipFill>
            </p:spPr>
            <p:txBody>
              <a:bodyPr/>
              <a:lstStyle/>
              <a:p>
                <a:r>
                  <a:rPr lang="en-US">
                    <a:noFill/>
                  </a:rPr>
                  <a:t> </a:t>
                </a:r>
              </a:p>
            </p:txBody>
          </p:sp>
        </mc:Fallback>
      </mc:AlternateContent>
      <p:sp>
        <p:nvSpPr>
          <p:cNvPr id="2" name="Title 1"/>
          <p:cNvSpPr>
            <a:spLocks noGrp="1"/>
          </p:cNvSpPr>
          <p:nvPr>
            <p:ph type="title"/>
          </p:nvPr>
        </p:nvSpPr>
        <p:spPr>
          <a:xfrm>
            <a:off x="533400" y="3160776"/>
            <a:ext cx="9052560" cy="877824"/>
          </a:xfrm>
          <a:effectLst/>
          <a:scene3d>
            <a:camera prst="perspectiveRelaxedModerately"/>
            <a:lightRig rig="threePt" dir="t"/>
          </a:scene3d>
        </p:spPr>
        <p:txBody>
          <a:bodyPr>
            <a:noAutofit/>
          </a:bodyPr>
          <a:lstStyle/>
          <a:p>
            <a:pPr algn="ctr"/>
            <a:r>
              <a:rPr lang="en-GB" sz="6600" b="1" dirty="0" smtClean="0">
                <a:solidFill>
                  <a:srgbClr val="C00000"/>
                </a:solidFill>
                <a:effectLst/>
                <a:latin typeface="Impact" panose="020B0806030902050204" pitchFamily="34" charset="0"/>
                <a:ea typeface="Calibri"/>
              </a:rPr>
              <a:t/>
            </a:r>
            <a:br>
              <a:rPr lang="en-GB" sz="6600" b="1" dirty="0" smtClean="0">
                <a:solidFill>
                  <a:srgbClr val="C00000"/>
                </a:solidFill>
                <a:effectLst/>
                <a:latin typeface="Impact" panose="020B0806030902050204" pitchFamily="34" charset="0"/>
                <a:ea typeface="Calibri"/>
              </a:rPr>
            </a:br>
            <a:r>
              <a:rPr lang="en-GB" sz="6600" dirty="0">
                <a:solidFill>
                  <a:srgbClr val="C00000"/>
                </a:solidFill>
                <a:effectLst/>
                <a:latin typeface="Impact" panose="020B0806030902050204" pitchFamily="34" charset="0"/>
                <a:ea typeface="Calibri"/>
              </a:rPr>
              <a:t/>
            </a:r>
            <a:br>
              <a:rPr lang="en-GB" sz="6600" dirty="0">
                <a:solidFill>
                  <a:srgbClr val="C00000"/>
                </a:solidFill>
                <a:effectLst/>
                <a:latin typeface="Impact" panose="020B0806030902050204" pitchFamily="34" charset="0"/>
                <a:ea typeface="Calibri"/>
              </a:rPr>
            </a:br>
            <a:r>
              <a:rPr lang="en-GB" sz="6600" dirty="0" smtClean="0">
                <a:solidFill>
                  <a:srgbClr val="C00000"/>
                </a:solidFill>
                <a:effectLst/>
                <a:latin typeface="Impact" panose="020B0806030902050204" pitchFamily="34" charset="0"/>
                <a:ea typeface="Calibri"/>
              </a:rPr>
              <a:t/>
            </a:r>
            <a:br>
              <a:rPr lang="en-GB" sz="6600" dirty="0" smtClean="0">
                <a:solidFill>
                  <a:srgbClr val="C00000"/>
                </a:solidFill>
                <a:effectLst/>
                <a:latin typeface="Impact" panose="020B0806030902050204" pitchFamily="34" charset="0"/>
                <a:ea typeface="Calibri"/>
              </a:rPr>
            </a:br>
            <a:r>
              <a:rPr lang="en-GB" sz="6600" dirty="0" smtClean="0">
                <a:solidFill>
                  <a:srgbClr val="C00000"/>
                </a:solidFill>
                <a:effectLst/>
                <a:latin typeface="Impact" panose="020B0806030902050204" pitchFamily="34" charset="0"/>
                <a:ea typeface="Calibri"/>
              </a:rPr>
              <a:t/>
            </a:r>
            <a:br>
              <a:rPr lang="en-GB" sz="6600" dirty="0" smtClean="0">
                <a:solidFill>
                  <a:srgbClr val="C00000"/>
                </a:solidFill>
                <a:effectLst/>
                <a:latin typeface="Impact" panose="020B0806030902050204" pitchFamily="34" charset="0"/>
                <a:ea typeface="Calibri"/>
              </a:rPr>
            </a:br>
            <a:r>
              <a:rPr lang="en-GB" sz="6600" dirty="0" smtClean="0">
                <a:solidFill>
                  <a:srgbClr val="C00000"/>
                </a:solidFill>
                <a:effectLst/>
                <a:latin typeface="Impact" panose="020B0806030902050204" pitchFamily="34" charset="0"/>
                <a:ea typeface="Calibri"/>
              </a:rPr>
              <a:t/>
            </a:r>
            <a:br>
              <a:rPr lang="en-GB" sz="6600" dirty="0" smtClean="0">
                <a:solidFill>
                  <a:srgbClr val="C00000"/>
                </a:solidFill>
                <a:effectLst/>
                <a:latin typeface="Impact" panose="020B0806030902050204" pitchFamily="34" charset="0"/>
                <a:ea typeface="Calibri"/>
              </a:rPr>
            </a:br>
            <a:endParaRPr lang="en-US" sz="6600" b="0" dirty="0">
              <a:solidFill>
                <a:srgbClr val="C00000"/>
              </a:solidFill>
              <a:effectLst/>
              <a:latin typeface="Impact" panose="020B0806030902050204" pitchFamily="34" charset="0"/>
            </a:endParaRPr>
          </a:p>
        </p:txBody>
      </p:sp>
      <p:sp>
        <p:nvSpPr>
          <p:cNvPr id="7" name="Rectangle 2"/>
          <p:cNvSpPr>
            <a:spLocks noChangeArrowheads="1"/>
          </p:cNvSpPr>
          <p:nvPr/>
        </p:nvSpPr>
        <p:spPr bwMode="auto">
          <a:xfrm>
            <a:off x="0" y="0"/>
            <a:ext cx="10058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IQ"/>
          </a:p>
        </p:txBody>
      </p:sp>
      <p:sp>
        <p:nvSpPr>
          <p:cNvPr id="9" name="Rectangle 4"/>
          <p:cNvSpPr>
            <a:spLocks noChangeArrowheads="1"/>
          </p:cNvSpPr>
          <p:nvPr/>
        </p:nvSpPr>
        <p:spPr bwMode="auto">
          <a:xfrm>
            <a:off x="0" y="0"/>
            <a:ext cx="10058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IQ"/>
          </a:p>
        </p:txBody>
      </p:sp>
      <p:sp>
        <p:nvSpPr>
          <p:cNvPr id="10" name="مستطيل 9"/>
          <p:cNvSpPr/>
          <p:nvPr/>
        </p:nvSpPr>
        <p:spPr>
          <a:xfrm>
            <a:off x="1066800" y="609601"/>
            <a:ext cx="8305800" cy="461665"/>
          </a:xfrm>
          <a:prstGeom prst="rect">
            <a:avLst/>
          </a:prstGeom>
        </p:spPr>
        <p:txBody>
          <a:bodyPr wrap="square">
            <a:spAutoFit/>
          </a:bodyPr>
          <a:lstStyle/>
          <a:p>
            <a:pPr rtl="1"/>
            <a:r>
              <a:rPr lang="ar-IQ" sz="2400" dirty="0"/>
              <a:t> </a:t>
            </a:r>
            <a:endParaRPr lang="en-US" sz="2400" dirty="0"/>
          </a:p>
        </p:txBody>
      </p:sp>
    </p:spTree>
    <p:extLst>
      <p:ext uri="{BB962C8B-B14F-4D97-AF65-F5344CB8AC3E}">
        <p14:creationId xmlns:p14="http://schemas.microsoft.com/office/powerpoint/2010/main" val="69557756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9772</TotalTime>
  <Words>465</Words>
  <Application>Microsoft Office PowerPoint</Application>
  <PresentationFormat>Custom</PresentationFormat>
  <Paragraphs>170</Paragraphs>
  <Slides>15</Slides>
  <Notes>1</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15</vt:i4>
      </vt:variant>
    </vt:vector>
  </HeadingPairs>
  <TitlesOfParts>
    <vt:vector size="26" baseType="lpstr">
      <vt:lpstr>Aharoni</vt:lpstr>
      <vt:lpstr>Arial</vt:lpstr>
      <vt:lpstr>Calibri</vt:lpstr>
      <vt:lpstr>Cambria Math</vt:lpstr>
      <vt:lpstr>Impact</vt:lpstr>
      <vt:lpstr>Lucida Sans Unicode</vt:lpstr>
      <vt:lpstr>Times New Roman</vt:lpstr>
      <vt:lpstr>Verdana</vt:lpstr>
      <vt:lpstr>Wingdings 2</vt:lpstr>
      <vt:lpstr>Wingdings 3</vt:lpstr>
      <vt:lpstr>Concourse</vt:lpstr>
      <vt:lpstr> </vt:lpstr>
      <vt:lpstr>     </vt:lpstr>
      <vt:lpstr>     </vt:lpstr>
      <vt:lpstr>     </vt:lpstr>
      <vt:lpstr>     </vt:lpstr>
      <vt:lpstr>     </vt:lpstr>
      <vt:lpstr>     </vt:lpstr>
      <vt:lpstr>     </vt:lpstr>
      <vt:lpstr>     </vt:lpstr>
      <vt:lpstr>     </vt:lpstr>
      <vt:lpstr>     </vt:lpstr>
      <vt:lpstr>     </vt:lpstr>
      <vt:lpstr>     </vt:lpstr>
      <vt:lpstr>     </vt:lpstr>
      <vt:lpstr>PowerPoint Presentation</vt:lpstr>
    </vt:vector>
  </TitlesOfParts>
  <Company>Enjoy My Fine Releases.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Transition metals complexes with  N, O and S coordination  sphere, spectroscopic and structural studies</dc:title>
  <dc:creator>DR.Ahmed Saker 2o1O</dc:creator>
  <cp:lastModifiedBy>DR.RAYAD</cp:lastModifiedBy>
  <cp:revision>1200</cp:revision>
  <dcterms:created xsi:type="dcterms:W3CDTF">2015-10-07T17:40:40Z</dcterms:created>
  <dcterms:modified xsi:type="dcterms:W3CDTF">2022-02-19T19:37:59Z</dcterms:modified>
</cp:coreProperties>
</file>