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866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684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296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22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775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892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4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038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32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668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836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322A-ED11-424E-B276-813BBE9CFDD5}" type="datetimeFigureOut">
              <a:rPr lang="ar-IQ" smtClean="0"/>
              <a:t>08/09/1445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8092-C105-437A-95F5-86F447EE2CB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81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4875"/>
            <a:ext cx="6553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662906"/>
            <a:ext cx="62388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2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620044"/>
            <a:ext cx="64484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7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32" y="1600200"/>
            <a:ext cx="59323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62906"/>
            <a:ext cx="66484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8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00" y="1600200"/>
            <a:ext cx="5727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43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4" y="1600200"/>
            <a:ext cx="59167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5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4" y="1600200"/>
            <a:ext cx="61045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0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377281"/>
            <a:ext cx="6543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8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</cp:revision>
  <dcterms:created xsi:type="dcterms:W3CDTF">2024-03-16T22:32:00Z</dcterms:created>
  <dcterms:modified xsi:type="dcterms:W3CDTF">2024-03-16T22:52:23Z</dcterms:modified>
</cp:coreProperties>
</file>