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206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536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94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04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82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29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704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33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616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553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962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F6F5-0913-413E-9F80-8C4F0C6AFA22}" type="datetimeFigureOut">
              <a:rPr lang="ar-IQ" smtClean="0"/>
              <a:t>22/08/1445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D4426-1CC5-4631-B032-34EC81537D2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38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إن وأخواتها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3850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46" y="1600200"/>
            <a:ext cx="51055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76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777206"/>
            <a:ext cx="51911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1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09" y="1600200"/>
            <a:ext cx="43885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7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872456"/>
            <a:ext cx="57816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8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7" y="1600200"/>
            <a:ext cx="44740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55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915319"/>
            <a:ext cx="54768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5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1981994"/>
            <a:ext cx="54387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4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7" y="2324894"/>
            <a:ext cx="53435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1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إن وأخواتها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إن وأخواتها</dc:title>
  <dc:creator>Maher</dc:creator>
  <cp:lastModifiedBy>Maher</cp:lastModifiedBy>
  <cp:revision>2</cp:revision>
  <dcterms:created xsi:type="dcterms:W3CDTF">2024-03-02T07:20:17Z</dcterms:created>
  <dcterms:modified xsi:type="dcterms:W3CDTF">2024-03-02T07:31:59Z</dcterms:modified>
</cp:coreProperties>
</file>