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348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3271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3285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1683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8001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8038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55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8718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7099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444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7925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6010C-373E-4ECD-A66F-299C3301417F}" type="datetimeFigureOut">
              <a:rPr lang="ar-IQ" smtClean="0"/>
              <a:t>28/08/1445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ED704-A243-41AE-9110-8D74AE71176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648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87" y="1805781"/>
            <a:ext cx="62198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724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</cp:revision>
  <dcterms:created xsi:type="dcterms:W3CDTF">2024-03-08T11:42:53Z</dcterms:created>
  <dcterms:modified xsi:type="dcterms:W3CDTF">2024-03-08T11:46:57Z</dcterms:modified>
</cp:coreProperties>
</file>