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3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7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080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43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99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395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449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523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37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948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48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FB21-79F7-4076-9BD0-AA162B9D3AEB}" type="datetimeFigureOut">
              <a:rPr lang="ar-IQ" smtClean="0"/>
              <a:t>10/07/1445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C38E-DB70-486B-BC04-D8CF8DBA233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054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62" y="2564904"/>
            <a:ext cx="29215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717032"/>
            <a:ext cx="61206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1839119"/>
            <a:ext cx="53054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382044"/>
            <a:ext cx="5295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7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477294"/>
            <a:ext cx="5648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28800"/>
            <a:ext cx="3394472" cy="44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862931"/>
            <a:ext cx="56864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14" y="1600200"/>
            <a:ext cx="42523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79" y="1600200"/>
            <a:ext cx="38754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</cp:revision>
  <dcterms:created xsi:type="dcterms:W3CDTF">2024-01-20T16:28:13Z</dcterms:created>
  <dcterms:modified xsi:type="dcterms:W3CDTF">2024-01-20T16:48:55Z</dcterms:modified>
</cp:coreProperties>
</file>